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8D3"/>
    <a:srgbClr val="C02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32"/>
  </p:normalViewPr>
  <p:slideViewPr>
    <p:cSldViewPr snapToGrid="0" snapToObjects="1">
      <p:cViewPr varScale="1">
        <p:scale>
          <a:sx n="96" d="100"/>
          <a:sy n="96" d="100"/>
        </p:scale>
        <p:origin x="46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32594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799" y="4343399"/>
            <a:ext cx="5486399" cy="4114799"/>
          </a:xfrm>
          <a:prstGeom prst="rect">
            <a:avLst/>
          </a:prstGeom>
          <a:noFill/>
          <a:ln>
            <a:noFill/>
          </a:ln>
        </p:spPr>
        <p:txBody>
          <a:bodyPr wrap="square" lIns="91325" tIns="45650" rIns="91325" bIns="45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3884612" y="8685214"/>
            <a:ext cx="2971799" cy="457198"/>
          </a:xfrm>
          <a:prstGeom prst="rect">
            <a:avLst/>
          </a:prstGeom>
          <a:noFill/>
          <a:ln>
            <a:noFill/>
          </a:ln>
        </p:spPr>
        <p:txBody>
          <a:bodyPr wrap="square" lIns="91325" tIns="45650" rIns="91325" bIns="45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799" y="4343399"/>
            <a:ext cx="5486283" cy="4114918"/>
          </a:xfrm>
          <a:prstGeom prst="rect">
            <a:avLst/>
          </a:prstGeom>
          <a:noFill/>
          <a:ln>
            <a:noFill/>
          </a:ln>
        </p:spPr>
        <p:txBody>
          <a:bodyPr wrap="square" lIns="91325" tIns="45650" rIns="91325" bIns="45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3884612" y="8685214"/>
            <a:ext cx="2971760" cy="457082"/>
          </a:xfrm>
          <a:prstGeom prst="rect">
            <a:avLst/>
          </a:prstGeom>
          <a:noFill/>
          <a:ln>
            <a:noFill/>
          </a:ln>
        </p:spPr>
        <p:txBody>
          <a:bodyPr wrap="square" lIns="91325" tIns="45650" rIns="91325" bIns="45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799" y="4343399"/>
            <a:ext cx="5486283" cy="4114918"/>
          </a:xfrm>
          <a:prstGeom prst="rect">
            <a:avLst/>
          </a:prstGeom>
          <a:noFill/>
          <a:ln>
            <a:noFill/>
          </a:ln>
        </p:spPr>
        <p:txBody>
          <a:bodyPr wrap="square" lIns="91325" tIns="45650" rIns="91325" bIns="45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3884612" y="8685214"/>
            <a:ext cx="2971760" cy="457082"/>
          </a:xfrm>
          <a:prstGeom prst="rect">
            <a:avLst/>
          </a:prstGeom>
          <a:noFill/>
          <a:ln>
            <a:noFill/>
          </a:ln>
        </p:spPr>
        <p:txBody>
          <a:bodyPr wrap="square" lIns="91325" tIns="45650" rIns="91325" bIns="45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 hasCustomPrompt="1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>
                <a:solidFill>
                  <a:srgbClr val="3C98D3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r>
              <a:rPr lang="en-US" dirty="0"/>
              <a:t>Title</a:t>
            </a:r>
            <a:endParaRPr dirty="0"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solidFill>
                  <a:srgbClr val="C0212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00" y="4663217"/>
            <a:ext cx="1001052" cy="228600"/>
          </a:xfrm>
          <a:prstGeom prst="rect">
            <a:avLst/>
          </a:prstGeom>
        </p:spPr>
      </p:pic>
      <p:sp>
        <p:nvSpPr>
          <p:cNvPr id="7" name="Shape 8"/>
          <p:cNvSpPr txBox="1">
            <a:spLocks noGrp="1"/>
          </p:cNvSpPr>
          <p:nvPr>
            <p:ph type="sldNum" idx="12"/>
          </p:nvPr>
        </p:nvSpPr>
        <p:spPr>
          <a:xfrm>
            <a:off x="8313507" y="467952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>
                <a:solidFill>
                  <a:srgbClr val="3C98D3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 dirty="0"/>
          </a:p>
        </p:txBody>
      </p:sp>
      <p:sp>
        <p:nvSpPr>
          <p:cNvPr id="5" name="Shape 8"/>
          <p:cNvSpPr txBox="1">
            <a:spLocks noGrp="1"/>
          </p:cNvSpPr>
          <p:nvPr>
            <p:ph type="sldNum" idx="12"/>
          </p:nvPr>
        </p:nvSpPr>
        <p:spPr>
          <a:xfrm>
            <a:off x="8324148" y="470386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>
                <a:solidFill>
                  <a:srgbClr val="3C98D3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285750" lvl="0" indent="-285750">
              <a:spcBef>
                <a:spcPts val="0"/>
              </a:spcBef>
              <a:buFont typeface="Wingdings" charset="2"/>
              <a:buChar char="q"/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1700" y="1017725"/>
            <a:ext cx="8520600" cy="0"/>
          </a:xfrm>
          <a:prstGeom prst="line">
            <a:avLst/>
          </a:prstGeom>
          <a:ln w="19050">
            <a:solidFill>
              <a:srgbClr val="C021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hape 8"/>
          <p:cNvSpPr txBox="1">
            <a:spLocks noGrp="1"/>
          </p:cNvSpPr>
          <p:nvPr>
            <p:ph type="sldNum" idx="12"/>
          </p:nvPr>
        </p:nvSpPr>
        <p:spPr>
          <a:xfrm>
            <a:off x="8345406" y="467952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>
                <a:solidFill>
                  <a:srgbClr val="3C98D3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285750" lvl="0" indent="-285750">
              <a:spcBef>
                <a:spcPts val="0"/>
              </a:spcBef>
              <a:buSzPct val="100000"/>
              <a:buFont typeface="Wingdings" charset="2"/>
              <a:buChar char="q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285750" lvl="0" indent="-285750">
              <a:spcBef>
                <a:spcPts val="0"/>
              </a:spcBef>
              <a:buSzPct val="100000"/>
              <a:buFont typeface="Wingdings" charset="2"/>
              <a:buChar char="q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311700" y="1017725"/>
            <a:ext cx="8520600" cy="0"/>
          </a:xfrm>
          <a:prstGeom prst="line">
            <a:avLst/>
          </a:prstGeom>
          <a:ln w="19050">
            <a:solidFill>
              <a:srgbClr val="C021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345406" y="467952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8"/>
          <p:cNvSpPr txBox="1">
            <a:spLocks noGrp="1"/>
          </p:cNvSpPr>
          <p:nvPr>
            <p:ph type="sldNum" idx="12"/>
          </p:nvPr>
        </p:nvSpPr>
        <p:spPr>
          <a:xfrm>
            <a:off x="8345406" y="467952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rgbClr val="3C98D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812800" marR="0" lvl="0" indent="-266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charset="2"/>
              <a:buChar char="q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168400" marR="0" lvl="1" indent="-2540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524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79600" marR="0" lvl="3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336800" marR="0" lvl="4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94000" marR="0" lvl="5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51200" marR="0" lvl="6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708400" marR="0" lvl="7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65600" marR="0" lvl="8" indent="-152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598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598" cy="273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63228"/>
            <a:ext cx="8229598" cy="0"/>
          </a:xfrm>
          <a:prstGeom prst="line">
            <a:avLst/>
          </a:prstGeom>
          <a:ln w="19050">
            <a:solidFill>
              <a:srgbClr val="C021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hape 80"/>
          <p:cNvSpPr/>
          <p:nvPr userDrawn="1"/>
        </p:nvSpPr>
        <p:spPr>
          <a:xfrm>
            <a:off x="1814433" y="381195"/>
            <a:ext cx="5518800" cy="39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000E"/>
              </a:buClr>
              <a:buSzPct val="25000"/>
              <a:buFont typeface="Century Gothic"/>
              <a:buNone/>
            </a:pPr>
            <a:endParaRPr lang="en" sz="3200" b="1" dirty="0">
              <a:solidFill>
                <a:srgbClr val="3C98D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 dirty="0">
              <a:solidFill>
                <a:schemeClr val="dk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00" y="4663217"/>
            <a:ext cx="1001052" cy="2286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8" r:id="rId5"/>
    <p:sldLayoutId id="2147483659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3C98D3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85750" marR="0" lvl="0" indent="-285750" algn="l" rtl="0">
        <a:lnSpc>
          <a:spcPct val="100000"/>
        </a:lnSpc>
        <a:spcBef>
          <a:spcPts val="0"/>
        </a:spcBef>
        <a:spcAft>
          <a:spcPts val="0"/>
        </a:spcAft>
        <a:buFont typeface="Wingdings" charset="2"/>
        <a:buChar char="q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-533679" y="1597819"/>
            <a:ext cx="8691583" cy="110251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000E"/>
              </a:buClr>
              <a:buSzPct val="25000"/>
              <a:buFont typeface="Century Gothic"/>
              <a:buNone/>
            </a:pPr>
            <a:r>
              <a:rPr lang="en" sz="4400" b="1" dirty="0">
                <a:solidFill>
                  <a:srgbClr val="3C98D3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[</a:t>
            </a:r>
            <a:r>
              <a:rPr lang="en-US" sz="4400" b="1" dirty="0">
                <a:solidFill>
                  <a:srgbClr val="3C98D3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Place Title Here]</a:t>
            </a:r>
            <a:endParaRPr lang="en" sz="4400" b="1" dirty="0">
              <a:solidFill>
                <a:srgbClr val="3C98D3"/>
              </a:solidFill>
              <a:latin typeface="Calibri" charset="0"/>
              <a:ea typeface="Calibri" charset="0"/>
              <a:cs typeface="Calibri" charset="0"/>
              <a:sym typeface="Century Gothic"/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x="0" y="2366032"/>
            <a:ext cx="8157900" cy="58162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entury Gothic"/>
              <a:buNone/>
            </a:pPr>
            <a:r>
              <a:rPr lang="en" sz="3000" dirty="0">
                <a:solidFill>
                  <a:srgbClr val="C02126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[Name</a:t>
            </a:r>
            <a:r>
              <a:rPr lang="en-US" sz="3000" dirty="0">
                <a:solidFill>
                  <a:srgbClr val="C02126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, Date</a:t>
            </a:r>
            <a:r>
              <a:rPr lang="en" sz="3000" dirty="0">
                <a:solidFill>
                  <a:srgbClr val="C02126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]</a:t>
            </a:r>
          </a:p>
        </p:txBody>
      </p:sp>
      <p:cxnSp>
        <p:nvCxnSpPr>
          <p:cNvPr id="64" name="Shape 64"/>
          <p:cNvCxnSpPr/>
          <p:nvPr/>
        </p:nvCxnSpPr>
        <p:spPr>
          <a:xfrm flipH="1" flipV="1">
            <a:off x="8409728" y="1835503"/>
            <a:ext cx="11258" cy="111215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1814433" y="253600"/>
            <a:ext cx="5518800" cy="39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000E"/>
              </a:buClr>
              <a:buSzPct val="25000"/>
              <a:buFont typeface="Century Gothic"/>
              <a:buNone/>
            </a:pPr>
            <a:r>
              <a:rPr lang="en-US" sz="4400" dirty="0">
                <a:solidFill>
                  <a:srgbClr val="3C98D3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Title</a:t>
            </a:r>
            <a:endParaRPr lang="en" sz="4400" dirty="0">
              <a:solidFill>
                <a:srgbClr val="3C98D3"/>
              </a:solidFill>
              <a:latin typeface="Calibri" charset="0"/>
              <a:ea typeface="Calibri" charset="0"/>
              <a:cs typeface="Calibri" charset="0"/>
              <a:sym typeface="Century Gothic"/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9899200" y="3009092"/>
            <a:ext cx="184800" cy="276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818365" y="1276709"/>
            <a:ext cx="7686900" cy="3295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76200" lvl="0">
              <a:buClr>
                <a:schemeClr val="dk1"/>
              </a:buClr>
              <a:buSzPct val="100000"/>
            </a:pPr>
            <a:r>
              <a:rPr lang="en-US" sz="30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  <a:sym typeface="Arial Narrow"/>
              </a:rPr>
              <a:t>Place image or text here, duplicate this slide as needed</a:t>
            </a:r>
            <a:endParaRPr lang="en" sz="3000" dirty="0">
              <a:solidFill>
                <a:schemeClr val="dk1"/>
              </a:solidFill>
              <a:latin typeface="Calibri" charset="0"/>
              <a:ea typeface="Calibri" charset="0"/>
              <a:cs typeface="Calibri" charset="0"/>
              <a:sym typeface="Arial Narrow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1814433" y="253600"/>
            <a:ext cx="5518800" cy="39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000E"/>
              </a:buClr>
              <a:buSzPct val="25000"/>
              <a:buFont typeface="Century Gothic"/>
              <a:buNone/>
            </a:pPr>
            <a:r>
              <a:rPr lang="en-US" sz="4400" dirty="0">
                <a:solidFill>
                  <a:srgbClr val="3C98D3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References</a:t>
            </a:r>
            <a:endParaRPr lang="en" sz="4400" dirty="0">
              <a:solidFill>
                <a:srgbClr val="3C98D3"/>
              </a:solidFill>
              <a:latin typeface="Calibri" charset="0"/>
              <a:ea typeface="Calibri" charset="0"/>
              <a:cs typeface="Calibri" charset="0"/>
              <a:sym typeface="Century Gothic"/>
            </a:endParaRPr>
          </a:p>
        </p:txBody>
      </p:sp>
      <p:sp>
        <p:nvSpPr>
          <p:cNvPr id="81" name="Shape 81"/>
          <p:cNvSpPr txBox="1"/>
          <p:nvPr/>
        </p:nvSpPr>
        <p:spPr>
          <a:xfrm>
            <a:off x="9899200" y="3009092"/>
            <a:ext cx="184800" cy="27697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818365" y="1276709"/>
            <a:ext cx="7686900" cy="3295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76200" lvl="0">
              <a:buClr>
                <a:schemeClr val="dk1"/>
              </a:buClr>
              <a:buSzPct val="100000"/>
            </a:pPr>
            <a:r>
              <a:rPr lang="en-US" sz="30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  <a:sym typeface="Arial Narrow"/>
              </a:rPr>
              <a:t>List references here</a:t>
            </a:r>
            <a:endParaRPr lang="en" sz="3000" dirty="0">
              <a:solidFill>
                <a:schemeClr val="dk1"/>
              </a:solidFill>
              <a:latin typeface="Calibri" charset="0"/>
              <a:ea typeface="Calibri" charset="0"/>
              <a:cs typeface="Calibri" charset="0"/>
              <a:sym typeface="Arial Narrow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253711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Custom 1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31</Words>
  <Application>Microsoft Office PowerPoint</Application>
  <PresentationFormat>On-screen Show (16:9)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Simple Light</vt:lpstr>
      <vt:lpstr>[Place Title Here]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[Course Name] Design Proposal</dc:title>
  <dc:creator>Student</dc:creator>
  <cp:lastModifiedBy>kourtney holmes</cp:lastModifiedBy>
  <cp:revision>19</cp:revision>
  <dcterms:modified xsi:type="dcterms:W3CDTF">2019-08-19T21:21:54Z</dcterms:modified>
</cp:coreProperties>
</file>