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32" r:id="rId1"/>
  </p:sldMasterIdLst>
  <p:sldIdLst>
    <p:sldId id="256" r:id="rId2"/>
    <p:sldId id="270" r:id="rId3"/>
    <p:sldId id="257" r:id="rId4"/>
    <p:sldId id="258" r:id="rId5"/>
    <p:sldId id="259" r:id="rId6"/>
    <p:sldId id="267" r:id="rId7"/>
    <p:sldId id="268" r:id="rId8"/>
    <p:sldId id="271" r:id="rId9"/>
    <p:sldId id="261" r:id="rId10"/>
    <p:sldId id="269"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48A87A34-81AB-432B-8DAE-1953F412C126}" type="datetimeFigureOut">
              <a:rPr lang="en-US" smtClean="0"/>
              <a:t>1/2/2019</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5789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8990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68951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pPr/>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772244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33842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58170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66141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88302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48A87A34-81AB-432B-8DAE-1953F412C126}" type="datetimeFigureOut">
              <a:rPr lang="en-US" smtClean="0"/>
              <a:t>1/2/2019</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912869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758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48A87A34-81AB-432B-8DAE-1953F412C126}" type="datetimeFigureOut">
              <a:rPr lang="en-US" smtClean="0"/>
              <a:t>1/2/2019</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783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031326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327938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883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97301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32980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7958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1/2/2019</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1909203"/>
      </p:ext>
    </p:extLst>
  </p:cSld>
  <p:clrMap bg1="dk1" tx1="lt1" bg2="dk2" tx2="lt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 id="2147484045" r:id="rId13"/>
    <p:sldLayoutId id="2147484046" r:id="rId14"/>
    <p:sldLayoutId id="2147484047" r:id="rId15"/>
    <p:sldLayoutId id="2147484048" r:id="rId16"/>
    <p:sldLayoutId id="214748404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ritingcenter.ashford.edu/format-your-reference-lis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ritingcenter.ashford.edu/how-make-powerpoint-present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ritingcenter.ashford.edu/citing-within-your-pap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633" y="5214420"/>
            <a:ext cx="7543800" cy="1399250"/>
          </a:xfrm>
        </p:spPr>
        <p:txBody>
          <a:bodyPr>
            <a:normAutofit fontScale="92500" lnSpcReduction="10000"/>
          </a:bodyPr>
          <a:lstStyle/>
          <a:p>
            <a:pPr algn="l"/>
            <a:r>
              <a:rPr lang="en-US" dirty="0">
                <a:solidFill>
                  <a:schemeClr val="bg1"/>
                </a:solidFill>
              </a:rPr>
              <a:t>Your Name</a:t>
            </a:r>
          </a:p>
          <a:p>
            <a:pPr algn="l"/>
            <a:r>
              <a:rPr lang="en-US" dirty="0">
                <a:solidFill>
                  <a:schemeClr val="bg1"/>
                </a:solidFill>
              </a:rPr>
              <a:t>ECD 310: Exceptional Learning and Inclusion</a:t>
            </a:r>
          </a:p>
          <a:p>
            <a:pPr algn="l"/>
            <a:r>
              <a:rPr lang="en-US" dirty="0">
                <a:solidFill>
                  <a:schemeClr val="bg1"/>
                </a:solidFill>
              </a:rPr>
              <a:t>Instructor</a:t>
            </a:r>
          </a:p>
          <a:p>
            <a:pPr algn="l"/>
            <a:r>
              <a:rPr lang="en-US" dirty="0">
                <a:solidFill>
                  <a:schemeClr val="bg1"/>
                </a:solidFill>
              </a:rPr>
              <a:t>Date</a:t>
            </a:r>
          </a:p>
        </p:txBody>
      </p:sp>
      <p:grpSp>
        <p:nvGrpSpPr>
          <p:cNvPr id="4" name="Group 3"/>
          <p:cNvGrpSpPr>
            <a:grpSpLocks noChangeAspect="1"/>
          </p:cNvGrpSpPr>
          <p:nvPr/>
        </p:nvGrpSpPr>
        <p:grpSpPr bwMode="auto">
          <a:xfrm>
            <a:off x="7209183" y="2598785"/>
            <a:ext cx="1641261" cy="1644255"/>
            <a:chOff x="3965" y="124"/>
            <a:chExt cx="1096" cy="1098"/>
          </a:xfrm>
        </p:grpSpPr>
        <p:sp>
          <p:nvSpPr>
            <p:cNvPr id="5"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8" name="Rectangle 17"/>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9"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0" name="Rectangle 19"/>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1"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2"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3"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4"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5"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6"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7"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8"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9"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0"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1"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2" name="Rectangle 31"/>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3"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4" name="Rectangle 33"/>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5"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6"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7"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8"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9"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0"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1"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2"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3"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4"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5"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6" name="Rectangle 45"/>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7" name="Rectangle 46"/>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8"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9"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0"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1"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2"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3"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4"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5"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6"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7"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8"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9" name="Rectangle 58"/>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0" name="Rectangle 59"/>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1"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2"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3"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4"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5"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6"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7"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8"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9"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0"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1"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2" name="Rectangle 71"/>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3" name="Rectangle 72"/>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4"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5"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6"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7"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8"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9"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0"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1"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2"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3"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4"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5" name="Rectangle 84"/>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6" name="Rectangle 85"/>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7"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
        <p:nvSpPr>
          <p:cNvPr id="88" name="Subtitle 2"/>
          <p:cNvSpPr txBox="1">
            <a:spLocks/>
          </p:cNvSpPr>
          <p:nvPr/>
        </p:nvSpPr>
        <p:spPr>
          <a:xfrm>
            <a:off x="0" y="3214202"/>
            <a:ext cx="6718853" cy="826563"/>
          </a:xfrm>
          <a:prstGeom prst="rect">
            <a:avLst/>
          </a:prstGeom>
        </p:spPr>
        <p:txBody>
          <a:bodyPr vert="horz" lIns="68580" tIns="34290" rIns="68580" bIns="34290" rtlCol="0">
            <a:normAutofit fontScale="92500" lnSpcReduction="100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n-US" sz="3200" dirty="0"/>
              <a:t>Inclusive and Differentiated Learning and Assessments</a:t>
            </a:r>
          </a:p>
          <a:p>
            <a:endParaRPr lang="en-US" sz="1800" dirty="0"/>
          </a:p>
        </p:txBody>
      </p:sp>
      <p:sp>
        <p:nvSpPr>
          <p:cNvPr id="89" name="TextBox 88" descr="Hint 1: This template is intended to guide you; however, you’re encouraged to add or delete from this format as long as your final product aligns with the assignment requirements found under Week 5&gt;Assignment. &#10;Hint 2: Delete these highlighted “hints” before final submission.&#10;Hint 3: Delete the prompt text included on each slide and replace it with your own content.&#10;" title="Yellow Hint Box"/>
          <p:cNvSpPr txBox="1"/>
          <p:nvPr/>
        </p:nvSpPr>
        <p:spPr>
          <a:xfrm>
            <a:off x="-9070" y="0"/>
            <a:ext cx="9135979" cy="1754326"/>
          </a:xfrm>
          <a:prstGeom prst="rect">
            <a:avLst/>
          </a:prstGeom>
          <a:solidFill>
            <a:srgbClr val="FFFF00"/>
          </a:solidFill>
        </p:spPr>
        <p:txBody>
          <a:bodyPr wrap="square" rtlCol="0">
            <a:spAutoFit/>
          </a:bodyPr>
          <a:lstStyle/>
          <a:p>
            <a:r>
              <a:rPr lang="en-US" b="1" dirty="0">
                <a:solidFill>
                  <a:schemeClr val="bg1"/>
                </a:solidFill>
                <a:latin typeface="Calibri" panose="020F0502020204030204" pitchFamily="34" charset="0"/>
                <a:cs typeface="Calibri" panose="020F0502020204030204" pitchFamily="34" charset="0"/>
              </a:rPr>
              <a:t>Hint 1</a:t>
            </a:r>
            <a:r>
              <a:rPr lang="en-US" dirty="0">
                <a:solidFill>
                  <a:schemeClr val="bg1"/>
                </a:solidFill>
                <a:latin typeface="Calibri" panose="020F0502020204030204" pitchFamily="34" charset="0"/>
                <a:cs typeface="Calibri" panose="020F0502020204030204" pitchFamily="34" charset="0"/>
              </a:rPr>
              <a:t>: This template is intended to guide you; however, you’re encouraged to add or delete from this format as long as your final product aligns with the assignment requirements found under Week 3&gt;Assignment.</a:t>
            </a:r>
          </a:p>
          <a:p>
            <a:r>
              <a:rPr lang="en-US" b="1" dirty="0">
                <a:solidFill>
                  <a:schemeClr val="bg1"/>
                </a:solidFill>
                <a:latin typeface="Calibri" panose="020F0502020204030204" pitchFamily="34" charset="0"/>
                <a:cs typeface="Calibri" panose="020F0502020204030204" pitchFamily="34" charset="0"/>
              </a:rPr>
              <a:t>Hint 2</a:t>
            </a:r>
            <a:r>
              <a:rPr lang="en-US" dirty="0">
                <a:solidFill>
                  <a:schemeClr val="bg1"/>
                </a:solidFill>
                <a:latin typeface="Calibri" panose="020F0502020204030204" pitchFamily="34" charset="0"/>
                <a:cs typeface="Calibri" panose="020F0502020204030204" pitchFamily="34" charset="0"/>
              </a:rPr>
              <a:t>: Delete these highlighted “hints” before final submission.</a:t>
            </a:r>
          </a:p>
          <a:p>
            <a:r>
              <a:rPr lang="en-US" b="1" dirty="0">
                <a:solidFill>
                  <a:schemeClr val="bg1"/>
                </a:solidFill>
                <a:latin typeface="Calibri" panose="020F0502020204030204" pitchFamily="34" charset="0"/>
                <a:cs typeface="Calibri" panose="020F0502020204030204" pitchFamily="34" charset="0"/>
              </a:rPr>
              <a:t>Hint 3</a:t>
            </a:r>
            <a:r>
              <a:rPr lang="en-US" dirty="0">
                <a:solidFill>
                  <a:schemeClr val="bg1"/>
                </a:solidFill>
                <a:latin typeface="Calibri" panose="020F0502020204030204" pitchFamily="34" charset="0"/>
                <a:cs typeface="Calibri" panose="020F0502020204030204" pitchFamily="34" charset="0"/>
              </a:rPr>
              <a:t>: Delete the prompt text included on each slide and replace it with your own content.</a:t>
            </a:r>
          </a:p>
          <a:p>
            <a:endParaRPr lang="en-US" dirty="0">
              <a:solidFill>
                <a:schemeClr val="bg1"/>
              </a:solidFill>
            </a:endParaRPr>
          </a:p>
        </p:txBody>
      </p:sp>
      <p:sp>
        <p:nvSpPr>
          <p:cNvPr id="90" name="TextBox 89" descr="Hint 1: This template is intended to guide you; however, you’re encouraged to add or delete from this format as long as your final product aligns with the assignment requirements found under Week 5&gt;Assignment. &#10;Hint 2: Delete these highlighted “hints” before final submission.&#10;Hint 3: Delete the prompt text included on each slide and replace it with your own content.&#10;" title="Yellow Hint Box"/>
          <p:cNvSpPr txBox="1"/>
          <p:nvPr/>
        </p:nvSpPr>
        <p:spPr>
          <a:xfrm>
            <a:off x="5168348" y="5745032"/>
            <a:ext cx="3864632" cy="923330"/>
          </a:xfrm>
          <a:prstGeom prst="rect">
            <a:avLst/>
          </a:prstGeom>
          <a:solidFill>
            <a:srgbClr val="FFFF00"/>
          </a:solid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Only use this template if you are enrolled in the </a:t>
            </a:r>
            <a:r>
              <a:rPr lang="en-US" b="1" dirty="0">
                <a:solidFill>
                  <a:schemeClr val="bg1"/>
                </a:solidFill>
                <a:latin typeface="Calibri" panose="020F0502020204030204" pitchFamily="34" charset="0"/>
                <a:cs typeface="Calibri" panose="020F0502020204030204" pitchFamily="34" charset="0"/>
              </a:rPr>
              <a:t>Bachelor of Arts in Early Childhood Education Administration</a:t>
            </a:r>
          </a:p>
        </p:txBody>
      </p:sp>
    </p:spTree>
    <p:extLst>
      <p:ext uri="{BB962C8B-B14F-4D97-AF65-F5344CB8AC3E}">
        <p14:creationId xmlns:p14="http://schemas.microsoft.com/office/powerpoint/2010/main" val="2939771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172" name="Content Placeholder 2"/>
          <p:cNvSpPr>
            <a:spLocks noGrp="1"/>
          </p:cNvSpPr>
          <p:nvPr>
            <p:ph idx="1"/>
          </p:nvPr>
        </p:nvSpPr>
        <p:spPr>
          <a:xfrm>
            <a:off x="173038" y="2336800"/>
            <a:ext cx="8753475" cy="3598863"/>
          </a:xfrm>
        </p:spPr>
        <p:txBody>
          <a:bodyPr/>
          <a:lstStyle/>
          <a:p>
            <a:r>
              <a:rPr lang="en-US" dirty="0"/>
              <a:t>Include a brief conclusion to bring closure to your presentation.</a:t>
            </a:r>
          </a:p>
          <a:p>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1823114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88231" y="2369634"/>
            <a:ext cx="8960972" cy="2699487"/>
          </a:xfrm>
        </p:spPr>
        <p:txBody>
          <a:bodyPr/>
          <a:lstStyle/>
          <a:p>
            <a:pPr marL="0" indent="0">
              <a:buNone/>
            </a:pPr>
            <a:r>
              <a:rPr lang="en-US" dirty="0"/>
              <a:t>Include all references in APA style</a:t>
            </a:r>
          </a:p>
        </p:txBody>
      </p:sp>
      <p:sp>
        <p:nvSpPr>
          <p:cNvPr id="88" name="TextBox 87" descr="Hint: Provide a full reference list for all sources cited in your presentation. For this assignment, you are required to use at least four scholarly sources in addition to the course text. For help with formatting your reference list in APA style, please see this resource.&#10;" title="Yellow Hint Box"/>
          <p:cNvSpPr txBox="1"/>
          <p:nvPr/>
        </p:nvSpPr>
        <p:spPr>
          <a:xfrm>
            <a:off x="88231" y="5763615"/>
            <a:ext cx="8810483" cy="923330"/>
          </a:xfrm>
          <a:prstGeom prst="rect">
            <a:avLst/>
          </a:prstGeom>
          <a:solidFill>
            <a:srgbClr val="FFFF00"/>
          </a:solidFill>
        </p:spPr>
        <p:txBody>
          <a:bodyPr wrap="square" rtlCol="0">
            <a:spAutoFit/>
          </a:bodyPr>
          <a:lstStyle/>
          <a:p>
            <a:r>
              <a:rPr lang="en-US" b="1" dirty="0">
                <a:solidFill>
                  <a:schemeClr val="bg1"/>
                </a:solidFill>
                <a:latin typeface="Calibri" panose="020F0502020204030204" pitchFamily="34" charset="0"/>
                <a:cs typeface="Calibri" panose="020F0502020204030204" pitchFamily="34" charset="0"/>
              </a:rPr>
              <a:t>Hint</a:t>
            </a:r>
            <a:r>
              <a:rPr lang="en-US" dirty="0">
                <a:solidFill>
                  <a:schemeClr val="bg1"/>
                </a:solidFill>
                <a:latin typeface="Calibri" panose="020F0502020204030204" pitchFamily="34" charset="0"/>
                <a:cs typeface="Calibri" panose="020F0502020204030204" pitchFamily="34" charset="0"/>
              </a:rPr>
              <a:t>: Provide a full reference list for all sources cited in your presentation. For this assignment, you are required to use at least three scholarly sources in addition to the course text. For help with formatting your reference list in APA style, please see </a:t>
            </a:r>
            <a:r>
              <a:rPr lang="en-US" dirty="0">
                <a:solidFill>
                  <a:schemeClr val="bg1"/>
                </a:solidFill>
                <a:latin typeface="Calibri" panose="020F0502020204030204" pitchFamily="34" charset="0"/>
                <a:cs typeface="Calibri" panose="020F0502020204030204" pitchFamily="34" charset="0"/>
                <a:hlinkClick r:id="rId2"/>
              </a:rPr>
              <a:t>this resource</a:t>
            </a:r>
            <a:r>
              <a:rPr lang="en-US" dirty="0">
                <a:solidFill>
                  <a:prstClr val="black"/>
                </a:solidFill>
                <a:latin typeface="Calibri" panose="020F0502020204030204" pitchFamily="34" charset="0"/>
                <a:cs typeface="Calibri" panose="020F0502020204030204" pitchFamily="34" charset="0"/>
              </a:rPr>
              <a:t>.</a:t>
            </a:r>
            <a:endParaRPr lang="en-US" dirty="0">
              <a:solidFill>
                <a:schemeClr val="bg1"/>
              </a:solidFill>
              <a:latin typeface="Calibri" panose="020F0502020204030204" pitchFamily="34" charset="0"/>
              <a:cs typeface="Calibri" panose="020F0502020204030204" pitchFamily="34" charset="0"/>
            </a:endParaRPr>
          </a:p>
        </p:txBody>
      </p:sp>
      <p:grpSp>
        <p:nvGrpSpPr>
          <p:cNvPr id="89" name="Group 88"/>
          <p:cNvGrpSpPr>
            <a:grpSpLocks noChangeAspect="1"/>
          </p:cNvGrpSpPr>
          <p:nvPr/>
        </p:nvGrpSpPr>
        <p:grpSpPr bwMode="auto">
          <a:xfrm>
            <a:off x="7845287" y="643156"/>
            <a:ext cx="1298713" cy="1301082"/>
            <a:chOff x="3965" y="124"/>
            <a:chExt cx="1096" cy="1098"/>
          </a:xfrm>
        </p:grpSpPr>
        <p:sp>
          <p:nvSpPr>
            <p:cNvPr id="90"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Rectangle 102"/>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Rectangle 104"/>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Rectangle 116"/>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Rectangle 118"/>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Rectangle 131"/>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Rectangle 144"/>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Rectangle 157"/>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Rectangle 170"/>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2"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23968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172278" y="2336873"/>
            <a:ext cx="8726436" cy="3599316"/>
          </a:xfrm>
        </p:spPr>
        <p:txBody>
          <a:bodyPr/>
          <a:lstStyle/>
          <a:p>
            <a:r>
              <a:rPr lang="en-US" dirty="0"/>
              <a:t>On this slide, provide a brief introduction to the topic of standardized assessment.</a:t>
            </a:r>
          </a:p>
        </p:txBody>
      </p:sp>
      <p:grpSp>
        <p:nvGrpSpPr>
          <p:cNvPr id="5" name="Group 4"/>
          <p:cNvGrpSpPr>
            <a:grpSpLocks noChangeAspect="1"/>
          </p:cNvGrpSpPr>
          <p:nvPr/>
        </p:nvGrpSpPr>
        <p:grpSpPr bwMode="auto">
          <a:xfrm>
            <a:off x="7845287" y="643156"/>
            <a:ext cx="1298713" cy="1301082"/>
            <a:chOff x="3965" y="124"/>
            <a:chExt cx="1096" cy="1098"/>
          </a:xfrm>
        </p:grpSpPr>
        <p:sp>
          <p:nvSpPr>
            <p:cNvPr id="6"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8"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9" name="Rectangle 18"/>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0"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1" name="Rectangle 20"/>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2"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3"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4"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5"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6"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7"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8"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9"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0"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1"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2"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3" name="Rectangle 3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4"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5" name="Rectangle 34"/>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6"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7"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8"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9"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0"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1"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2"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3"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4"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5"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6"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7" name="Rectangle 46"/>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8" name="Rectangle 47"/>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9"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0"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1"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2"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3"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4"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5"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6"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7"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8"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9"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0" name="Rectangle 59"/>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1" name="Rectangle 60"/>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2"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3"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4"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5"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6"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7"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8"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9"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0"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1"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2"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3" name="Rectangle 72"/>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4" name="Rectangle 73"/>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5"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6"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7"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8"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9"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0"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1"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2"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3"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4"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5"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6" name="Rectangle 85"/>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7" name="Rectangle 86"/>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8"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
        <p:nvSpPr>
          <p:cNvPr id="89" name="Rectangle 88" descr="This template is designed to help you structure your project. You can use Prezi to complete your presentation, or use this template and import it into Prezi. If you would like to use other types of technology, please contact your instructor. &#10;" title="Yellow Hint Box"/>
          <p:cNvSpPr/>
          <p:nvPr/>
        </p:nvSpPr>
        <p:spPr>
          <a:xfrm>
            <a:off x="172278" y="5867707"/>
            <a:ext cx="8726436" cy="92223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latin typeface="Calibri" panose="020F0502020204030204" pitchFamily="34" charset="0"/>
                <a:cs typeface="Calibri" panose="020F0502020204030204" pitchFamily="34" charset="0"/>
              </a:rPr>
              <a:t>Hint</a:t>
            </a:r>
            <a:r>
              <a:rPr lang="en-US" dirty="0">
                <a:solidFill>
                  <a:schemeClr val="bg1"/>
                </a:solidFill>
                <a:latin typeface="Calibri" panose="020F0502020204030204" pitchFamily="34" charset="0"/>
                <a:cs typeface="Calibri" panose="020F0502020204030204" pitchFamily="34" charset="0"/>
              </a:rPr>
              <a:t>: For help creating and editing slides in PowerPoint, see this </a:t>
            </a:r>
            <a:r>
              <a:rPr lang="en-US" dirty="0">
                <a:solidFill>
                  <a:schemeClr val="bg1"/>
                </a:solidFill>
                <a:latin typeface="Calibri" panose="020F0502020204030204" pitchFamily="34" charset="0"/>
                <a:cs typeface="Calibri" panose="020F0502020204030204" pitchFamily="34" charset="0"/>
                <a:hlinkClick r:id="rId2"/>
              </a:rPr>
              <a:t>guide on Creating PowerPoint Presentations</a:t>
            </a:r>
            <a:r>
              <a:rPr lang="en-US"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352241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19" y="780746"/>
            <a:ext cx="6896534" cy="1080938"/>
          </a:xfrm>
        </p:spPr>
        <p:txBody>
          <a:bodyPr/>
          <a:lstStyle/>
          <a:p>
            <a:r>
              <a:rPr lang="en-US" dirty="0"/>
              <a:t>Including All Students</a:t>
            </a:r>
          </a:p>
        </p:txBody>
      </p:sp>
      <p:sp>
        <p:nvSpPr>
          <p:cNvPr id="3" name="Content Placeholder 2"/>
          <p:cNvSpPr>
            <a:spLocks noGrp="1"/>
          </p:cNvSpPr>
          <p:nvPr>
            <p:ph idx="1"/>
          </p:nvPr>
        </p:nvSpPr>
        <p:spPr>
          <a:xfrm>
            <a:off x="172278" y="2336873"/>
            <a:ext cx="8726436" cy="3599316"/>
          </a:xfrm>
        </p:spPr>
        <p:txBody>
          <a:bodyPr/>
          <a:lstStyle/>
          <a:p>
            <a:r>
              <a:rPr lang="en-US" dirty="0"/>
              <a:t>On this slide, describe how you will ensure that all students are included in assessments and how you will make decisions about how children participate in assessments.</a:t>
            </a:r>
          </a:p>
        </p:txBody>
      </p:sp>
      <p:grpSp>
        <p:nvGrpSpPr>
          <p:cNvPr id="5" name="Group 4"/>
          <p:cNvGrpSpPr>
            <a:grpSpLocks noChangeAspect="1"/>
          </p:cNvGrpSpPr>
          <p:nvPr/>
        </p:nvGrpSpPr>
        <p:grpSpPr bwMode="auto">
          <a:xfrm>
            <a:off x="7845287" y="643156"/>
            <a:ext cx="1298713" cy="1301082"/>
            <a:chOff x="3965" y="124"/>
            <a:chExt cx="1096" cy="1098"/>
          </a:xfrm>
        </p:grpSpPr>
        <p:sp>
          <p:nvSpPr>
            <p:cNvPr id="6"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8"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9" name="Rectangle 18"/>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0"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1" name="Rectangle 20"/>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2"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3"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4"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5"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6"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7"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8"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29"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0"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1"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2"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3" name="Rectangle 3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4"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5" name="Rectangle 34"/>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6"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7"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8"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39"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0"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1"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2"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3"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4"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5"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6"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7" name="Rectangle 46"/>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8" name="Rectangle 47"/>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49"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0"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1"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2"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3"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4"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5"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6"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7"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8"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59"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0" name="Rectangle 59"/>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1" name="Rectangle 60"/>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2"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3"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4"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5"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6"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7"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8"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69"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0"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1"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2"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3" name="Rectangle 72"/>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4" name="Rectangle 73"/>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5"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6"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7"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8"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79"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0"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1"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2"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3"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4"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5"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6" name="Rectangle 85"/>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7" name="Rectangle 86"/>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88"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379919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Accessibility for All</a:t>
            </a:r>
          </a:p>
        </p:txBody>
      </p:sp>
      <p:sp>
        <p:nvSpPr>
          <p:cNvPr id="3" name="Content Placeholder 2"/>
          <p:cNvSpPr>
            <a:spLocks noGrp="1"/>
          </p:cNvSpPr>
          <p:nvPr>
            <p:ph idx="1"/>
          </p:nvPr>
        </p:nvSpPr>
        <p:spPr>
          <a:xfrm>
            <a:off x="132522" y="2336873"/>
            <a:ext cx="8794631" cy="3599316"/>
          </a:xfrm>
        </p:spPr>
        <p:txBody>
          <a:bodyPr/>
          <a:lstStyle/>
          <a:p>
            <a:r>
              <a:rPr lang="en-US" dirty="0"/>
              <a:t>Summarize how you will make sure that the assessments are designed for accessibility by all.</a:t>
            </a:r>
          </a:p>
          <a:p>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203729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19" y="750858"/>
            <a:ext cx="6896534" cy="1080938"/>
          </a:xfrm>
        </p:spPr>
        <p:txBody>
          <a:bodyPr/>
          <a:lstStyle/>
          <a:p>
            <a:r>
              <a:rPr lang="en-US" dirty="0"/>
              <a:t>Ensuring Fairness and Validity</a:t>
            </a:r>
          </a:p>
        </p:txBody>
      </p:sp>
      <p:sp>
        <p:nvSpPr>
          <p:cNvPr id="172" name="Content Placeholder 2"/>
          <p:cNvSpPr>
            <a:spLocks noGrp="1"/>
          </p:cNvSpPr>
          <p:nvPr>
            <p:ph idx="1"/>
          </p:nvPr>
        </p:nvSpPr>
        <p:spPr>
          <a:xfrm>
            <a:off x="106363" y="2336800"/>
            <a:ext cx="8840787" cy="3598863"/>
          </a:xfrm>
        </p:spPr>
        <p:txBody>
          <a:bodyPr/>
          <a:lstStyle/>
          <a:p>
            <a:r>
              <a:rPr lang="en-US" dirty="0"/>
              <a:t>Explain how you will make sure the assessment results are fair and valid.</a:t>
            </a:r>
          </a:p>
          <a:p>
            <a:pPr marL="0" indent="0">
              <a:buNone/>
            </a:pPr>
            <a:endParaRPr lang="en-US" dirty="0"/>
          </a:p>
          <a:p>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99877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19" y="750858"/>
            <a:ext cx="6896534" cy="1080938"/>
          </a:xfrm>
        </p:spPr>
        <p:txBody>
          <a:bodyPr/>
          <a:lstStyle/>
          <a:p>
            <a:r>
              <a:rPr lang="en-US" dirty="0"/>
              <a:t>Reporting the Results</a:t>
            </a:r>
          </a:p>
        </p:txBody>
      </p:sp>
      <p:sp>
        <p:nvSpPr>
          <p:cNvPr id="172" name="Content Placeholder 2"/>
          <p:cNvSpPr>
            <a:spLocks noGrp="1"/>
          </p:cNvSpPr>
          <p:nvPr>
            <p:ph idx="1"/>
          </p:nvPr>
        </p:nvSpPr>
        <p:spPr>
          <a:xfrm>
            <a:off x="106363" y="2336800"/>
            <a:ext cx="8840787" cy="3598863"/>
          </a:xfrm>
        </p:spPr>
        <p:txBody>
          <a:bodyPr/>
          <a:lstStyle/>
          <a:p>
            <a:r>
              <a:rPr lang="en-US" dirty="0"/>
              <a:t>Describe the importance of reporting the results of the assessment for all students.</a:t>
            </a:r>
          </a:p>
          <a:p>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3647951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419" y="750858"/>
            <a:ext cx="6896534" cy="1080938"/>
          </a:xfrm>
        </p:spPr>
        <p:txBody>
          <a:bodyPr/>
          <a:lstStyle/>
          <a:p>
            <a:r>
              <a:rPr lang="en-US" dirty="0"/>
              <a:t>Evaluating the Process</a:t>
            </a:r>
          </a:p>
        </p:txBody>
      </p:sp>
      <p:sp>
        <p:nvSpPr>
          <p:cNvPr id="172" name="Content Placeholder 2"/>
          <p:cNvSpPr>
            <a:spLocks noGrp="1"/>
          </p:cNvSpPr>
          <p:nvPr>
            <p:ph idx="1"/>
          </p:nvPr>
        </p:nvSpPr>
        <p:spPr>
          <a:xfrm>
            <a:off x="106363" y="2336800"/>
            <a:ext cx="8840787" cy="3598863"/>
          </a:xfrm>
        </p:spPr>
        <p:txBody>
          <a:bodyPr/>
          <a:lstStyle/>
          <a:p>
            <a:r>
              <a:rPr lang="en-US" dirty="0"/>
              <a:t>Examine how you will continually evaluate the assessment process to improve it and ensure student success.</a:t>
            </a:r>
          </a:p>
          <a:p>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
        <p:nvSpPr>
          <p:cNvPr id="173" name="Rectangle 172" descr="This template is designed to help you structure your project. You can use Prezi to complete your presentation, or use this template and import it into Prezi. If you would like to use other types of technology, please contact your instructor. &#10;" title="Yellow Hint Box"/>
          <p:cNvSpPr/>
          <p:nvPr/>
        </p:nvSpPr>
        <p:spPr>
          <a:xfrm>
            <a:off x="104735" y="5867707"/>
            <a:ext cx="8497740" cy="92223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latin typeface="Calibri" panose="020F0502020204030204" pitchFamily="34" charset="0"/>
                <a:cs typeface="Calibri" panose="020F0502020204030204" pitchFamily="34" charset="0"/>
              </a:rPr>
              <a:t>Hint</a:t>
            </a:r>
            <a:r>
              <a:rPr lang="en-US" dirty="0">
                <a:solidFill>
                  <a:schemeClr val="bg1"/>
                </a:solidFill>
                <a:latin typeface="Calibri" panose="020F0502020204030204" pitchFamily="34" charset="0"/>
                <a:cs typeface="Calibri" panose="020F0502020204030204" pitchFamily="34" charset="0"/>
              </a:rPr>
              <a:t>: Use scholarly sources in your presentation to support your ideas. Remember to include </a:t>
            </a:r>
            <a:r>
              <a:rPr lang="en-US" dirty="0">
                <a:solidFill>
                  <a:schemeClr val="bg1"/>
                </a:solidFill>
                <a:latin typeface="Calibri" panose="020F0502020204030204" pitchFamily="34" charset="0"/>
                <a:cs typeface="Calibri" panose="020F0502020204030204" pitchFamily="34" charset="0"/>
                <a:hlinkClick r:id="rId2"/>
              </a:rPr>
              <a:t>in-text citations</a:t>
            </a:r>
            <a:r>
              <a:rPr lang="en-US"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9572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a:t>
            </a:r>
          </a:p>
        </p:txBody>
      </p:sp>
      <p:sp>
        <p:nvSpPr>
          <p:cNvPr id="172" name="Content Placeholder 2"/>
          <p:cNvSpPr>
            <a:spLocks noGrp="1"/>
          </p:cNvSpPr>
          <p:nvPr>
            <p:ph idx="1"/>
          </p:nvPr>
        </p:nvSpPr>
        <p:spPr>
          <a:xfrm>
            <a:off x="173038" y="2336800"/>
            <a:ext cx="8753475" cy="3598863"/>
          </a:xfrm>
        </p:spPr>
        <p:txBody>
          <a:bodyPr/>
          <a:lstStyle/>
          <a:p>
            <a:r>
              <a:rPr lang="en-US" dirty="0"/>
              <a:t>Explain your rationale, based on the age of children you plan to work with, the reasons why you would use standardized assessments. </a:t>
            </a:r>
          </a:p>
          <a:p>
            <a:r>
              <a:rPr lang="en-US" dirty="0">
                <a:cs typeface="Calibri" panose="020F0502020204030204" pitchFamily="34" charset="0"/>
              </a:rPr>
              <a:t>Some reasons might be programmatic planning, differentiating instruction, identifying individual needs, and ensuring alignment with standards.</a:t>
            </a:r>
            <a:endParaRPr lang="en-US" dirty="0"/>
          </a:p>
          <a:p>
            <a:pPr marL="0" indent="0">
              <a:buNone/>
            </a:pPr>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
        <p:nvSpPr>
          <p:cNvPr id="173" name="Rectangle 172" descr="This template is designed to help you structure your project. You can use Prezi to complete your presentation, or use this template and import it into Prezi. If you would like to use other types of technology, please contact your instructor. &#10;" title="Yellow Hint Box"/>
          <p:cNvSpPr/>
          <p:nvPr/>
        </p:nvSpPr>
        <p:spPr>
          <a:xfrm>
            <a:off x="104735" y="5867707"/>
            <a:ext cx="7594778" cy="92223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latin typeface="Calibri" panose="020F0502020204030204" pitchFamily="34" charset="0"/>
                <a:cs typeface="Calibri" panose="020F0502020204030204" pitchFamily="34" charset="0"/>
              </a:rPr>
              <a:t>Hint</a:t>
            </a:r>
            <a:r>
              <a:rPr lang="en-US" dirty="0">
                <a:solidFill>
                  <a:schemeClr val="bg1"/>
                </a:solidFill>
                <a:latin typeface="Calibri" panose="020F0502020204030204" pitchFamily="34" charset="0"/>
                <a:cs typeface="Calibri" panose="020F0502020204030204" pitchFamily="34" charset="0"/>
              </a:rPr>
              <a:t>: Make sure to support your reasoning with at least one scholarly source.</a:t>
            </a:r>
          </a:p>
        </p:txBody>
      </p:sp>
    </p:spTree>
    <p:extLst>
      <p:ext uri="{BB962C8B-B14F-4D97-AF65-F5344CB8AC3E}">
        <p14:creationId xmlns:p14="http://schemas.microsoft.com/office/powerpoint/2010/main" val="226596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Collaboration</a:t>
            </a:r>
          </a:p>
        </p:txBody>
      </p:sp>
      <p:sp>
        <p:nvSpPr>
          <p:cNvPr id="172" name="Content Placeholder 2"/>
          <p:cNvSpPr>
            <a:spLocks noGrp="1"/>
          </p:cNvSpPr>
          <p:nvPr>
            <p:ph idx="1"/>
          </p:nvPr>
        </p:nvSpPr>
        <p:spPr>
          <a:xfrm>
            <a:off x="173038" y="2336800"/>
            <a:ext cx="8753475" cy="3598863"/>
          </a:xfrm>
        </p:spPr>
        <p:txBody>
          <a:bodyPr/>
          <a:lstStyle/>
          <a:p>
            <a:r>
              <a:rPr lang="en-US" dirty="0"/>
              <a:t>Discuss how, as an administrator, you will foster collaboration amongst your teachers about using assessments with young children.</a:t>
            </a:r>
          </a:p>
          <a:p>
            <a:endParaRPr lang="en-US" dirty="0"/>
          </a:p>
        </p:txBody>
      </p:sp>
      <p:grpSp>
        <p:nvGrpSpPr>
          <p:cNvPr id="88" name="Group 87"/>
          <p:cNvGrpSpPr>
            <a:grpSpLocks noChangeAspect="1"/>
          </p:cNvGrpSpPr>
          <p:nvPr/>
        </p:nvGrpSpPr>
        <p:grpSpPr bwMode="auto">
          <a:xfrm>
            <a:off x="7845287" y="643156"/>
            <a:ext cx="1298713" cy="1301082"/>
            <a:chOff x="3965" y="124"/>
            <a:chExt cx="1096" cy="1098"/>
          </a:xfrm>
        </p:grpSpPr>
        <p:sp>
          <p:nvSpPr>
            <p:cNvPr id="89" name="AutoShape 69"/>
            <p:cNvSpPr>
              <a:spLocks noChangeAspect="1" noChangeArrowheads="1" noTextEdit="1"/>
            </p:cNvSpPr>
            <p:nvPr/>
          </p:nvSpPr>
          <p:spPr bwMode="auto">
            <a:xfrm>
              <a:off x="3965" y="124"/>
              <a:ext cx="1096" cy="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0" name="Freeform 72"/>
            <p:cNvSpPr>
              <a:spLocks/>
            </p:cNvSpPr>
            <p:nvPr/>
          </p:nvSpPr>
          <p:spPr bwMode="auto">
            <a:xfrm>
              <a:off x="4169" y="331"/>
              <a:ext cx="685" cy="684"/>
            </a:xfrm>
            <a:custGeom>
              <a:avLst/>
              <a:gdLst>
                <a:gd name="T0" fmla="*/ 1476 w 2737"/>
                <a:gd name="T1" fmla="*/ 4 h 2735"/>
                <a:gd name="T2" fmla="*/ 1682 w 2737"/>
                <a:gd name="T3" fmla="*/ 36 h 2735"/>
                <a:gd name="T4" fmla="*/ 1878 w 2737"/>
                <a:gd name="T5" fmla="*/ 97 h 2735"/>
                <a:gd name="T6" fmla="*/ 2059 w 2737"/>
                <a:gd name="T7" fmla="*/ 186 h 2735"/>
                <a:gd name="T8" fmla="*/ 2225 w 2737"/>
                <a:gd name="T9" fmla="*/ 301 h 2735"/>
                <a:gd name="T10" fmla="*/ 2371 w 2737"/>
                <a:gd name="T11" fmla="*/ 436 h 2735"/>
                <a:gd name="T12" fmla="*/ 2496 w 2737"/>
                <a:gd name="T13" fmla="*/ 592 h 2735"/>
                <a:gd name="T14" fmla="*/ 2599 w 2737"/>
                <a:gd name="T15" fmla="*/ 765 h 2735"/>
                <a:gd name="T16" fmla="*/ 2673 w 2737"/>
                <a:gd name="T17" fmla="*/ 954 h 2735"/>
                <a:gd name="T18" fmla="*/ 2721 w 2737"/>
                <a:gd name="T19" fmla="*/ 1155 h 2735"/>
                <a:gd name="T20" fmla="*/ 2737 w 2737"/>
                <a:gd name="T21" fmla="*/ 1367 h 2735"/>
                <a:gd name="T22" fmla="*/ 2721 w 2737"/>
                <a:gd name="T23" fmla="*/ 1578 h 2735"/>
                <a:gd name="T24" fmla="*/ 2673 w 2737"/>
                <a:gd name="T25" fmla="*/ 1779 h 2735"/>
                <a:gd name="T26" fmla="*/ 2599 w 2737"/>
                <a:gd name="T27" fmla="*/ 1968 h 2735"/>
                <a:gd name="T28" fmla="*/ 2496 w 2737"/>
                <a:gd name="T29" fmla="*/ 2141 h 2735"/>
                <a:gd name="T30" fmla="*/ 2371 w 2737"/>
                <a:gd name="T31" fmla="*/ 2298 h 2735"/>
                <a:gd name="T32" fmla="*/ 2225 w 2737"/>
                <a:gd name="T33" fmla="*/ 2434 h 2735"/>
                <a:gd name="T34" fmla="*/ 2059 w 2737"/>
                <a:gd name="T35" fmla="*/ 2547 h 2735"/>
                <a:gd name="T36" fmla="*/ 1878 w 2737"/>
                <a:gd name="T37" fmla="*/ 2636 h 2735"/>
                <a:gd name="T38" fmla="*/ 1682 w 2737"/>
                <a:gd name="T39" fmla="*/ 2698 h 2735"/>
                <a:gd name="T40" fmla="*/ 1476 w 2737"/>
                <a:gd name="T41" fmla="*/ 2730 h 2735"/>
                <a:gd name="T42" fmla="*/ 1261 w 2737"/>
                <a:gd name="T43" fmla="*/ 2730 h 2735"/>
                <a:gd name="T44" fmla="*/ 1055 w 2737"/>
                <a:gd name="T45" fmla="*/ 2698 h 2735"/>
                <a:gd name="T46" fmla="*/ 860 w 2737"/>
                <a:gd name="T47" fmla="*/ 2636 h 2735"/>
                <a:gd name="T48" fmla="*/ 678 w 2737"/>
                <a:gd name="T49" fmla="*/ 2547 h 2735"/>
                <a:gd name="T50" fmla="*/ 513 w 2737"/>
                <a:gd name="T51" fmla="*/ 2434 h 2735"/>
                <a:gd name="T52" fmla="*/ 366 w 2737"/>
                <a:gd name="T53" fmla="*/ 2298 h 2735"/>
                <a:gd name="T54" fmla="*/ 241 w 2737"/>
                <a:gd name="T55" fmla="*/ 2141 h 2735"/>
                <a:gd name="T56" fmla="*/ 140 w 2737"/>
                <a:gd name="T57" fmla="*/ 1968 h 2735"/>
                <a:gd name="T58" fmla="*/ 64 w 2737"/>
                <a:gd name="T59" fmla="*/ 1779 h 2735"/>
                <a:gd name="T60" fmla="*/ 17 w 2737"/>
                <a:gd name="T61" fmla="*/ 1578 h 2735"/>
                <a:gd name="T62" fmla="*/ 0 w 2737"/>
                <a:gd name="T63" fmla="*/ 1367 h 2735"/>
                <a:gd name="T64" fmla="*/ 17 w 2737"/>
                <a:gd name="T65" fmla="*/ 1155 h 2735"/>
                <a:gd name="T66" fmla="*/ 64 w 2737"/>
                <a:gd name="T67" fmla="*/ 954 h 2735"/>
                <a:gd name="T68" fmla="*/ 140 w 2737"/>
                <a:gd name="T69" fmla="*/ 765 h 2735"/>
                <a:gd name="T70" fmla="*/ 241 w 2737"/>
                <a:gd name="T71" fmla="*/ 592 h 2735"/>
                <a:gd name="T72" fmla="*/ 366 w 2737"/>
                <a:gd name="T73" fmla="*/ 436 h 2735"/>
                <a:gd name="T74" fmla="*/ 513 w 2737"/>
                <a:gd name="T75" fmla="*/ 301 h 2735"/>
                <a:gd name="T76" fmla="*/ 678 w 2737"/>
                <a:gd name="T77" fmla="*/ 186 h 2735"/>
                <a:gd name="T78" fmla="*/ 860 w 2737"/>
                <a:gd name="T79" fmla="*/ 97 h 2735"/>
                <a:gd name="T80" fmla="*/ 1055 w 2737"/>
                <a:gd name="T81" fmla="*/ 36 h 2735"/>
                <a:gd name="T82" fmla="*/ 1261 w 2737"/>
                <a:gd name="T83" fmla="*/ 4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37" h="2735">
                  <a:moveTo>
                    <a:pt x="1369" y="0"/>
                  </a:moveTo>
                  <a:lnTo>
                    <a:pt x="1476" y="4"/>
                  </a:lnTo>
                  <a:lnTo>
                    <a:pt x="1581" y="16"/>
                  </a:lnTo>
                  <a:lnTo>
                    <a:pt x="1682" y="36"/>
                  </a:lnTo>
                  <a:lnTo>
                    <a:pt x="1782" y="62"/>
                  </a:lnTo>
                  <a:lnTo>
                    <a:pt x="1878" y="97"/>
                  </a:lnTo>
                  <a:lnTo>
                    <a:pt x="1971" y="138"/>
                  </a:lnTo>
                  <a:lnTo>
                    <a:pt x="2059" y="186"/>
                  </a:lnTo>
                  <a:lnTo>
                    <a:pt x="2145" y="241"/>
                  </a:lnTo>
                  <a:lnTo>
                    <a:pt x="2225" y="301"/>
                  </a:lnTo>
                  <a:lnTo>
                    <a:pt x="2300" y="366"/>
                  </a:lnTo>
                  <a:lnTo>
                    <a:pt x="2371" y="436"/>
                  </a:lnTo>
                  <a:lnTo>
                    <a:pt x="2436" y="512"/>
                  </a:lnTo>
                  <a:lnTo>
                    <a:pt x="2496" y="592"/>
                  </a:lnTo>
                  <a:lnTo>
                    <a:pt x="2551" y="677"/>
                  </a:lnTo>
                  <a:lnTo>
                    <a:pt x="2599" y="765"/>
                  </a:lnTo>
                  <a:lnTo>
                    <a:pt x="2640" y="858"/>
                  </a:lnTo>
                  <a:lnTo>
                    <a:pt x="2673" y="954"/>
                  </a:lnTo>
                  <a:lnTo>
                    <a:pt x="2701" y="1054"/>
                  </a:lnTo>
                  <a:lnTo>
                    <a:pt x="2721" y="1155"/>
                  </a:lnTo>
                  <a:lnTo>
                    <a:pt x="2733" y="1260"/>
                  </a:lnTo>
                  <a:lnTo>
                    <a:pt x="2737" y="1367"/>
                  </a:lnTo>
                  <a:lnTo>
                    <a:pt x="2733" y="1473"/>
                  </a:lnTo>
                  <a:lnTo>
                    <a:pt x="2721" y="1578"/>
                  </a:lnTo>
                  <a:lnTo>
                    <a:pt x="2701" y="1681"/>
                  </a:lnTo>
                  <a:lnTo>
                    <a:pt x="2673" y="1779"/>
                  </a:lnTo>
                  <a:lnTo>
                    <a:pt x="2640" y="1875"/>
                  </a:lnTo>
                  <a:lnTo>
                    <a:pt x="2599" y="1968"/>
                  </a:lnTo>
                  <a:lnTo>
                    <a:pt x="2551" y="2057"/>
                  </a:lnTo>
                  <a:lnTo>
                    <a:pt x="2496" y="2141"/>
                  </a:lnTo>
                  <a:lnTo>
                    <a:pt x="2436" y="2222"/>
                  </a:lnTo>
                  <a:lnTo>
                    <a:pt x="2371" y="2298"/>
                  </a:lnTo>
                  <a:lnTo>
                    <a:pt x="2300" y="2369"/>
                  </a:lnTo>
                  <a:lnTo>
                    <a:pt x="2225" y="2434"/>
                  </a:lnTo>
                  <a:lnTo>
                    <a:pt x="2145" y="2494"/>
                  </a:lnTo>
                  <a:lnTo>
                    <a:pt x="2059" y="2547"/>
                  </a:lnTo>
                  <a:lnTo>
                    <a:pt x="1971" y="2595"/>
                  </a:lnTo>
                  <a:lnTo>
                    <a:pt x="1878" y="2636"/>
                  </a:lnTo>
                  <a:lnTo>
                    <a:pt x="1782" y="2671"/>
                  </a:lnTo>
                  <a:lnTo>
                    <a:pt x="1682" y="2698"/>
                  </a:lnTo>
                  <a:lnTo>
                    <a:pt x="1581" y="2718"/>
                  </a:lnTo>
                  <a:lnTo>
                    <a:pt x="1476" y="2730"/>
                  </a:lnTo>
                  <a:lnTo>
                    <a:pt x="1369" y="2735"/>
                  </a:lnTo>
                  <a:lnTo>
                    <a:pt x="1261" y="2730"/>
                  </a:lnTo>
                  <a:lnTo>
                    <a:pt x="1158" y="2718"/>
                  </a:lnTo>
                  <a:lnTo>
                    <a:pt x="1055" y="2698"/>
                  </a:lnTo>
                  <a:lnTo>
                    <a:pt x="956" y="2671"/>
                  </a:lnTo>
                  <a:lnTo>
                    <a:pt x="860" y="2636"/>
                  </a:lnTo>
                  <a:lnTo>
                    <a:pt x="767" y="2595"/>
                  </a:lnTo>
                  <a:lnTo>
                    <a:pt x="678" y="2547"/>
                  </a:lnTo>
                  <a:lnTo>
                    <a:pt x="594" y="2494"/>
                  </a:lnTo>
                  <a:lnTo>
                    <a:pt x="513" y="2434"/>
                  </a:lnTo>
                  <a:lnTo>
                    <a:pt x="437" y="2369"/>
                  </a:lnTo>
                  <a:lnTo>
                    <a:pt x="366" y="2298"/>
                  </a:lnTo>
                  <a:lnTo>
                    <a:pt x="301" y="2222"/>
                  </a:lnTo>
                  <a:lnTo>
                    <a:pt x="241" y="2141"/>
                  </a:lnTo>
                  <a:lnTo>
                    <a:pt x="188" y="2057"/>
                  </a:lnTo>
                  <a:lnTo>
                    <a:pt x="140" y="1968"/>
                  </a:lnTo>
                  <a:lnTo>
                    <a:pt x="98" y="1875"/>
                  </a:lnTo>
                  <a:lnTo>
                    <a:pt x="64" y="1779"/>
                  </a:lnTo>
                  <a:lnTo>
                    <a:pt x="37" y="1681"/>
                  </a:lnTo>
                  <a:lnTo>
                    <a:pt x="17" y="1578"/>
                  </a:lnTo>
                  <a:lnTo>
                    <a:pt x="5" y="1473"/>
                  </a:lnTo>
                  <a:lnTo>
                    <a:pt x="0" y="1367"/>
                  </a:lnTo>
                  <a:lnTo>
                    <a:pt x="5" y="1260"/>
                  </a:lnTo>
                  <a:lnTo>
                    <a:pt x="17" y="1155"/>
                  </a:lnTo>
                  <a:lnTo>
                    <a:pt x="37" y="1054"/>
                  </a:lnTo>
                  <a:lnTo>
                    <a:pt x="64" y="954"/>
                  </a:lnTo>
                  <a:lnTo>
                    <a:pt x="98" y="858"/>
                  </a:lnTo>
                  <a:lnTo>
                    <a:pt x="140" y="765"/>
                  </a:lnTo>
                  <a:lnTo>
                    <a:pt x="188" y="677"/>
                  </a:lnTo>
                  <a:lnTo>
                    <a:pt x="241" y="592"/>
                  </a:lnTo>
                  <a:lnTo>
                    <a:pt x="301" y="512"/>
                  </a:lnTo>
                  <a:lnTo>
                    <a:pt x="366" y="436"/>
                  </a:lnTo>
                  <a:lnTo>
                    <a:pt x="437" y="366"/>
                  </a:lnTo>
                  <a:lnTo>
                    <a:pt x="513" y="301"/>
                  </a:lnTo>
                  <a:lnTo>
                    <a:pt x="594" y="241"/>
                  </a:lnTo>
                  <a:lnTo>
                    <a:pt x="678" y="186"/>
                  </a:lnTo>
                  <a:lnTo>
                    <a:pt x="767" y="138"/>
                  </a:lnTo>
                  <a:lnTo>
                    <a:pt x="860" y="97"/>
                  </a:lnTo>
                  <a:lnTo>
                    <a:pt x="956" y="62"/>
                  </a:lnTo>
                  <a:lnTo>
                    <a:pt x="1055" y="36"/>
                  </a:lnTo>
                  <a:lnTo>
                    <a:pt x="1158" y="16"/>
                  </a:lnTo>
                  <a:lnTo>
                    <a:pt x="1261" y="4"/>
                  </a:lnTo>
                  <a:lnTo>
                    <a:pt x="1369" y="0"/>
                  </a:lnTo>
                  <a:close/>
                </a:path>
              </a:pathLst>
            </a:custGeom>
            <a:solidFill>
              <a:srgbClr val="FF7900"/>
            </a:solidFill>
            <a:ln w="0">
              <a:solidFill>
                <a:srgbClr val="FF79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1" name="Freeform 73"/>
            <p:cNvSpPr>
              <a:spLocks/>
            </p:cNvSpPr>
            <p:nvPr/>
          </p:nvSpPr>
          <p:spPr bwMode="auto">
            <a:xfrm>
              <a:off x="4512" y="331"/>
              <a:ext cx="342" cy="684"/>
            </a:xfrm>
            <a:custGeom>
              <a:avLst/>
              <a:gdLst>
                <a:gd name="T0" fmla="*/ 0 w 1368"/>
                <a:gd name="T1" fmla="*/ 0 h 2735"/>
                <a:gd name="T2" fmla="*/ 107 w 1368"/>
                <a:gd name="T3" fmla="*/ 4 h 2735"/>
                <a:gd name="T4" fmla="*/ 212 w 1368"/>
                <a:gd name="T5" fmla="*/ 16 h 2735"/>
                <a:gd name="T6" fmla="*/ 315 w 1368"/>
                <a:gd name="T7" fmla="*/ 36 h 2735"/>
                <a:gd name="T8" fmla="*/ 413 w 1368"/>
                <a:gd name="T9" fmla="*/ 62 h 2735"/>
                <a:gd name="T10" fmla="*/ 509 w 1368"/>
                <a:gd name="T11" fmla="*/ 97 h 2735"/>
                <a:gd name="T12" fmla="*/ 602 w 1368"/>
                <a:gd name="T13" fmla="*/ 138 h 2735"/>
                <a:gd name="T14" fmla="*/ 692 w 1368"/>
                <a:gd name="T15" fmla="*/ 186 h 2735"/>
                <a:gd name="T16" fmla="*/ 776 w 1368"/>
                <a:gd name="T17" fmla="*/ 239 h 2735"/>
                <a:gd name="T18" fmla="*/ 857 w 1368"/>
                <a:gd name="T19" fmla="*/ 299 h 2735"/>
                <a:gd name="T20" fmla="*/ 933 w 1368"/>
                <a:gd name="T21" fmla="*/ 364 h 2735"/>
                <a:gd name="T22" fmla="*/ 1003 w 1368"/>
                <a:gd name="T23" fmla="*/ 435 h 2735"/>
                <a:gd name="T24" fmla="*/ 1069 w 1368"/>
                <a:gd name="T25" fmla="*/ 511 h 2735"/>
                <a:gd name="T26" fmla="*/ 1129 w 1368"/>
                <a:gd name="T27" fmla="*/ 592 h 2735"/>
                <a:gd name="T28" fmla="*/ 1182 w 1368"/>
                <a:gd name="T29" fmla="*/ 676 h 2735"/>
                <a:gd name="T30" fmla="*/ 1230 w 1368"/>
                <a:gd name="T31" fmla="*/ 765 h 2735"/>
                <a:gd name="T32" fmla="*/ 1271 w 1368"/>
                <a:gd name="T33" fmla="*/ 858 h 2735"/>
                <a:gd name="T34" fmla="*/ 1306 w 1368"/>
                <a:gd name="T35" fmla="*/ 954 h 2735"/>
                <a:gd name="T36" fmla="*/ 1332 w 1368"/>
                <a:gd name="T37" fmla="*/ 1053 h 2735"/>
                <a:gd name="T38" fmla="*/ 1352 w 1368"/>
                <a:gd name="T39" fmla="*/ 1155 h 2735"/>
                <a:gd name="T40" fmla="*/ 1364 w 1368"/>
                <a:gd name="T41" fmla="*/ 1260 h 2735"/>
                <a:gd name="T42" fmla="*/ 1368 w 1368"/>
                <a:gd name="T43" fmla="*/ 1367 h 2735"/>
                <a:gd name="T44" fmla="*/ 1364 w 1368"/>
                <a:gd name="T45" fmla="*/ 1474 h 2735"/>
                <a:gd name="T46" fmla="*/ 1352 w 1368"/>
                <a:gd name="T47" fmla="*/ 1578 h 2735"/>
                <a:gd name="T48" fmla="*/ 1332 w 1368"/>
                <a:gd name="T49" fmla="*/ 1681 h 2735"/>
                <a:gd name="T50" fmla="*/ 1306 w 1368"/>
                <a:gd name="T51" fmla="*/ 1781 h 2735"/>
                <a:gd name="T52" fmla="*/ 1271 w 1368"/>
                <a:gd name="T53" fmla="*/ 1876 h 2735"/>
                <a:gd name="T54" fmla="*/ 1230 w 1368"/>
                <a:gd name="T55" fmla="*/ 1968 h 2735"/>
                <a:gd name="T56" fmla="*/ 1182 w 1368"/>
                <a:gd name="T57" fmla="*/ 2057 h 2735"/>
                <a:gd name="T58" fmla="*/ 1129 w 1368"/>
                <a:gd name="T59" fmla="*/ 2143 h 2735"/>
                <a:gd name="T60" fmla="*/ 1069 w 1368"/>
                <a:gd name="T61" fmla="*/ 2222 h 2735"/>
                <a:gd name="T62" fmla="*/ 1003 w 1368"/>
                <a:gd name="T63" fmla="*/ 2298 h 2735"/>
                <a:gd name="T64" fmla="*/ 933 w 1368"/>
                <a:gd name="T65" fmla="*/ 2369 h 2735"/>
                <a:gd name="T66" fmla="*/ 857 w 1368"/>
                <a:gd name="T67" fmla="*/ 2434 h 2735"/>
                <a:gd name="T68" fmla="*/ 776 w 1368"/>
                <a:gd name="T69" fmla="*/ 2494 h 2735"/>
                <a:gd name="T70" fmla="*/ 692 w 1368"/>
                <a:gd name="T71" fmla="*/ 2547 h 2735"/>
                <a:gd name="T72" fmla="*/ 602 w 1368"/>
                <a:gd name="T73" fmla="*/ 2595 h 2735"/>
                <a:gd name="T74" fmla="*/ 509 w 1368"/>
                <a:gd name="T75" fmla="*/ 2636 h 2735"/>
                <a:gd name="T76" fmla="*/ 413 w 1368"/>
                <a:gd name="T77" fmla="*/ 2671 h 2735"/>
                <a:gd name="T78" fmla="*/ 315 w 1368"/>
                <a:gd name="T79" fmla="*/ 2698 h 2735"/>
                <a:gd name="T80" fmla="*/ 212 w 1368"/>
                <a:gd name="T81" fmla="*/ 2718 h 2735"/>
                <a:gd name="T82" fmla="*/ 107 w 1368"/>
                <a:gd name="T83" fmla="*/ 2730 h 2735"/>
                <a:gd name="T84" fmla="*/ 0 w 1368"/>
                <a:gd name="T85" fmla="*/ 2735 h 2735"/>
                <a:gd name="T86" fmla="*/ 0 w 1368"/>
                <a:gd name="T87" fmla="*/ 0 h 2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8" h="2735">
                  <a:moveTo>
                    <a:pt x="0" y="0"/>
                  </a:moveTo>
                  <a:lnTo>
                    <a:pt x="107" y="4"/>
                  </a:lnTo>
                  <a:lnTo>
                    <a:pt x="212" y="16"/>
                  </a:lnTo>
                  <a:lnTo>
                    <a:pt x="315" y="36"/>
                  </a:lnTo>
                  <a:lnTo>
                    <a:pt x="413" y="62"/>
                  </a:lnTo>
                  <a:lnTo>
                    <a:pt x="509" y="97"/>
                  </a:lnTo>
                  <a:lnTo>
                    <a:pt x="602" y="138"/>
                  </a:lnTo>
                  <a:lnTo>
                    <a:pt x="692" y="186"/>
                  </a:lnTo>
                  <a:lnTo>
                    <a:pt x="776" y="239"/>
                  </a:lnTo>
                  <a:lnTo>
                    <a:pt x="857" y="299"/>
                  </a:lnTo>
                  <a:lnTo>
                    <a:pt x="933" y="364"/>
                  </a:lnTo>
                  <a:lnTo>
                    <a:pt x="1003" y="435"/>
                  </a:lnTo>
                  <a:lnTo>
                    <a:pt x="1069" y="511"/>
                  </a:lnTo>
                  <a:lnTo>
                    <a:pt x="1129" y="592"/>
                  </a:lnTo>
                  <a:lnTo>
                    <a:pt x="1182" y="676"/>
                  </a:lnTo>
                  <a:lnTo>
                    <a:pt x="1230" y="765"/>
                  </a:lnTo>
                  <a:lnTo>
                    <a:pt x="1271" y="858"/>
                  </a:lnTo>
                  <a:lnTo>
                    <a:pt x="1306" y="954"/>
                  </a:lnTo>
                  <a:lnTo>
                    <a:pt x="1332" y="1053"/>
                  </a:lnTo>
                  <a:lnTo>
                    <a:pt x="1352" y="1155"/>
                  </a:lnTo>
                  <a:lnTo>
                    <a:pt x="1364" y="1260"/>
                  </a:lnTo>
                  <a:lnTo>
                    <a:pt x="1368" y="1367"/>
                  </a:lnTo>
                  <a:lnTo>
                    <a:pt x="1364" y="1474"/>
                  </a:lnTo>
                  <a:lnTo>
                    <a:pt x="1352" y="1578"/>
                  </a:lnTo>
                  <a:lnTo>
                    <a:pt x="1332" y="1681"/>
                  </a:lnTo>
                  <a:lnTo>
                    <a:pt x="1306" y="1781"/>
                  </a:lnTo>
                  <a:lnTo>
                    <a:pt x="1271" y="1876"/>
                  </a:lnTo>
                  <a:lnTo>
                    <a:pt x="1230" y="1968"/>
                  </a:lnTo>
                  <a:lnTo>
                    <a:pt x="1182" y="2057"/>
                  </a:lnTo>
                  <a:lnTo>
                    <a:pt x="1129" y="2143"/>
                  </a:lnTo>
                  <a:lnTo>
                    <a:pt x="1069" y="2222"/>
                  </a:lnTo>
                  <a:lnTo>
                    <a:pt x="1003" y="2298"/>
                  </a:lnTo>
                  <a:lnTo>
                    <a:pt x="933" y="2369"/>
                  </a:lnTo>
                  <a:lnTo>
                    <a:pt x="857" y="2434"/>
                  </a:lnTo>
                  <a:lnTo>
                    <a:pt x="776" y="2494"/>
                  </a:lnTo>
                  <a:lnTo>
                    <a:pt x="692" y="2547"/>
                  </a:lnTo>
                  <a:lnTo>
                    <a:pt x="602" y="2595"/>
                  </a:lnTo>
                  <a:lnTo>
                    <a:pt x="509" y="2636"/>
                  </a:lnTo>
                  <a:lnTo>
                    <a:pt x="413" y="2671"/>
                  </a:lnTo>
                  <a:lnTo>
                    <a:pt x="315" y="2698"/>
                  </a:lnTo>
                  <a:lnTo>
                    <a:pt x="212" y="2718"/>
                  </a:lnTo>
                  <a:lnTo>
                    <a:pt x="107" y="2730"/>
                  </a:lnTo>
                  <a:lnTo>
                    <a:pt x="0" y="2735"/>
                  </a:lnTo>
                  <a:lnTo>
                    <a:pt x="0" y="0"/>
                  </a:lnTo>
                  <a:close/>
                </a:path>
              </a:pathLst>
            </a:custGeom>
            <a:solidFill>
              <a:srgbClr val="E05A00"/>
            </a:solidFill>
            <a:ln w="0">
              <a:solidFill>
                <a:srgbClr val="E05A0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2" name="Freeform 74"/>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3" name="Freeform 75"/>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4" name="Freeform 76"/>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5" name="Freeform 77"/>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6" name="Freeform 78"/>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7" name="Freeform 79"/>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8" name="Freeform 80"/>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99" name="Freeform 81"/>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0" name="Freeform 82"/>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1" name="Freeform 83"/>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2" name="Rectangle 101"/>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3" name="Freeform 85"/>
            <p:cNvSpPr>
              <a:spLocks/>
            </p:cNvSpPr>
            <p:nvPr/>
          </p:nvSpPr>
          <p:spPr bwMode="auto">
            <a:xfrm>
              <a:off x="4008" y="610"/>
              <a:ext cx="35" cy="201"/>
            </a:xfrm>
            <a:custGeom>
              <a:avLst/>
              <a:gdLst>
                <a:gd name="T0" fmla="*/ 0 w 140"/>
                <a:gd name="T1" fmla="*/ 0 h 806"/>
                <a:gd name="T2" fmla="*/ 140 w 140"/>
                <a:gd name="T3" fmla="*/ 0 h 806"/>
                <a:gd name="T4" fmla="*/ 140 w 140"/>
                <a:gd name="T5" fmla="*/ 806 h 806"/>
                <a:gd name="T6" fmla="*/ 0 w 140"/>
                <a:gd name="T7" fmla="*/ 0 h 806"/>
              </a:gdLst>
              <a:ahLst/>
              <a:cxnLst>
                <a:cxn ang="0">
                  <a:pos x="T0" y="T1"/>
                </a:cxn>
                <a:cxn ang="0">
                  <a:pos x="T2" y="T3"/>
                </a:cxn>
                <a:cxn ang="0">
                  <a:pos x="T4" y="T5"/>
                </a:cxn>
                <a:cxn ang="0">
                  <a:pos x="T6" y="T7"/>
                </a:cxn>
              </a:cxnLst>
              <a:rect l="0" t="0" r="r" b="b"/>
              <a:pathLst>
                <a:path w="140" h="806">
                  <a:moveTo>
                    <a:pt x="0" y="0"/>
                  </a:moveTo>
                  <a:lnTo>
                    <a:pt x="140" y="0"/>
                  </a:lnTo>
                  <a:lnTo>
                    <a:pt x="140" y="806"/>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4" name="Rectangle 103"/>
            <p:cNvSpPr>
              <a:spLocks noChangeArrowheads="1"/>
            </p:cNvSpPr>
            <p:nvPr/>
          </p:nvSpPr>
          <p:spPr bwMode="auto">
            <a:xfrm>
              <a:off x="3965" y="593"/>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5" name="Freeform 87"/>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6" name="Freeform 88"/>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7" name="Freeform 89"/>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8" name="Freeform 90"/>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09" name="Freeform 91"/>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0" name="Freeform 92"/>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1" name="Freeform 93"/>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2" name="Freeform 94"/>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3" name="Freeform 95"/>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4" name="Freeform 96"/>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5" name="Freeform 97"/>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6" name="Rectangle 115"/>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7" name="Freeform 99"/>
            <p:cNvSpPr>
              <a:spLocks/>
            </p:cNvSpPr>
            <p:nvPr/>
          </p:nvSpPr>
          <p:spPr bwMode="auto">
            <a:xfrm>
              <a:off x="4981" y="534"/>
              <a:ext cx="34" cy="201"/>
            </a:xfrm>
            <a:custGeom>
              <a:avLst/>
              <a:gdLst>
                <a:gd name="T0" fmla="*/ 0 w 138"/>
                <a:gd name="T1" fmla="*/ 0 h 805"/>
                <a:gd name="T2" fmla="*/ 138 w 138"/>
                <a:gd name="T3" fmla="*/ 805 h 805"/>
                <a:gd name="T4" fmla="*/ 0 w 138"/>
                <a:gd name="T5" fmla="*/ 805 h 805"/>
                <a:gd name="T6" fmla="*/ 0 w 138"/>
                <a:gd name="T7" fmla="*/ 0 h 805"/>
              </a:gdLst>
              <a:ahLst/>
              <a:cxnLst>
                <a:cxn ang="0">
                  <a:pos x="T0" y="T1"/>
                </a:cxn>
                <a:cxn ang="0">
                  <a:pos x="T2" y="T3"/>
                </a:cxn>
                <a:cxn ang="0">
                  <a:pos x="T4" y="T5"/>
                </a:cxn>
                <a:cxn ang="0">
                  <a:pos x="T6" y="T7"/>
                </a:cxn>
              </a:cxnLst>
              <a:rect l="0" t="0" r="r" b="b"/>
              <a:pathLst>
                <a:path w="138" h="805">
                  <a:moveTo>
                    <a:pt x="0" y="0"/>
                  </a:moveTo>
                  <a:lnTo>
                    <a:pt x="138" y="805"/>
                  </a:lnTo>
                  <a:lnTo>
                    <a:pt x="0" y="805"/>
                  </a:lnTo>
                  <a:lnTo>
                    <a:pt x="0" y="0"/>
                  </a:lnTo>
                  <a:close/>
                </a:path>
              </a:pathLst>
            </a:custGeom>
            <a:solidFill>
              <a:srgbClr val="DFE2E5"/>
            </a:solidFill>
            <a:ln w="0">
              <a:solidFill>
                <a:srgbClr val="DFE2E5"/>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8" name="Rectangle 117"/>
            <p:cNvSpPr>
              <a:spLocks noChangeArrowheads="1"/>
            </p:cNvSpPr>
            <p:nvPr/>
          </p:nvSpPr>
          <p:spPr bwMode="auto">
            <a:xfrm>
              <a:off x="5005" y="522"/>
              <a:ext cx="54" cy="231"/>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19" name="Freeform 101"/>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0" name="Freeform 102"/>
            <p:cNvSpPr>
              <a:spLocks/>
            </p:cNvSpPr>
            <p:nvPr/>
          </p:nvSpPr>
          <p:spPr bwMode="auto">
            <a:xfrm>
              <a:off x="4020" y="607"/>
              <a:ext cx="275" cy="213"/>
            </a:xfrm>
            <a:custGeom>
              <a:avLst/>
              <a:gdLst>
                <a:gd name="T0" fmla="*/ 299 w 1098"/>
                <a:gd name="T1" fmla="*/ 0 h 853"/>
                <a:gd name="T2" fmla="*/ 799 w 1098"/>
                <a:gd name="T3" fmla="*/ 0 h 853"/>
                <a:gd name="T4" fmla="*/ 843 w 1098"/>
                <a:gd name="T5" fmla="*/ 4 h 853"/>
                <a:gd name="T6" fmla="*/ 886 w 1098"/>
                <a:gd name="T7" fmla="*/ 13 h 853"/>
                <a:gd name="T8" fmla="*/ 926 w 1098"/>
                <a:gd name="T9" fmla="*/ 31 h 853"/>
                <a:gd name="T10" fmla="*/ 962 w 1098"/>
                <a:gd name="T11" fmla="*/ 52 h 853"/>
                <a:gd name="T12" fmla="*/ 995 w 1098"/>
                <a:gd name="T13" fmla="*/ 80 h 853"/>
                <a:gd name="T14" fmla="*/ 1025 w 1098"/>
                <a:gd name="T15" fmla="*/ 111 h 853"/>
                <a:gd name="T16" fmla="*/ 1050 w 1098"/>
                <a:gd name="T17" fmla="*/ 147 h 853"/>
                <a:gd name="T18" fmla="*/ 1070 w 1098"/>
                <a:gd name="T19" fmla="*/ 186 h 853"/>
                <a:gd name="T20" fmla="*/ 1086 w 1098"/>
                <a:gd name="T21" fmla="*/ 228 h 853"/>
                <a:gd name="T22" fmla="*/ 1095 w 1098"/>
                <a:gd name="T23" fmla="*/ 273 h 853"/>
                <a:gd name="T24" fmla="*/ 1098 w 1098"/>
                <a:gd name="T25" fmla="*/ 320 h 853"/>
                <a:gd name="T26" fmla="*/ 1098 w 1098"/>
                <a:gd name="T27" fmla="*/ 535 h 853"/>
                <a:gd name="T28" fmla="*/ 1095 w 1098"/>
                <a:gd name="T29" fmla="*/ 582 h 853"/>
                <a:gd name="T30" fmla="*/ 1086 w 1098"/>
                <a:gd name="T31" fmla="*/ 626 h 853"/>
                <a:gd name="T32" fmla="*/ 1070 w 1098"/>
                <a:gd name="T33" fmla="*/ 668 h 853"/>
                <a:gd name="T34" fmla="*/ 1050 w 1098"/>
                <a:gd name="T35" fmla="*/ 707 h 853"/>
                <a:gd name="T36" fmla="*/ 1025 w 1098"/>
                <a:gd name="T37" fmla="*/ 743 h 853"/>
                <a:gd name="T38" fmla="*/ 995 w 1098"/>
                <a:gd name="T39" fmla="*/ 775 h 853"/>
                <a:gd name="T40" fmla="*/ 962 w 1098"/>
                <a:gd name="T41" fmla="*/ 801 h 853"/>
                <a:gd name="T42" fmla="*/ 926 w 1098"/>
                <a:gd name="T43" fmla="*/ 824 h 853"/>
                <a:gd name="T44" fmla="*/ 886 w 1098"/>
                <a:gd name="T45" fmla="*/ 840 h 853"/>
                <a:gd name="T46" fmla="*/ 843 w 1098"/>
                <a:gd name="T47" fmla="*/ 851 h 853"/>
                <a:gd name="T48" fmla="*/ 799 w 1098"/>
                <a:gd name="T49" fmla="*/ 853 h 853"/>
                <a:gd name="T50" fmla="*/ 299 w 1098"/>
                <a:gd name="T51" fmla="*/ 853 h 853"/>
                <a:gd name="T52" fmla="*/ 255 w 1098"/>
                <a:gd name="T53" fmla="*/ 851 h 853"/>
                <a:gd name="T54" fmla="*/ 212 w 1098"/>
                <a:gd name="T55" fmla="*/ 840 h 853"/>
                <a:gd name="T56" fmla="*/ 172 w 1098"/>
                <a:gd name="T57" fmla="*/ 824 h 853"/>
                <a:gd name="T58" fmla="*/ 136 w 1098"/>
                <a:gd name="T59" fmla="*/ 801 h 853"/>
                <a:gd name="T60" fmla="*/ 103 w 1098"/>
                <a:gd name="T61" fmla="*/ 775 h 853"/>
                <a:gd name="T62" fmla="*/ 73 w 1098"/>
                <a:gd name="T63" fmla="*/ 743 h 853"/>
                <a:gd name="T64" fmla="*/ 48 w 1098"/>
                <a:gd name="T65" fmla="*/ 707 h 853"/>
                <a:gd name="T66" fmla="*/ 28 w 1098"/>
                <a:gd name="T67" fmla="*/ 668 h 853"/>
                <a:gd name="T68" fmla="*/ 12 w 1098"/>
                <a:gd name="T69" fmla="*/ 626 h 853"/>
                <a:gd name="T70" fmla="*/ 3 w 1098"/>
                <a:gd name="T71" fmla="*/ 582 h 853"/>
                <a:gd name="T72" fmla="*/ 0 w 1098"/>
                <a:gd name="T73" fmla="*/ 535 h 853"/>
                <a:gd name="T74" fmla="*/ 0 w 1098"/>
                <a:gd name="T75" fmla="*/ 320 h 853"/>
                <a:gd name="T76" fmla="*/ 3 w 1098"/>
                <a:gd name="T77" fmla="*/ 273 h 853"/>
                <a:gd name="T78" fmla="*/ 12 w 1098"/>
                <a:gd name="T79" fmla="*/ 228 h 853"/>
                <a:gd name="T80" fmla="*/ 28 w 1098"/>
                <a:gd name="T81" fmla="*/ 186 h 853"/>
                <a:gd name="T82" fmla="*/ 48 w 1098"/>
                <a:gd name="T83" fmla="*/ 147 h 853"/>
                <a:gd name="T84" fmla="*/ 73 w 1098"/>
                <a:gd name="T85" fmla="*/ 111 h 853"/>
                <a:gd name="T86" fmla="*/ 103 w 1098"/>
                <a:gd name="T87" fmla="*/ 80 h 853"/>
                <a:gd name="T88" fmla="*/ 136 w 1098"/>
                <a:gd name="T89" fmla="*/ 52 h 853"/>
                <a:gd name="T90" fmla="*/ 172 w 1098"/>
                <a:gd name="T91" fmla="*/ 31 h 853"/>
                <a:gd name="T92" fmla="*/ 212 w 1098"/>
                <a:gd name="T93" fmla="*/ 13 h 853"/>
                <a:gd name="T94" fmla="*/ 255 w 1098"/>
                <a:gd name="T95" fmla="*/ 4 h 853"/>
                <a:gd name="T96" fmla="*/ 299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9" y="0"/>
                  </a:moveTo>
                  <a:lnTo>
                    <a:pt x="799" y="0"/>
                  </a:lnTo>
                  <a:lnTo>
                    <a:pt x="843" y="4"/>
                  </a:lnTo>
                  <a:lnTo>
                    <a:pt x="886" y="13"/>
                  </a:lnTo>
                  <a:lnTo>
                    <a:pt x="926" y="31"/>
                  </a:lnTo>
                  <a:lnTo>
                    <a:pt x="962" y="52"/>
                  </a:lnTo>
                  <a:lnTo>
                    <a:pt x="995" y="80"/>
                  </a:lnTo>
                  <a:lnTo>
                    <a:pt x="1025" y="111"/>
                  </a:lnTo>
                  <a:lnTo>
                    <a:pt x="1050" y="147"/>
                  </a:lnTo>
                  <a:lnTo>
                    <a:pt x="1070" y="186"/>
                  </a:lnTo>
                  <a:lnTo>
                    <a:pt x="1086" y="228"/>
                  </a:lnTo>
                  <a:lnTo>
                    <a:pt x="1095" y="273"/>
                  </a:lnTo>
                  <a:lnTo>
                    <a:pt x="1098" y="320"/>
                  </a:lnTo>
                  <a:lnTo>
                    <a:pt x="1098" y="535"/>
                  </a:lnTo>
                  <a:lnTo>
                    <a:pt x="1095" y="582"/>
                  </a:lnTo>
                  <a:lnTo>
                    <a:pt x="1086" y="626"/>
                  </a:lnTo>
                  <a:lnTo>
                    <a:pt x="1070" y="668"/>
                  </a:lnTo>
                  <a:lnTo>
                    <a:pt x="1050" y="707"/>
                  </a:lnTo>
                  <a:lnTo>
                    <a:pt x="1025" y="743"/>
                  </a:lnTo>
                  <a:lnTo>
                    <a:pt x="995" y="775"/>
                  </a:lnTo>
                  <a:lnTo>
                    <a:pt x="962" y="801"/>
                  </a:lnTo>
                  <a:lnTo>
                    <a:pt x="926" y="824"/>
                  </a:lnTo>
                  <a:lnTo>
                    <a:pt x="886" y="840"/>
                  </a:lnTo>
                  <a:lnTo>
                    <a:pt x="843" y="851"/>
                  </a:lnTo>
                  <a:lnTo>
                    <a:pt x="799" y="853"/>
                  </a:lnTo>
                  <a:lnTo>
                    <a:pt x="299" y="853"/>
                  </a:lnTo>
                  <a:lnTo>
                    <a:pt x="255" y="851"/>
                  </a:lnTo>
                  <a:lnTo>
                    <a:pt x="212" y="840"/>
                  </a:lnTo>
                  <a:lnTo>
                    <a:pt x="172" y="824"/>
                  </a:lnTo>
                  <a:lnTo>
                    <a:pt x="136" y="801"/>
                  </a:lnTo>
                  <a:lnTo>
                    <a:pt x="103" y="775"/>
                  </a:lnTo>
                  <a:lnTo>
                    <a:pt x="73" y="743"/>
                  </a:lnTo>
                  <a:lnTo>
                    <a:pt x="48" y="707"/>
                  </a:lnTo>
                  <a:lnTo>
                    <a:pt x="28" y="668"/>
                  </a:lnTo>
                  <a:lnTo>
                    <a:pt x="12" y="626"/>
                  </a:lnTo>
                  <a:lnTo>
                    <a:pt x="3" y="582"/>
                  </a:lnTo>
                  <a:lnTo>
                    <a:pt x="0" y="535"/>
                  </a:lnTo>
                  <a:lnTo>
                    <a:pt x="0" y="320"/>
                  </a:lnTo>
                  <a:lnTo>
                    <a:pt x="3" y="273"/>
                  </a:lnTo>
                  <a:lnTo>
                    <a:pt x="12" y="228"/>
                  </a:lnTo>
                  <a:lnTo>
                    <a:pt x="28" y="186"/>
                  </a:lnTo>
                  <a:lnTo>
                    <a:pt x="48" y="147"/>
                  </a:lnTo>
                  <a:lnTo>
                    <a:pt x="73" y="111"/>
                  </a:lnTo>
                  <a:lnTo>
                    <a:pt x="103" y="80"/>
                  </a:lnTo>
                  <a:lnTo>
                    <a:pt x="136" y="52"/>
                  </a:lnTo>
                  <a:lnTo>
                    <a:pt x="172" y="31"/>
                  </a:lnTo>
                  <a:lnTo>
                    <a:pt x="212" y="13"/>
                  </a:lnTo>
                  <a:lnTo>
                    <a:pt x="255" y="4"/>
                  </a:lnTo>
                  <a:lnTo>
                    <a:pt x="299"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1" name="Freeform 103"/>
            <p:cNvSpPr>
              <a:spLocks/>
            </p:cNvSpPr>
            <p:nvPr/>
          </p:nvSpPr>
          <p:spPr bwMode="auto">
            <a:xfrm>
              <a:off x="4083" y="766"/>
              <a:ext cx="286" cy="56"/>
            </a:xfrm>
            <a:custGeom>
              <a:avLst/>
              <a:gdLst>
                <a:gd name="T0" fmla="*/ 110 w 1145"/>
                <a:gd name="T1" fmla="*/ 0 h 222"/>
                <a:gd name="T2" fmla="*/ 1035 w 1145"/>
                <a:gd name="T3" fmla="*/ 0 h 222"/>
                <a:gd name="T4" fmla="*/ 1064 w 1145"/>
                <a:gd name="T5" fmla="*/ 4 h 222"/>
                <a:gd name="T6" fmla="*/ 1091 w 1145"/>
                <a:gd name="T7" fmla="*/ 15 h 222"/>
                <a:gd name="T8" fmla="*/ 1113 w 1145"/>
                <a:gd name="T9" fmla="*/ 32 h 222"/>
                <a:gd name="T10" fmla="*/ 1131 w 1145"/>
                <a:gd name="T11" fmla="*/ 55 h 222"/>
                <a:gd name="T12" fmla="*/ 1141 w 1145"/>
                <a:gd name="T13" fmla="*/ 81 h 222"/>
                <a:gd name="T14" fmla="*/ 1145 w 1145"/>
                <a:gd name="T15" fmla="*/ 110 h 222"/>
                <a:gd name="T16" fmla="*/ 1141 w 1145"/>
                <a:gd name="T17" fmla="*/ 141 h 222"/>
                <a:gd name="T18" fmla="*/ 1131 w 1145"/>
                <a:gd name="T19" fmla="*/ 168 h 222"/>
                <a:gd name="T20" fmla="*/ 1113 w 1145"/>
                <a:gd name="T21" fmla="*/ 190 h 222"/>
                <a:gd name="T22" fmla="*/ 1091 w 1145"/>
                <a:gd name="T23" fmla="*/ 206 h 222"/>
                <a:gd name="T24" fmla="*/ 1064 w 1145"/>
                <a:gd name="T25" fmla="*/ 218 h 222"/>
                <a:gd name="T26" fmla="*/ 1035 w 1145"/>
                <a:gd name="T27" fmla="*/ 222 h 222"/>
                <a:gd name="T28" fmla="*/ 110 w 1145"/>
                <a:gd name="T29" fmla="*/ 222 h 222"/>
                <a:gd name="T30" fmla="*/ 81 w 1145"/>
                <a:gd name="T31" fmla="*/ 218 h 222"/>
                <a:gd name="T32" fmla="*/ 54 w 1145"/>
                <a:gd name="T33" fmla="*/ 206 h 222"/>
                <a:gd name="T34" fmla="*/ 32 w 1145"/>
                <a:gd name="T35" fmla="*/ 190 h 222"/>
                <a:gd name="T36" fmla="*/ 14 w 1145"/>
                <a:gd name="T37" fmla="*/ 168 h 222"/>
                <a:gd name="T38" fmla="*/ 4 w 1145"/>
                <a:gd name="T39" fmla="*/ 141 h 222"/>
                <a:gd name="T40" fmla="*/ 0 w 1145"/>
                <a:gd name="T41" fmla="*/ 110 h 222"/>
                <a:gd name="T42" fmla="*/ 4 w 1145"/>
                <a:gd name="T43" fmla="*/ 81 h 222"/>
                <a:gd name="T44" fmla="*/ 14 w 1145"/>
                <a:gd name="T45" fmla="*/ 55 h 222"/>
                <a:gd name="T46" fmla="*/ 32 w 1145"/>
                <a:gd name="T47" fmla="*/ 32 h 222"/>
                <a:gd name="T48" fmla="*/ 54 w 1145"/>
                <a:gd name="T49" fmla="*/ 15 h 222"/>
                <a:gd name="T50" fmla="*/ 81 w 1145"/>
                <a:gd name="T51" fmla="*/ 4 h 222"/>
                <a:gd name="T52" fmla="*/ 110 w 1145"/>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5" h="222">
                  <a:moveTo>
                    <a:pt x="110" y="0"/>
                  </a:moveTo>
                  <a:lnTo>
                    <a:pt x="1035" y="0"/>
                  </a:lnTo>
                  <a:lnTo>
                    <a:pt x="1064" y="4"/>
                  </a:lnTo>
                  <a:lnTo>
                    <a:pt x="1091" y="15"/>
                  </a:lnTo>
                  <a:lnTo>
                    <a:pt x="1113" y="32"/>
                  </a:lnTo>
                  <a:lnTo>
                    <a:pt x="1131" y="55"/>
                  </a:lnTo>
                  <a:lnTo>
                    <a:pt x="1141" y="81"/>
                  </a:lnTo>
                  <a:lnTo>
                    <a:pt x="1145" y="110"/>
                  </a:lnTo>
                  <a:lnTo>
                    <a:pt x="1141" y="141"/>
                  </a:lnTo>
                  <a:lnTo>
                    <a:pt x="1131" y="168"/>
                  </a:lnTo>
                  <a:lnTo>
                    <a:pt x="1113" y="190"/>
                  </a:lnTo>
                  <a:lnTo>
                    <a:pt x="1091" y="206"/>
                  </a:lnTo>
                  <a:lnTo>
                    <a:pt x="1064" y="218"/>
                  </a:lnTo>
                  <a:lnTo>
                    <a:pt x="1035" y="222"/>
                  </a:lnTo>
                  <a:lnTo>
                    <a:pt x="110" y="222"/>
                  </a:lnTo>
                  <a:lnTo>
                    <a:pt x="81" y="218"/>
                  </a:lnTo>
                  <a:lnTo>
                    <a:pt x="54" y="206"/>
                  </a:lnTo>
                  <a:lnTo>
                    <a:pt x="32" y="190"/>
                  </a:lnTo>
                  <a:lnTo>
                    <a:pt x="14" y="168"/>
                  </a:lnTo>
                  <a:lnTo>
                    <a:pt x="4" y="141"/>
                  </a:lnTo>
                  <a:lnTo>
                    <a:pt x="0" y="110"/>
                  </a:lnTo>
                  <a:lnTo>
                    <a:pt x="4" y="81"/>
                  </a:lnTo>
                  <a:lnTo>
                    <a:pt x="14" y="55"/>
                  </a:lnTo>
                  <a:lnTo>
                    <a:pt x="32" y="32"/>
                  </a:lnTo>
                  <a:lnTo>
                    <a:pt x="54" y="15"/>
                  </a:lnTo>
                  <a:lnTo>
                    <a:pt x="81" y="4"/>
                  </a:lnTo>
                  <a:lnTo>
                    <a:pt x="110"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2" name="Freeform 104"/>
            <p:cNvSpPr>
              <a:spLocks/>
            </p:cNvSpPr>
            <p:nvPr/>
          </p:nvSpPr>
          <p:spPr bwMode="auto">
            <a:xfrm>
              <a:off x="4333" y="777"/>
              <a:ext cx="24" cy="31"/>
            </a:xfrm>
            <a:custGeom>
              <a:avLst/>
              <a:gdLst>
                <a:gd name="T0" fmla="*/ 48 w 97"/>
                <a:gd name="T1" fmla="*/ 0 h 125"/>
                <a:gd name="T2" fmla="*/ 68 w 97"/>
                <a:gd name="T3" fmla="*/ 4 h 125"/>
                <a:gd name="T4" fmla="*/ 83 w 97"/>
                <a:gd name="T5" fmla="*/ 15 h 125"/>
                <a:gd name="T6" fmla="*/ 93 w 97"/>
                <a:gd name="T7" fmla="*/ 30 h 125"/>
                <a:gd name="T8" fmla="*/ 97 w 97"/>
                <a:gd name="T9" fmla="*/ 49 h 125"/>
                <a:gd name="T10" fmla="*/ 97 w 97"/>
                <a:gd name="T11" fmla="*/ 76 h 125"/>
                <a:gd name="T12" fmla="*/ 89 w 97"/>
                <a:gd name="T13" fmla="*/ 96 h 125"/>
                <a:gd name="T14" fmla="*/ 77 w 97"/>
                <a:gd name="T15" fmla="*/ 112 h 125"/>
                <a:gd name="T16" fmla="*/ 64 w 97"/>
                <a:gd name="T17" fmla="*/ 121 h 125"/>
                <a:gd name="T18" fmla="*/ 48 w 97"/>
                <a:gd name="T19" fmla="*/ 125 h 125"/>
                <a:gd name="T20" fmla="*/ 29 w 97"/>
                <a:gd name="T21" fmla="*/ 121 h 125"/>
                <a:gd name="T22" fmla="*/ 13 w 97"/>
                <a:gd name="T23" fmla="*/ 112 h 125"/>
                <a:gd name="T24" fmla="*/ 3 w 97"/>
                <a:gd name="T25" fmla="*/ 96 h 125"/>
                <a:gd name="T26" fmla="*/ 0 w 97"/>
                <a:gd name="T27" fmla="*/ 76 h 125"/>
                <a:gd name="T28" fmla="*/ 0 w 97"/>
                <a:gd name="T29" fmla="*/ 49 h 125"/>
                <a:gd name="T30" fmla="*/ 3 w 97"/>
                <a:gd name="T31" fmla="*/ 30 h 125"/>
                <a:gd name="T32" fmla="*/ 13 w 97"/>
                <a:gd name="T33" fmla="*/ 15 h 125"/>
                <a:gd name="T34" fmla="*/ 29 w 97"/>
                <a:gd name="T35" fmla="*/ 4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4"/>
                  </a:lnTo>
                  <a:lnTo>
                    <a:pt x="83" y="15"/>
                  </a:lnTo>
                  <a:lnTo>
                    <a:pt x="93" y="30"/>
                  </a:lnTo>
                  <a:lnTo>
                    <a:pt x="97" y="49"/>
                  </a:lnTo>
                  <a:lnTo>
                    <a:pt x="97" y="76"/>
                  </a:lnTo>
                  <a:lnTo>
                    <a:pt x="89" y="96"/>
                  </a:lnTo>
                  <a:lnTo>
                    <a:pt x="77" y="112"/>
                  </a:lnTo>
                  <a:lnTo>
                    <a:pt x="64" y="121"/>
                  </a:lnTo>
                  <a:lnTo>
                    <a:pt x="48" y="125"/>
                  </a:lnTo>
                  <a:lnTo>
                    <a:pt x="29" y="121"/>
                  </a:lnTo>
                  <a:lnTo>
                    <a:pt x="13" y="112"/>
                  </a:lnTo>
                  <a:lnTo>
                    <a:pt x="3" y="96"/>
                  </a:lnTo>
                  <a:lnTo>
                    <a:pt x="0" y="76"/>
                  </a:lnTo>
                  <a:lnTo>
                    <a:pt x="0" y="49"/>
                  </a:lnTo>
                  <a:lnTo>
                    <a:pt x="3" y="30"/>
                  </a:lnTo>
                  <a:lnTo>
                    <a:pt x="13" y="15"/>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3" name="Freeform 105"/>
            <p:cNvSpPr>
              <a:spLocks/>
            </p:cNvSpPr>
            <p:nvPr/>
          </p:nvSpPr>
          <p:spPr bwMode="auto">
            <a:xfrm>
              <a:off x="4161" y="662"/>
              <a:ext cx="287" cy="56"/>
            </a:xfrm>
            <a:custGeom>
              <a:avLst/>
              <a:gdLst>
                <a:gd name="T0" fmla="*/ 112 w 1147"/>
                <a:gd name="T1" fmla="*/ 0 h 223"/>
                <a:gd name="T2" fmla="*/ 1035 w 1147"/>
                <a:gd name="T3" fmla="*/ 0 h 223"/>
                <a:gd name="T4" fmla="*/ 1066 w 1147"/>
                <a:gd name="T5" fmla="*/ 4 h 223"/>
                <a:gd name="T6" fmla="*/ 1093 w 1147"/>
                <a:gd name="T7" fmla="*/ 15 h 223"/>
                <a:gd name="T8" fmla="*/ 1115 w 1147"/>
                <a:gd name="T9" fmla="*/ 32 h 223"/>
                <a:gd name="T10" fmla="*/ 1133 w 1147"/>
                <a:gd name="T11" fmla="*/ 55 h 223"/>
                <a:gd name="T12" fmla="*/ 1143 w 1147"/>
                <a:gd name="T13" fmla="*/ 82 h 223"/>
                <a:gd name="T14" fmla="*/ 1147 w 1147"/>
                <a:gd name="T15" fmla="*/ 111 h 223"/>
                <a:gd name="T16" fmla="*/ 1143 w 1147"/>
                <a:gd name="T17" fmla="*/ 141 h 223"/>
                <a:gd name="T18" fmla="*/ 1133 w 1147"/>
                <a:gd name="T19" fmla="*/ 168 h 223"/>
                <a:gd name="T20" fmla="*/ 1115 w 1147"/>
                <a:gd name="T21" fmla="*/ 191 h 223"/>
                <a:gd name="T22" fmla="*/ 1093 w 1147"/>
                <a:gd name="T23" fmla="*/ 208 h 223"/>
                <a:gd name="T24" fmla="*/ 1066 w 1147"/>
                <a:gd name="T25" fmla="*/ 219 h 223"/>
                <a:gd name="T26" fmla="*/ 1035 w 1147"/>
                <a:gd name="T27" fmla="*/ 223 h 223"/>
                <a:gd name="T28" fmla="*/ 112 w 1147"/>
                <a:gd name="T29" fmla="*/ 223 h 223"/>
                <a:gd name="T30" fmla="*/ 82 w 1147"/>
                <a:gd name="T31" fmla="*/ 219 h 223"/>
                <a:gd name="T32" fmla="*/ 55 w 1147"/>
                <a:gd name="T33" fmla="*/ 208 h 223"/>
                <a:gd name="T34" fmla="*/ 32 w 1147"/>
                <a:gd name="T35" fmla="*/ 191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2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3" y="15"/>
                  </a:lnTo>
                  <a:lnTo>
                    <a:pt x="1115" y="32"/>
                  </a:lnTo>
                  <a:lnTo>
                    <a:pt x="1133" y="55"/>
                  </a:lnTo>
                  <a:lnTo>
                    <a:pt x="1143" y="82"/>
                  </a:lnTo>
                  <a:lnTo>
                    <a:pt x="1147" y="111"/>
                  </a:lnTo>
                  <a:lnTo>
                    <a:pt x="1143" y="141"/>
                  </a:lnTo>
                  <a:lnTo>
                    <a:pt x="1133" y="168"/>
                  </a:lnTo>
                  <a:lnTo>
                    <a:pt x="1115" y="191"/>
                  </a:lnTo>
                  <a:lnTo>
                    <a:pt x="1093" y="208"/>
                  </a:lnTo>
                  <a:lnTo>
                    <a:pt x="1066" y="219"/>
                  </a:lnTo>
                  <a:lnTo>
                    <a:pt x="1035" y="223"/>
                  </a:lnTo>
                  <a:lnTo>
                    <a:pt x="112" y="223"/>
                  </a:lnTo>
                  <a:lnTo>
                    <a:pt x="82" y="219"/>
                  </a:lnTo>
                  <a:lnTo>
                    <a:pt x="55" y="208"/>
                  </a:lnTo>
                  <a:lnTo>
                    <a:pt x="32" y="191"/>
                  </a:lnTo>
                  <a:lnTo>
                    <a:pt x="16" y="168"/>
                  </a:lnTo>
                  <a:lnTo>
                    <a:pt x="4" y="141"/>
                  </a:lnTo>
                  <a:lnTo>
                    <a:pt x="0" y="111"/>
                  </a:lnTo>
                  <a:lnTo>
                    <a:pt x="4" y="82"/>
                  </a:lnTo>
                  <a:lnTo>
                    <a:pt x="16" y="55"/>
                  </a:lnTo>
                  <a:lnTo>
                    <a:pt x="32" y="32"/>
                  </a:lnTo>
                  <a:lnTo>
                    <a:pt x="55" y="15"/>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4" name="Freeform 106"/>
            <p:cNvSpPr>
              <a:spLocks/>
            </p:cNvSpPr>
            <p:nvPr/>
          </p:nvSpPr>
          <p:spPr bwMode="auto">
            <a:xfrm>
              <a:off x="4409" y="674"/>
              <a:ext cx="25" cy="32"/>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8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8 h 125"/>
                <a:gd name="T28" fmla="*/ 0 w 97"/>
                <a:gd name="T29" fmla="*/ 50 h 125"/>
                <a:gd name="T30" fmla="*/ 4 w 97"/>
                <a:gd name="T31" fmla="*/ 30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8"/>
                  </a:lnTo>
                  <a:lnTo>
                    <a:pt x="93" y="96"/>
                  </a:lnTo>
                  <a:lnTo>
                    <a:pt x="84" y="112"/>
                  </a:lnTo>
                  <a:lnTo>
                    <a:pt x="68" y="123"/>
                  </a:lnTo>
                  <a:lnTo>
                    <a:pt x="49" y="125"/>
                  </a:lnTo>
                  <a:lnTo>
                    <a:pt x="29" y="123"/>
                  </a:lnTo>
                  <a:lnTo>
                    <a:pt x="15" y="112"/>
                  </a:lnTo>
                  <a:lnTo>
                    <a:pt x="4" y="96"/>
                  </a:lnTo>
                  <a:lnTo>
                    <a:pt x="0" y="78"/>
                  </a:lnTo>
                  <a:lnTo>
                    <a:pt x="0" y="50"/>
                  </a:lnTo>
                  <a:lnTo>
                    <a:pt x="4" y="30"/>
                  </a:lnTo>
                  <a:lnTo>
                    <a:pt x="15" y="15"/>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5" name="Freeform 107"/>
            <p:cNvSpPr>
              <a:spLocks/>
            </p:cNvSpPr>
            <p:nvPr/>
          </p:nvSpPr>
          <p:spPr bwMode="auto">
            <a:xfrm>
              <a:off x="4145" y="716"/>
              <a:ext cx="287" cy="55"/>
            </a:xfrm>
            <a:custGeom>
              <a:avLst/>
              <a:gdLst>
                <a:gd name="T0" fmla="*/ 112 w 1147"/>
                <a:gd name="T1" fmla="*/ 0 h 221"/>
                <a:gd name="T2" fmla="*/ 1035 w 1147"/>
                <a:gd name="T3" fmla="*/ 0 h 221"/>
                <a:gd name="T4" fmla="*/ 1065 w 1147"/>
                <a:gd name="T5" fmla="*/ 3 h 221"/>
                <a:gd name="T6" fmla="*/ 1092 w 1147"/>
                <a:gd name="T7" fmla="*/ 15 h 221"/>
                <a:gd name="T8" fmla="*/ 1115 w 1147"/>
                <a:gd name="T9" fmla="*/ 32 h 221"/>
                <a:gd name="T10" fmla="*/ 1132 w 1147"/>
                <a:gd name="T11" fmla="*/ 53 h 221"/>
                <a:gd name="T12" fmla="*/ 1143 w 1147"/>
                <a:gd name="T13" fmla="*/ 81 h 221"/>
                <a:gd name="T14" fmla="*/ 1147 w 1147"/>
                <a:gd name="T15" fmla="*/ 110 h 221"/>
                <a:gd name="T16" fmla="*/ 1143 w 1147"/>
                <a:gd name="T17" fmla="*/ 140 h 221"/>
                <a:gd name="T18" fmla="*/ 1132 w 1147"/>
                <a:gd name="T19" fmla="*/ 166 h 221"/>
                <a:gd name="T20" fmla="*/ 1115 w 1147"/>
                <a:gd name="T21" fmla="*/ 189 h 221"/>
                <a:gd name="T22" fmla="*/ 1092 w 1147"/>
                <a:gd name="T23" fmla="*/ 206 h 221"/>
                <a:gd name="T24" fmla="*/ 1065 w 1147"/>
                <a:gd name="T25" fmla="*/ 217 h 221"/>
                <a:gd name="T26" fmla="*/ 1035 w 1147"/>
                <a:gd name="T27" fmla="*/ 221 h 221"/>
                <a:gd name="T28" fmla="*/ 112 w 1147"/>
                <a:gd name="T29" fmla="*/ 221 h 221"/>
                <a:gd name="T30" fmla="*/ 81 w 1147"/>
                <a:gd name="T31" fmla="*/ 217 h 221"/>
                <a:gd name="T32" fmla="*/ 54 w 1147"/>
                <a:gd name="T33" fmla="*/ 206 h 221"/>
                <a:gd name="T34" fmla="*/ 33 w 1147"/>
                <a:gd name="T35" fmla="*/ 189 h 221"/>
                <a:gd name="T36" fmla="*/ 16 w 1147"/>
                <a:gd name="T37" fmla="*/ 166 h 221"/>
                <a:gd name="T38" fmla="*/ 4 w 1147"/>
                <a:gd name="T39" fmla="*/ 140 h 221"/>
                <a:gd name="T40" fmla="*/ 0 w 1147"/>
                <a:gd name="T41" fmla="*/ 110 h 221"/>
                <a:gd name="T42" fmla="*/ 4 w 1147"/>
                <a:gd name="T43" fmla="*/ 81 h 221"/>
                <a:gd name="T44" fmla="*/ 16 w 1147"/>
                <a:gd name="T45" fmla="*/ 53 h 221"/>
                <a:gd name="T46" fmla="*/ 33 w 1147"/>
                <a:gd name="T47" fmla="*/ 32 h 221"/>
                <a:gd name="T48" fmla="*/ 54 w 1147"/>
                <a:gd name="T49" fmla="*/ 15 h 221"/>
                <a:gd name="T50" fmla="*/ 81 w 1147"/>
                <a:gd name="T51" fmla="*/ 3 h 221"/>
                <a:gd name="T52" fmla="*/ 112 w 1147"/>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1">
                  <a:moveTo>
                    <a:pt x="112" y="0"/>
                  </a:moveTo>
                  <a:lnTo>
                    <a:pt x="1035" y="0"/>
                  </a:lnTo>
                  <a:lnTo>
                    <a:pt x="1065" y="3"/>
                  </a:lnTo>
                  <a:lnTo>
                    <a:pt x="1092" y="15"/>
                  </a:lnTo>
                  <a:lnTo>
                    <a:pt x="1115" y="32"/>
                  </a:lnTo>
                  <a:lnTo>
                    <a:pt x="1132" y="53"/>
                  </a:lnTo>
                  <a:lnTo>
                    <a:pt x="1143" y="81"/>
                  </a:lnTo>
                  <a:lnTo>
                    <a:pt x="1147" y="110"/>
                  </a:lnTo>
                  <a:lnTo>
                    <a:pt x="1143" y="140"/>
                  </a:lnTo>
                  <a:lnTo>
                    <a:pt x="1132" y="166"/>
                  </a:lnTo>
                  <a:lnTo>
                    <a:pt x="1115" y="189"/>
                  </a:lnTo>
                  <a:lnTo>
                    <a:pt x="1092" y="206"/>
                  </a:lnTo>
                  <a:lnTo>
                    <a:pt x="1065" y="217"/>
                  </a:lnTo>
                  <a:lnTo>
                    <a:pt x="1035" y="221"/>
                  </a:lnTo>
                  <a:lnTo>
                    <a:pt x="112" y="221"/>
                  </a:lnTo>
                  <a:lnTo>
                    <a:pt x="81" y="217"/>
                  </a:lnTo>
                  <a:lnTo>
                    <a:pt x="54" y="206"/>
                  </a:lnTo>
                  <a:lnTo>
                    <a:pt x="33" y="189"/>
                  </a:lnTo>
                  <a:lnTo>
                    <a:pt x="16" y="166"/>
                  </a:lnTo>
                  <a:lnTo>
                    <a:pt x="4" y="140"/>
                  </a:lnTo>
                  <a:lnTo>
                    <a:pt x="0" y="110"/>
                  </a:lnTo>
                  <a:lnTo>
                    <a:pt x="4" y="81"/>
                  </a:lnTo>
                  <a:lnTo>
                    <a:pt x="16" y="53"/>
                  </a:lnTo>
                  <a:lnTo>
                    <a:pt x="33" y="32"/>
                  </a:lnTo>
                  <a:lnTo>
                    <a:pt x="54" y="15"/>
                  </a:lnTo>
                  <a:lnTo>
                    <a:pt x="81" y="3"/>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6" name="Freeform 108"/>
            <p:cNvSpPr>
              <a:spLocks/>
            </p:cNvSpPr>
            <p:nvPr/>
          </p:nvSpPr>
          <p:spPr bwMode="auto">
            <a:xfrm>
              <a:off x="4395" y="728"/>
              <a:ext cx="25" cy="32"/>
            </a:xfrm>
            <a:custGeom>
              <a:avLst/>
              <a:gdLst>
                <a:gd name="T0" fmla="*/ 49 w 97"/>
                <a:gd name="T1" fmla="*/ 0 h 125"/>
                <a:gd name="T2" fmla="*/ 68 w 97"/>
                <a:gd name="T3" fmla="*/ 4 h 125"/>
                <a:gd name="T4" fmla="*/ 84 w 97"/>
                <a:gd name="T5" fmla="*/ 13 h 125"/>
                <a:gd name="T6" fmla="*/ 95 w 97"/>
                <a:gd name="T7" fmla="*/ 29 h 125"/>
                <a:gd name="T8" fmla="*/ 97 w 97"/>
                <a:gd name="T9" fmla="*/ 49 h 125"/>
                <a:gd name="T10" fmla="*/ 97 w 97"/>
                <a:gd name="T11" fmla="*/ 76 h 125"/>
                <a:gd name="T12" fmla="*/ 91 w 97"/>
                <a:gd name="T13" fmla="*/ 96 h 125"/>
                <a:gd name="T14" fmla="*/ 79 w 97"/>
                <a:gd name="T15" fmla="*/ 112 h 125"/>
                <a:gd name="T16" fmla="*/ 64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9"/>
                  </a:lnTo>
                  <a:lnTo>
                    <a:pt x="97" y="76"/>
                  </a:lnTo>
                  <a:lnTo>
                    <a:pt x="91" y="96"/>
                  </a:lnTo>
                  <a:lnTo>
                    <a:pt x="79" y="112"/>
                  </a:lnTo>
                  <a:lnTo>
                    <a:pt x="64" y="121"/>
                  </a:lnTo>
                  <a:lnTo>
                    <a:pt x="49" y="125"/>
                  </a:lnTo>
                  <a:lnTo>
                    <a:pt x="29" y="121"/>
                  </a:lnTo>
                  <a:lnTo>
                    <a:pt x="15" y="112"/>
                  </a:lnTo>
                  <a:lnTo>
                    <a:pt x="4" y="96"/>
                  </a:lnTo>
                  <a:lnTo>
                    <a:pt x="0" y="76"/>
                  </a:lnTo>
                  <a:lnTo>
                    <a:pt x="0" y="49"/>
                  </a:lnTo>
                  <a:lnTo>
                    <a:pt x="4" y="29"/>
                  </a:lnTo>
                  <a:lnTo>
                    <a:pt x="15" y="13"/>
                  </a:lnTo>
                  <a:lnTo>
                    <a:pt x="29"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7" name="Freeform 109"/>
            <p:cNvSpPr>
              <a:spLocks/>
            </p:cNvSpPr>
            <p:nvPr/>
          </p:nvSpPr>
          <p:spPr bwMode="auto">
            <a:xfrm>
              <a:off x="4128" y="608"/>
              <a:ext cx="287" cy="56"/>
            </a:xfrm>
            <a:custGeom>
              <a:avLst/>
              <a:gdLst>
                <a:gd name="T0" fmla="*/ 112 w 1147"/>
                <a:gd name="T1" fmla="*/ 0 h 222"/>
                <a:gd name="T2" fmla="*/ 1035 w 1147"/>
                <a:gd name="T3" fmla="*/ 0 h 222"/>
                <a:gd name="T4" fmla="*/ 1066 w 1147"/>
                <a:gd name="T5" fmla="*/ 4 h 222"/>
                <a:gd name="T6" fmla="*/ 1093 w 1147"/>
                <a:gd name="T7" fmla="*/ 14 h 222"/>
                <a:gd name="T8" fmla="*/ 1115 w 1147"/>
                <a:gd name="T9" fmla="*/ 32 h 222"/>
                <a:gd name="T10" fmla="*/ 1133 w 1147"/>
                <a:gd name="T11" fmla="*/ 54 h 222"/>
                <a:gd name="T12" fmla="*/ 1143 w 1147"/>
                <a:gd name="T13" fmla="*/ 81 h 222"/>
                <a:gd name="T14" fmla="*/ 1147 w 1147"/>
                <a:gd name="T15" fmla="*/ 112 h 222"/>
                <a:gd name="T16" fmla="*/ 1143 w 1147"/>
                <a:gd name="T17" fmla="*/ 141 h 222"/>
                <a:gd name="T18" fmla="*/ 1133 w 1147"/>
                <a:gd name="T19" fmla="*/ 167 h 222"/>
                <a:gd name="T20" fmla="*/ 1115 w 1147"/>
                <a:gd name="T21" fmla="*/ 190 h 222"/>
                <a:gd name="T22" fmla="*/ 1093 w 1147"/>
                <a:gd name="T23" fmla="*/ 207 h 222"/>
                <a:gd name="T24" fmla="*/ 1066 w 1147"/>
                <a:gd name="T25" fmla="*/ 218 h 222"/>
                <a:gd name="T26" fmla="*/ 1035 w 1147"/>
                <a:gd name="T27" fmla="*/ 222 h 222"/>
                <a:gd name="T28" fmla="*/ 112 w 1147"/>
                <a:gd name="T29" fmla="*/ 222 h 222"/>
                <a:gd name="T30" fmla="*/ 82 w 1147"/>
                <a:gd name="T31" fmla="*/ 218 h 222"/>
                <a:gd name="T32" fmla="*/ 55 w 1147"/>
                <a:gd name="T33" fmla="*/ 207 h 222"/>
                <a:gd name="T34" fmla="*/ 32 w 1147"/>
                <a:gd name="T35" fmla="*/ 190 h 222"/>
                <a:gd name="T36" fmla="*/ 15 w 1147"/>
                <a:gd name="T37" fmla="*/ 167 h 222"/>
                <a:gd name="T38" fmla="*/ 4 w 1147"/>
                <a:gd name="T39" fmla="*/ 141 h 222"/>
                <a:gd name="T40" fmla="*/ 0 w 1147"/>
                <a:gd name="T41" fmla="*/ 112 h 222"/>
                <a:gd name="T42" fmla="*/ 4 w 1147"/>
                <a:gd name="T43" fmla="*/ 81 h 222"/>
                <a:gd name="T44" fmla="*/ 15 w 1147"/>
                <a:gd name="T45" fmla="*/ 54 h 222"/>
                <a:gd name="T46" fmla="*/ 32 w 1147"/>
                <a:gd name="T47" fmla="*/ 32 h 222"/>
                <a:gd name="T48" fmla="*/ 55 w 1147"/>
                <a:gd name="T49" fmla="*/ 14 h 222"/>
                <a:gd name="T50" fmla="*/ 82 w 1147"/>
                <a:gd name="T51" fmla="*/ 4 h 222"/>
                <a:gd name="T52" fmla="*/ 112 w 1147"/>
                <a:gd name="T53"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2">
                  <a:moveTo>
                    <a:pt x="112" y="0"/>
                  </a:moveTo>
                  <a:lnTo>
                    <a:pt x="1035" y="0"/>
                  </a:lnTo>
                  <a:lnTo>
                    <a:pt x="1066" y="4"/>
                  </a:lnTo>
                  <a:lnTo>
                    <a:pt x="1093" y="14"/>
                  </a:lnTo>
                  <a:lnTo>
                    <a:pt x="1115" y="32"/>
                  </a:lnTo>
                  <a:lnTo>
                    <a:pt x="1133" y="54"/>
                  </a:lnTo>
                  <a:lnTo>
                    <a:pt x="1143" y="81"/>
                  </a:lnTo>
                  <a:lnTo>
                    <a:pt x="1147" y="112"/>
                  </a:lnTo>
                  <a:lnTo>
                    <a:pt x="1143" y="141"/>
                  </a:lnTo>
                  <a:lnTo>
                    <a:pt x="1133" y="167"/>
                  </a:lnTo>
                  <a:lnTo>
                    <a:pt x="1115" y="190"/>
                  </a:lnTo>
                  <a:lnTo>
                    <a:pt x="1093" y="207"/>
                  </a:lnTo>
                  <a:lnTo>
                    <a:pt x="1066" y="218"/>
                  </a:lnTo>
                  <a:lnTo>
                    <a:pt x="1035" y="222"/>
                  </a:lnTo>
                  <a:lnTo>
                    <a:pt x="112" y="222"/>
                  </a:lnTo>
                  <a:lnTo>
                    <a:pt x="82" y="218"/>
                  </a:lnTo>
                  <a:lnTo>
                    <a:pt x="55" y="207"/>
                  </a:lnTo>
                  <a:lnTo>
                    <a:pt x="32" y="190"/>
                  </a:lnTo>
                  <a:lnTo>
                    <a:pt x="15" y="167"/>
                  </a:lnTo>
                  <a:lnTo>
                    <a:pt x="4" y="141"/>
                  </a:lnTo>
                  <a:lnTo>
                    <a:pt x="0" y="112"/>
                  </a:lnTo>
                  <a:lnTo>
                    <a:pt x="4" y="81"/>
                  </a:lnTo>
                  <a:lnTo>
                    <a:pt x="15" y="54"/>
                  </a:lnTo>
                  <a:lnTo>
                    <a:pt x="32" y="32"/>
                  </a:lnTo>
                  <a:lnTo>
                    <a:pt x="55" y="14"/>
                  </a:lnTo>
                  <a:lnTo>
                    <a:pt x="82" y="4"/>
                  </a:lnTo>
                  <a:lnTo>
                    <a:pt x="112"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8" name="Freeform 110"/>
            <p:cNvSpPr>
              <a:spLocks/>
            </p:cNvSpPr>
            <p:nvPr/>
          </p:nvSpPr>
          <p:spPr bwMode="auto">
            <a:xfrm>
              <a:off x="4376" y="621"/>
              <a:ext cx="25" cy="31"/>
            </a:xfrm>
            <a:custGeom>
              <a:avLst/>
              <a:gdLst>
                <a:gd name="T0" fmla="*/ 48 w 97"/>
                <a:gd name="T1" fmla="*/ 0 h 125"/>
                <a:gd name="T2" fmla="*/ 68 w 97"/>
                <a:gd name="T3" fmla="*/ 3 h 125"/>
                <a:gd name="T4" fmla="*/ 84 w 97"/>
                <a:gd name="T5" fmla="*/ 13 h 125"/>
                <a:gd name="T6" fmla="*/ 93 w 97"/>
                <a:gd name="T7" fmla="*/ 29 h 125"/>
                <a:gd name="T8" fmla="*/ 97 w 97"/>
                <a:gd name="T9" fmla="*/ 48 h 125"/>
                <a:gd name="T10" fmla="*/ 97 w 97"/>
                <a:gd name="T11" fmla="*/ 76 h 125"/>
                <a:gd name="T12" fmla="*/ 93 w 97"/>
                <a:gd name="T13" fmla="*/ 96 h 125"/>
                <a:gd name="T14" fmla="*/ 84 w 97"/>
                <a:gd name="T15" fmla="*/ 111 h 125"/>
                <a:gd name="T16" fmla="*/ 68 w 97"/>
                <a:gd name="T17" fmla="*/ 121 h 125"/>
                <a:gd name="T18" fmla="*/ 48 w 97"/>
                <a:gd name="T19" fmla="*/ 125 h 125"/>
                <a:gd name="T20" fmla="*/ 29 w 97"/>
                <a:gd name="T21" fmla="*/ 121 h 125"/>
                <a:gd name="T22" fmla="*/ 13 w 97"/>
                <a:gd name="T23" fmla="*/ 111 h 125"/>
                <a:gd name="T24" fmla="*/ 4 w 97"/>
                <a:gd name="T25" fmla="*/ 96 h 125"/>
                <a:gd name="T26" fmla="*/ 0 w 97"/>
                <a:gd name="T27" fmla="*/ 76 h 125"/>
                <a:gd name="T28" fmla="*/ 0 w 97"/>
                <a:gd name="T29" fmla="*/ 48 h 125"/>
                <a:gd name="T30" fmla="*/ 4 w 97"/>
                <a:gd name="T31" fmla="*/ 29 h 125"/>
                <a:gd name="T32" fmla="*/ 13 w 97"/>
                <a:gd name="T33" fmla="*/ 13 h 125"/>
                <a:gd name="T34" fmla="*/ 29 w 97"/>
                <a:gd name="T35" fmla="*/ 3 h 125"/>
                <a:gd name="T36" fmla="*/ 48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8" y="0"/>
                  </a:moveTo>
                  <a:lnTo>
                    <a:pt x="68" y="3"/>
                  </a:lnTo>
                  <a:lnTo>
                    <a:pt x="84" y="13"/>
                  </a:lnTo>
                  <a:lnTo>
                    <a:pt x="93" y="29"/>
                  </a:lnTo>
                  <a:lnTo>
                    <a:pt x="97" y="48"/>
                  </a:lnTo>
                  <a:lnTo>
                    <a:pt x="97" y="76"/>
                  </a:lnTo>
                  <a:lnTo>
                    <a:pt x="93" y="96"/>
                  </a:lnTo>
                  <a:lnTo>
                    <a:pt x="84" y="111"/>
                  </a:lnTo>
                  <a:lnTo>
                    <a:pt x="68" y="121"/>
                  </a:lnTo>
                  <a:lnTo>
                    <a:pt x="48" y="125"/>
                  </a:lnTo>
                  <a:lnTo>
                    <a:pt x="29" y="121"/>
                  </a:lnTo>
                  <a:lnTo>
                    <a:pt x="13" y="111"/>
                  </a:lnTo>
                  <a:lnTo>
                    <a:pt x="4" y="96"/>
                  </a:lnTo>
                  <a:lnTo>
                    <a:pt x="0" y="76"/>
                  </a:lnTo>
                  <a:lnTo>
                    <a:pt x="0" y="48"/>
                  </a:lnTo>
                  <a:lnTo>
                    <a:pt x="4" y="29"/>
                  </a:lnTo>
                  <a:lnTo>
                    <a:pt x="13" y="13"/>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29" name="Freeform 111"/>
            <p:cNvSpPr>
              <a:spLocks/>
            </p:cNvSpPr>
            <p:nvPr/>
          </p:nvSpPr>
          <p:spPr bwMode="auto">
            <a:xfrm>
              <a:off x="4074" y="562"/>
              <a:ext cx="157" cy="75"/>
            </a:xfrm>
            <a:custGeom>
              <a:avLst/>
              <a:gdLst>
                <a:gd name="T0" fmla="*/ 437 w 629"/>
                <a:gd name="T1" fmla="*/ 0 h 304"/>
                <a:gd name="T2" fmla="*/ 446 w 629"/>
                <a:gd name="T3" fmla="*/ 1 h 304"/>
                <a:gd name="T4" fmla="*/ 460 w 629"/>
                <a:gd name="T5" fmla="*/ 5 h 304"/>
                <a:gd name="T6" fmla="*/ 477 w 629"/>
                <a:gd name="T7" fmla="*/ 13 h 304"/>
                <a:gd name="T8" fmla="*/ 495 w 629"/>
                <a:gd name="T9" fmla="*/ 25 h 304"/>
                <a:gd name="T10" fmla="*/ 515 w 629"/>
                <a:gd name="T11" fmla="*/ 39 h 304"/>
                <a:gd name="T12" fmla="*/ 537 w 629"/>
                <a:gd name="T13" fmla="*/ 55 h 304"/>
                <a:gd name="T14" fmla="*/ 558 w 629"/>
                <a:gd name="T15" fmla="*/ 73 h 304"/>
                <a:gd name="T16" fmla="*/ 578 w 629"/>
                <a:gd name="T17" fmla="*/ 92 h 304"/>
                <a:gd name="T18" fmla="*/ 595 w 629"/>
                <a:gd name="T19" fmla="*/ 113 h 304"/>
                <a:gd name="T20" fmla="*/ 610 w 629"/>
                <a:gd name="T21" fmla="*/ 133 h 304"/>
                <a:gd name="T22" fmla="*/ 622 w 629"/>
                <a:gd name="T23" fmla="*/ 156 h 304"/>
                <a:gd name="T24" fmla="*/ 627 w 629"/>
                <a:gd name="T25" fmla="*/ 177 h 304"/>
                <a:gd name="T26" fmla="*/ 629 w 629"/>
                <a:gd name="T27" fmla="*/ 198 h 304"/>
                <a:gd name="T28" fmla="*/ 623 w 629"/>
                <a:gd name="T29" fmla="*/ 218 h 304"/>
                <a:gd name="T30" fmla="*/ 611 w 629"/>
                <a:gd name="T31" fmla="*/ 237 h 304"/>
                <a:gd name="T32" fmla="*/ 589 w 629"/>
                <a:gd name="T33" fmla="*/ 256 h 304"/>
                <a:gd name="T34" fmla="*/ 562 w 629"/>
                <a:gd name="T35" fmla="*/ 270 h 304"/>
                <a:gd name="T36" fmla="*/ 531 w 629"/>
                <a:gd name="T37" fmla="*/ 282 h 304"/>
                <a:gd name="T38" fmla="*/ 498 w 629"/>
                <a:gd name="T39" fmla="*/ 290 h 304"/>
                <a:gd name="T40" fmla="*/ 465 w 629"/>
                <a:gd name="T41" fmla="*/ 297 h 304"/>
                <a:gd name="T42" fmla="*/ 430 w 629"/>
                <a:gd name="T43" fmla="*/ 301 h 304"/>
                <a:gd name="T44" fmla="*/ 396 w 629"/>
                <a:gd name="T45" fmla="*/ 302 h 304"/>
                <a:gd name="T46" fmla="*/ 365 w 629"/>
                <a:gd name="T47" fmla="*/ 304 h 304"/>
                <a:gd name="T48" fmla="*/ 336 w 629"/>
                <a:gd name="T49" fmla="*/ 302 h 304"/>
                <a:gd name="T50" fmla="*/ 312 w 629"/>
                <a:gd name="T51" fmla="*/ 302 h 304"/>
                <a:gd name="T52" fmla="*/ 293 w 629"/>
                <a:gd name="T53" fmla="*/ 301 h 304"/>
                <a:gd name="T54" fmla="*/ 281 w 629"/>
                <a:gd name="T55" fmla="*/ 300 h 304"/>
                <a:gd name="T56" fmla="*/ 277 w 629"/>
                <a:gd name="T57" fmla="*/ 300 h 304"/>
                <a:gd name="T58" fmla="*/ 0 w 629"/>
                <a:gd name="T59" fmla="*/ 194 h 304"/>
                <a:gd name="T60" fmla="*/ 3 w 629"/>
                <a:gd name="T61" fmla="*/ 193 h 304"/>
                <a:gd name="T62" fmla="*/ 12 w 629"/>
                <a:gd name="T63" fmla="*/ 189 h 304"/>
                <a:gd name="T64" fmla="*/ 27 w 629"/>
                <a:gd name="T65" fmla="*/ 182 h 304"/>
                <a:gd name="T66" fmla="*/ 45 w 629"/>
                <a:gd name="T67" fmla="*/ 174 h 304"/>
                <a:gd name="T68" fmla="*/ 69 w 629"/>
                <a:gd name="T69" fmla="*/ 164 h 304"/>
                <a:gd name="T70" fmla="*/ 96 w 629"/>
                <a:gd name="T71" fmla="*/ 152 h 304"/>
                <a:gd name="T72" fmla="*/ 125 w 629"/>
                <a:gd name="T73" fmla="*/ 139 h 304"/>
                <a:gd name="T74" fmla="*/ 156 w 629"/>
                <a:gd name="T75" fmla="*/ 125 h 304"/>
                <a:gd name="T76" fmla="*/ 189 w 629"/>
                <a:gd name="T77" fmla="*/ 111 h 304"/>
                <a:gd name="T78" fmla="*/ 222 w 629"/>
                <a:gd name="T79" fmla="*/ 96 h 304"/>
                <a:gd name="T80" fmla="*/ 254 w 629"/>
                <a:gd name="T81" fmla="*/ 81 h 304"/>
                <a:gd name="T82" fmla="*/ 288 w 629"/>
                <a:gd name="T83" fmla="*/ 67 h 304"/>
                <a:gd name="T84" fmla="*/ 318 w 629"/>
                <a:gd name="T85" fmla="*/ 53 h 304"/>
                <a:gd name="T86" fmla="*/ 348 w 629"/>
                <a:gd name="T87" fmla="*/ 40 h 304"/>
                <a:gd name="T88" fmla="*/ 373 w 629"/>
                <a:gd name="T89" fmla="*/ 28 h 304"/>
                <a:gd name="T90" fmla="*/ 396 w 629"/>
                <a:gd name="T91" fmla="*/ 19 h 304"/>
                <a:gd name="T92" fmla="*/ 414 w 629"/>
                <a:gd name="T93" fmla="*/ 11 h 304"/>
                <a:gd name="T94" fmla="*/ 429 w 629"/>
                <a:gd name="T95" fmla="*/ 4 h 304"/>
                <a:gd name="T96" fmla="*/ 437 w 629"/>
                <a:gd name="T97"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 h="304">
                  <a:moveTo>
                    <a:pt x="437" y="0"/>
                  </a:moveTo>
                  <a:lnTo>
                    <a:pt x="446" y="1"/>
                  </a:lnTo>
                  <a:lnTo>
                    <a:pt x="460" y="5"/>
                  </a:lnTo>
                  <a:lnTo>
                    <a:pt x="477" y="13"/>
                  </a:lnTo>
                  <a:lnTo>
                    <a:pt x="495" y="25"/>
                  </a:lnTo>
                  <a:lnTo>
                    <a:pt x="515" y="39"/>
                  </a:lnTo>
                  <a:lnTo>
                    <a:pt x="537" y="55"/>
                  </a:lnTo>
                  <a:lnTo>
                    <a:pt x="558" y="73"/>
                  </a:lnTo>
                  <a:lnTo>
                    <a:pt x="578" y="92"/>
                  </a:lnTo>
                  <a:lnTo>
                    <a:pt x="595" y="113"/>
                  </a:lnTo>
                  <a:lnTo>
                    <a:pt x="610" y="133"/>
                  </a:lnTo>
                  <a:lnTo>
                    <a:pt x="622" y="156"/>
                  </a:lnTo>
                  <a:lnTo>
                    <a:pt x="627" y="177"/>
                  </a:lnTo>
                  <a:lnTo>
                    <a:pt x="629" y="198"/>
                  </a:lnTo>
                  <a:lnTo>
                    <a:pt x="623" y="218"/>
                  </a:lnTo>
                  <a:lnTo>
                    <a:pt x="611" y="237"/>
                  </a:lnTo>
                  <a:lnTo>
                    <a:pt x="589" y="256"/>
                  </a:lnTo>
                  <a:lnTo>
                    <a:pt x="562" y="270"/>
                  </a:lnTo>
                  <a:lnTo>
                    <a:pt x="531" y="282"/>
                  </a:lnTo>
                  <a:lnTo>
                    <a:pt x="498" y="290"/>
                  </a:lnTo>
                  <a:lnTo>
                    <a:pt x="465" y="297"/>
                  </a:lnTo>
                  <a:lnTo>
                    <a:pt x="430" y="301"/>
                  </a:lnTo>
                  <a:lnTo>
                    <a:pt x="396" y="302"/>
                  </a:lnTo>
                  <a:lnTo>
                    <a:pt x="365" y="304"/>
                  </a:lnTo>
                  <a:lnTo>
                    <a:pt x="336" y="302"/>
                  </a:lnTo>
                  <a:lnTo>
                    <a:pt x="312" y="302"/>
                  </a:lnTo>
                  <a:lnTo>
                    <a:pt x="293" y="301"/>
                  </a:lnTo>
                  <a:lnTo>
                    <a:pt x="281" y="300"/>
                  </a:lnTo>
                  <a:lnTo>
                    <a:pt x="277" y="300"/>
                  </a:lnTo>
                  <a:lnTo>
                    <a:pt x="0" y="194"/>
                  </a:lnTo>
                  <a:lnTo>
                    <a:pt x="3" y="193"/>
                  </a:lnTo>
                  <a:lnTo>
                    <a:pt x="12" y="189"/>
                  </a:lnTo>
                  <a:lnTo>
                    <a:pt x="27" y="182"/>
                  </a:lnTo>
                  <a:lnTo>
                    <a:pt x="45" y="174"/>
                  </a:lnTo>
                  <a:lnTo>
                    <a:pt x="69" y="164"/>
                  </a:lnTo>
                  <a:lnTo>
                    <a:pt x="96" y="152"/>
                  </a:lnTo>
                  <a:lnTo>
                    <a:pt x="125" y="139"/>
                  </a:lnTo>
                  <a:lnTo>
                    <a:pt x="156" y="125"/>
                  </a:lnTo>
                  <a:lnTo>
                    <a:pt x="189" y="111"/>
                  </a:lnTo>
                  <a:lnTo>
                    <a:pt x="222" y="96"/>
                  </a:lnTo>
                  <a:lnTo>
                    <a:pt x="254" y="81"/>
                  </a:lnTo>
                  <a:lnTo>
                    <a:pt x="288" y="67"/>
                  </a:lnTo>
                  <a:lnTo>
                    <a:pt x="318" y="53"/>
                  </a:lnTo>
                  <a:lnTo>
                    <a:pt x="348" y="40"/>
                  </a:lnTo>
                  <a:lnTo>
                    <a:pt x="373" y="28"/>
                  </a:lnTo>
                  <a:lnTo>
                    <a:pt x="396" y="19"/>
                  </a:lnTo>
                  <a:lnTo>
                    <a:pt x="414" y="11"/>
                  </a:lnTo>
                  <a:lnTo>
                    <a:pt x="429" y="4"/>
                  </a:lnTo>
                  <a:lnTo>
                    <a:pt x="437"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0" name="Rectangle 129"/>
            <p:cNvSpPr>
              <a:spLocks noChangeArrowheads="1"/>
            </p:cNvSpPr>
            <p:nvPr/>
          </p:nvSpPr>
          <p:spPr bwMode="auto">
            <a:xfrm>
              <a:off x="4008" y="610"/>
              <a:ext cx="35"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1" name="Rectangle 130"/>
            <p:cNvSpPr>
              <a:spLocks noChangeArrowheads="1"/>
            </p:cNvSpPr>
            <p:nvPr/>
          </p:nvSpPr>
          <p:spPr bwMode="auto">
            <a:xfrm>
              <a:off x="3965" y="593"/>
              <a:ext cx="54" cy="231"/>
            </a:xfrm>
            <a:prstGeom prst="rect">
              <a:avLst/>
            </a:prstGeom>
            <a:solidFill>
              <a:srgbClr val="008C61"/>
            </a:solidFill>
            <a:ln w="0">
              <a:solidFill>
                <a:srgbClr val="008C61"/>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2" name="Freeform 114"/>
            <p:cNvSpPr>
              <a:spLocks/>
            </p:cNvSpPr>
            <p:nvPr/>
          </p:nvSpPr>
          <p:spPr bwMode="auto">
            <a:xfrm>
              <a:off x="4157" y="523"/>
              <a:ext cx="108" cy="102"/>
            </a:xfrm>
            <a:custGeom>
              <a:avLst/>
              <a:gdLst>
                <a:gd name="T0" fmla="*/ 388 w 435"/>
                <a:gd name="T1" fmla="*/ 0 h 409"/>
                <a:gd name="T2" fmla="*/ 404 w 435"/>
                <a:gd name="T3" fmla="*/ 0 h 409"/>
                <a:gd name="T4" fmla="*/ 417 w 435"/>
                <a:gd name="T5" fmla="*/ 7 h 409"/>
                <a:gd name="T6" fmla="*/ 427 w 435"/>
                <a:gd name="T7" fmla="*/ 18 h 409"/>
                <a:gd name="T8" fmla="*/ 432 w 435"/>
                <a:gd name="T9" fmla="*/ 36 h 409"/>
                <a:gd name="T10" fmla="*/ 435 w 435"/>
                <a:gd name="T11" fmla="*/ 60 h 409"/>
                <a:gd name="T12" fmla="*/ 433 w 435"/>
                <a:gd name="T13" fmla="*/ 87 h 409"/>
                <a:gd name="T14" fmla="*/ 428 w 435"/>
                <a:gd name="T15" fmla="*/ 118 h 409"/>
                <a:gd name="T16" fmla="*/ 420 w 435"/>
                <a:gd name="T17" fmla="*/ 149 h 409"/>
                <a:gd name="T18" fmla="*/ 408 w 435"/>
                <a:gd name="T19" fmla="*/ 183 h 409"/>
                <a:gd name="T20" fmla="*/ 395 w 435"/>
                <a:gd name="T21" fmla="*/ 217 h 409"/>
                <a:gd name="T22" fmla="*/ 377 w 435"/>
                <a:gd name="T23" fmla="*/ 249 h 409"/>
                <a:gd name="T24" fmla="*/ 359 w 435"/>
                <a:gd name="T25" fmla="*/ 281 h 409"/>
                <a:gd name="T26" fmla="*/ 339 w 435"/>
                <a:gd name="T27" fmla="*/ 309 h 409"/>
                <a:gd name="T28" fmla="*/ 316 w 435"/>
                <a:gd name="T29" fmla="*/ 334 h 409"/>
                <a:gd name="T30" fmla="*/ 292 w 435"/>
                <a:gd name="T31" fmla="*/ 356 h 409"/>
                <a:gd name="T32" fmla="*/ 267 w 435"/>
                <a:gd name="T33" fmla="*/ 372 h 409"/>
                <a:gd name="T34" fmla="*/ 233 w 435"/>
                <a:gd name="T35" fmla="*/ 386 h 409"/>
                <a:gd name="T36" fmla="*/ 200 w 435"/>
                <a:gd name="T37" fmla="*/ 398 h 409"/>
                <a:gd name="T38" fmla="*/ 168 w 435"/>
                <a:gd name="T39" fmla="*/ 405 h 409"/>
                <a:gd name="T40" fmla="*/ 136 w 435"/>
                <a:gd name="T41" fmla="*/ 409 h 409"/>
                <a:gd name="T42" fmla="*/ 107 w 435"/>
                <a:gd name="T43" fmla="*/ 408 h 409"/>
                <a:gd name="T44" fmla="*/ 80 w 435"/>
                <a:gd name="T45" fmla="*/ 405 h 409"/>
                <a:gd name="T46" fmla="*/ 56 w 435"/>
                <a:gd name="T47" fmla="*/ 397 h 409"/>
                <a:gd name="T48" fmla="*/ 36 w 435"/>
                <a:gd name="T49" fmla="*/ 385 h 409"/>
                <a:gd name="T50" fmla="*/ 20 w 435"/>
                <a:gd name="T51" fmla="*/ 370 h 409"/>
                <a:gd name="T52" fmla="*/ 10 w 435"/>
                <a:gd name="T53" fmla="*/ 350 h 409"/>
                <a:gd name="T54" fmla="*/ 2 w 435"/>
                <a:gd name="T55" fmla="*/ 327 h 409"/>
                <a:gd name="T56" fmla="*/ 0 w 435"/>
                <a:gd name="T57" fmla="*/ 301 h 409"/>
                <a:gd name="T58" fmla="*/ 6 w 435"/>
                <a:gd name="T59" fmla="*/ 275 h 409"/>
                <a:gd name="T60" fmla="*/ 16 w 435"/>
                <a:gd name="T61" fmla="*/ 248 h 409"/>
                <a:gd name="T62" fmla="*/ 34 w 435"/>
                <a:gd name="T63" fmla="*/ 221 h 409"/>
                <a:gd name="T64" fmla="*/ 56 w 435"/>
                <a:gd name="T65" fmla="*/ 196 h 409"/>
                <a:gd name="T66" fmla="*/ 83 w 435"/>
                <a:gd name="T67" fmla="*/ 171 h 409"/>
                <a:gd name="T68" fmla="*/ 114 w 435"/>
                <a:gd name="T69" fmla="*/ 149 h 409"/>
                <a:gd name="T70" fmla="*/ 148 w 435"/>
                <a:gd name="T71" fmla="*/ 130 h 409"/>
                <a:gd name="T72" fmla="*/ 175 w 435"/>
                <a:gd name="T73" fmla="*/ 115 h 409"/>
                <a:gd name="T74" fmla="*/ 201 w 435"/>
                <a:gd name="T75" fmla="*/ 100 h 409"/>
                <a:gd name="T76" fmla="*/ 228 w 435"/>
                <a:gd name="T77" fmla="*/ 83 h 409"/>
                <a:gd name="T78" fmla="*/ 253 w 435"/>
                <a:gd name="T79" fmla="*/ 67 h 409"/>
                <a:gd name="T80" fmla="*/ 280 w 435"/>
                <a:gd name="T81" fmla="*/ 51 h 409"/>
                <a:gd name="T82" fmla="*/ 304 w 435"/>
                <a:gd name="T83" fmla="*/ 36 h 409"/>
                <a:gd name="T84" fmla="*/ 328 w 435"/>
                <a:gd name="T85" fmla="*/ 23 h 409"/>
                <a:gd name="T86" fmla="*/ 351 w 435"/>
                <a:gd name="T87" fmla="*/ 12 h 409"/>
                <a:gd name="T88" fmla="*/ 371 w 435"/>
                <a:gd name="T89" fmla="*/ 4 h 409"/>
                <a:gd name="T90" fmla="*/ 388 w 435"/>
                <a:gd name="T91"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5" h="409">
                  <a:moveTo>
                    <a:pt x="388" y="0"/>
                  </a:moveTo>
                  <a:lnTo>
                    <a:pt x="404" y="0"/>
                  </a:lnTo>
                  <a:lnTo>
                    <a:pt x="417" y="7"/>
                  </a:lnTo>
                  <a:lnTo>
                    <a:pt x="427" y="18"/>
                  </a:lnTo>
                  <a:lnTo>
                    <a:pt x="432" y="36"/>
                  </a:lnTo>
                  <a:lnTo>
                    <a:pt x="435" y="60"/>
                  </a:lnTo>
                  <a:lnTo>
                    <a:pt x="433" y="87"/>
                  </a:lnTo>
                  <a:lnTo>
                    <a:pt x="428" y="118"/>
                  </a:lnTo>
                  <a:lnTo>
                    <a:pt x="420" y="149"/>
                  </a:lnTo>
                  <a:lnTo>
                    <a:pt x="408" y="183"/>
                  </a:lnTo>
                  <a:lnTo>
                    <a:pt x="395" y="217"/>
                  </a:lnTo>
                  <a:lnTo>
                    <a:pt x="377" y="249"/>
                  </a:lnTo>
                  <a:lnTo>
                    <a:pt x="359" y="281"/>
                  </a:lnTo>
                  <a:lnTo>
                    <a:pt x="339" y="309"/>
                  </a:lnTo>
                  <a:lnTo>
                    <a:pt x="316" y="334"/>
                  </a:lnTo>
                  <a:lnTo>
                    <a:pt x="292" y="356"/>
                  </a:lnTo>
                  <a:lnTo>
                    <a:pt x="267" y="372"/>
                  </a:lnTo>
                  <a:lnTo>
                    <a:pt x="233" y="386"/>
                  </a:lnTo>
                  <a:lnTo>
                    <a:pt x="200" y="398"/>
                  </a:lnTo>
                  <a:lnTo>
                    <a:pt x="168" y="405"/>
                  </a:lnTo>
                  <a:lnTo>
                    <a:pt x="136" y="409"/>
                  </a:lnTo>
                  <a:lnTo>
                    <a:pt x="107" y="408"/>
                  </a:lnTo>
                  <a:lnTo>
                    <a:pt x="80" y="405"/>
                  </a:lnTo>
                  <a:lnTo>
                    <a:pt x="56" y="397"/>
                  </a:lnTo>
                  <a:lnTo>
                    <a:pt x="36" y="385"/>
                  </a:lnTo>
                  <a:lnTo>
                    <a:pt x="20" y="370"/>
                  </a:lnTo>
                  <a:lnTo>
                    <a:pt x="10" y="350"/>
                  </a:lnTo>
                  <a:lnTo>
                    <a:pt x="2" y="327"/>
                  </a:lnTo>
                  <a:lnTo>
                    <a:pt x="0" y="301"/>
                  </a:lnTo>
                  <a:lnTo>
                    <a:pt x="6" y="275"/>
                  </a:lnTo>
                  <a:lnTo>
                    <a:pt x="16" y="248"/>
                  </a:lnTo>
                  <a:lnTo>
                    <a:pt x="34" y="221"/>
                  </a:lnTo>
                  <a:lnTo>
                    <a:pt x="56" y="196"/>
                  </a:lnTo>
                  <a:lnTo>
                    <a:pt x="83" y="171"/>
                  </a:lnTo>
                  <a:lnTo>
                    <a:pt x="114" y="149"/>
                  </a:lnTo>
                  <a:lnTo>
                    <a:pt x="148" y="130"/>
                  </a:lnTo>
                  <a:lnTo>
                    <a:pt x="175" y="115"/>
                  </a:lnTo>
                  <a:lnTo>
                    <a:pt x="201" y="100"/>
                  </a:lnTo>
                  <a:lnTo>
                    <a:pt x="228" y="83"/>
                  </a:lnTo>
                  <a:lnTo>
                    <a:pt x="253" y="67"/>
                  </a:lnTo>
                  <a:lnTo>
                    <a:pt x="280" y="51"/>
                  </a:lnTo>
                  <a:lnTo>
                    <a:pt x="304" y="36"/>
                  </a:lnTo>
                  <a:lnTo>
                    <a:pt x="328" y="23"/>
                  </a:lnTo>
                  <a:lnTo>
                    <a:pt x="351" y="12"/>
                  </a:lnTo>
                  <a:lnTo>
                    <a:pt x="371" y="4"/>
                  </a:lnTo>
                  <a:lnTo>
                    <a:pt x="388" y="0"/>
                  </a:lnTo>
                  <a:close/>
                </a:path>
              </a:pathLst>
            </a:custGeom>
            <a:solidFill>
              <a:srgbClr val="F9BDA0"/>
            </a:solidFill>
            <a:ln w="0">
              <a:solidFill>
                <a:srgbClr val="F9BDA0"/>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3" name="Freeform 115"/>
            <p:cNvSpPr>
              <a:spLocks/>
            </p:cNvSpPr>
            <p:nvPr/>
          </p:nvSpPr>
          <p:spPr bwMode="auto">
            <a:xfrm>
              <a:off x="4729" y="525"/>
              <a:ext cx="274" cy="214"/>
            </a:xfrm>
            <a:custGeom>
              <a:avLst/>
              <a:gdLst>
                <a:gd name="T0" fmla="*/ 298 w 1098"/>
                <a:gd name="T1" fmla="*/ 0 h 853"/>
                <a:gd name="T2" fmla="*/ 798 w 1098"/>
                <a:gd name="T3" fmla="*/ 0 h 853"/>
                <a:gd name="T4" fmla="*/ 843 w 1098"/>
                <a:gd name="T5" fmla="*/ 4 h 853"/>
                <a:gd name="T6" fmla="*/ 886 w 1098"/>
                <a:gd name="T7" fmla="*/ 13 h 853"/>
                <a:gd name="T8" fmla="*/ 924 w 1098"/>
                <a:gd name="T9" fmla="*/ 31 h 853"/>
                <a:gd name="T10" fmla="*/ 962 w 1098"/>
                <a:gd name="T11" fmla="*/ 52 h 853"/>
                <a:gd name="T12" fmla="*/ 995 w 1098"/>
                <a:gd name="T13" fmla="*/ 79 h 853"/>
                <a:gd name="T14" fmla="*/ 1024 w 1098"/>
                <a:gd name="T15" fmla="*/ 111 h 853"/>
                <a:gd name="T16" fmla="*/ 1050 w 1098"/>
                <a:gd name="T17" fmla="*/ 146 h 853"/>
                <a:gd name="T18" fmla="*/ 1070 w 1098"/>
                <a:gd name="T19" fmla="*/ 186 h 853"/>
                <a:gd name="T20" fmla="*/ 1084 w 1098"/>
                <a:gd name="T21" fmla="*/ 228 h 853"/>
                <a:gd name="T22" fmla="*/ 1094 w 1098"/>
                <a:gd name="T23" fmla="*/ 273 h 853"/>
                <a:gd name="T24" fmla="*/ 1098 w 1098"/>
                <a:gd name="T25" fmla="*/ 319 h 853"/>
                <a:gd name="T26" fmla="*/ 1098 w 1098"/>
                <a:gd name="T27" fmla="*/ 534 h 853"/>
                <a:gd name="T28" fmla="*/ 1094 w 1098"/>
                <a:gd name="T29" fmla="*/ 580 h 853"/>
                <a:gd name="T30" fmla="*/ 1084 w 1098"/>
                <a:gd name="T31" fmla="*/ 626 h 853"/>
                <a:gd name="T32" fmla="*/ 1070 w 1098"/>
                <a:gd name="T33" fmla="*/ 668 h 853"/>
                <a:gd name="T34" fmla="*/ 1050 w 1098"/>
                <a:gd name="T35" fmla="*/ 707 h 853"/>
                <a:gd name="T36" fmla="*/ 1024 w 1098"/>
                <a:gd name="T37" fmla="*/ 743 h 853"/>
                <a:gd name="T38" fmla="*/ 995 w 1098"/>
                <a:gd name="T39" fmla="*/ 775 h 853"/>
                <a:gd name="T40" fmla="*/ 962 w 1098"/>
                <a:gd name="T41" fmla="*/ 801 h 853"/>
                <a:gd name="T42" fmla="*/ 924 w 1098"/>
                <a:gd name="T43" fmla="*/ 824 h 853"/>
                <a:gd name="T44" fmla="*/ 886 w 1098"/>
                <a:gd name="T45" fmla="*/ 840 h 853"/>
                <a:gd name="T46" fmla="*/ 843 w 1098"/>
                <a:gd name="T47" fmla="*/ 851 h 853"/>
                <a:gd name="T48" fmla="*/ 798 w 1098"/>
                <a:gd name="T49" fmla="*/ 853 h 853"/>
                <a:gd name="T50" fmla="*/ 298 w 1098"/>
                <a:gd name="T51" fmla="*/ 853 h 853"/>
                <a:gd name="T52" fmla="*/ 253 w 1098"/>
                <a:gd name="T53" fmla="*/ 851 h 853"/>
                <a:gd name="T54" fmla="*/ 212 w 1098"/>
                <a:gd name="T55" fmla="*/ 840 h 853"/>
                <a:gd name="T56" fmla="*/ 172 w 1098"/>
                <a:gd name="T57" fmla="*/ 824 h 853"/>
                <a:gd name="T58" fmla="*/ 134 w 1098"/>
                <a:gd name="T59" fmla="*/ 801 h 853"/>
                <a:gd name="T60" fmla="*/ 101 w 1098"/>
                <a:gd name="T61" fmla="*/ 775 h 853"/>
                <a:gd name="T62" fmla="*/ 72 w 1098"/>
                <a:gd name="T63" fmla="*/ 743 h 853"/>
                <a:gd name="T64" fmla="*/ 47 w 1098"/>
                <a:gd name="T65" fmla="*/ 707 h 853"/>
                <a:gd name="T66" fmla="*/ 27 w 1098"/>
                <a:gd name="T67" fmla="*/ 668 h 853"/>
                <a:gd name="T68" fmla="*/ 12 w 1098"/>
                <a:gd name="T69" fmla="*/ 626 h 853"/>
                <a:gd name="T70" fmla="*/ 3 w 1098"/>
                <a:gd name="T71" fmla="*/ 580 h 853"/>
                <a:gd name="T72" fmla="*/ 0 w 1098"/>
                <a:gd name="T73" fmla="*/ 534 h 853"/>
                <a:gd name="T74" fmla="*/ 0 w 1098"/>
                <a:gd name="T75" fmla="*/ 319 h 853"/>
                <a:gd name="T76" fmla="*/ 3 w 1098"/>
                <a:gd name="T77" fmla="*/ 273 h 853"/>
                <a:gd name="T78" fmla="*/ 12 w 1098"/>
                <a:gd name="T79" fmla="*/ 228 h 853"/>
                <a:gd name="T80" fmla="*/ 27 w 1098"/>
                <a:gd name="T81" fmla="*/ 186 h 853"/>
                <a:gd name="T82" fmla="*/ 47 w 1098"/>
                <a:gd name="T83" fmla="*/ 146 h 853"/>
                <a:gd name="T84" fmla="*/ 72 w 1098"/>
                <a:gd name="T85" fmla="*/ 111 h 853"/>
                <a:gd name="T86" fmla="*/ 101 w 1098"/>
                <a:gd name="T87" fmla="*/ 79 h 853"/>
                <a:gd name="T88" fmla="*/ 134 w 1098"/>
                <a:gd name="T89" fmla="*/ 52 h 853"/>
                <a:gd name="T90" fmla="*/ 172 w 1098"/>
                <a:gd name="T91" fmla="*/ 31 h 853"/>
                <a:gd name="T92" fmla="*/ 212 w 1098"/>
                <a:gd name="T93" fmla="*/ 13 h 853"/>
                <a:gd name="T94" fmla="*/ 253 w 1098"/>
                <a:gd name="T95" fmla="*/ 4 h 853"/>
                <a:gd name="T96" fmla="*/ 298 w 1098"/>
                <a:gd name="T97" fmla="*/ 0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98" h="853">
                  <a:moveTo>
                    <a:pt x="298" y="0"/>
                  </a:moveTo>
                  <a:lnTo>
                    <a:pt x="798" y="0"/>
                  </a:lnTo>
                  <a:lnTo>
                    <a:pt x="843" y="4"/>
                  </a:lnTo>
                  <a:lnTo>
                    <a:pt x="886" y="13"/>
                  </a:lnTo>
                  <a:lnTo>
                    <a:pt x="924" y="31"/>
                  </a:lnTo>
                  <a:lnTo>
                    <a:pt x="962" y="52"/>
                  </a:lnTo>
                  <a:lnTo>
                    <a:pt x="995" y="79"/>
                  </a:lnTo>
                  <a:lnTo>
                    <a:pt x="1024" y="111"/>
                  </a:lnTo>
                  <a:lnTo>
                    <a:pt x="1050" y="146"/>
                  </a:lnTo>
                  <a:lnTo>
                    <a:pt x="1070" y="186"/>
                  </a:lnTo>
                  <a:lnTo>
                    <a:pt x="1084" y="228"/>
                  </a:lnTo>
                  <a:lnTo>
                    <a:pt x="1094" y="273"/>
                  </a:lnTo>
                  <a:lnTo>
                    <a:pt x="1098" y="319"/>
                  </a:lnTo>
                  <a:lnTo>
                    <a:pt x="1098" y="534"/>
                  </a:lnTo>
                  <a:lnTo>
                    <a:pt x="1094" y="580"/>
                  </a:lnTo>
                  <a:lnTo>
                    <a:pt x="1084" y="626"/>
                  </a:lnTo>
                  <a:lnTo>
                    <a:pt x="1070" y="668"/>
                  </a:lnTo>
                  <a:lnTo>
                    <a:pt x="1050" y="707"/>
                  </a:lnTo>
                  <a:lnTo>
                    <a:pt x="1024" y="743"/>
                  </a:lnTo>
                  <a:lnTo>
                    <a:pt x="995" y="775"/>
                  </a:lnTo>
                  <a:lnTo>
                    <a:pt x="962" y="801"/>
                  </a:lnTo>
                  <a:lnTo>
                    <a:pt x="924" y="824"/>
                  </a:lnTo>
                  <a:lnTo>
                    <a:pt x="886" y="840"/>
                  </a:lnTo>
                  <a:lnTo>
                    <a:pt x="843" y="851"/>
                  </a:lnTo>
                  <a:lnTo>
                    <a:pt x="798" y="853"/>
                  </a:lnTo>
                  <a:lnTo>
                    <a:pt x="298" y="853"/>
                  </a:lnTo>
                  <a:lnTo>
                    <a:pt x="253" y="851"/>
                  </a:lnTo>
                  <a:lnTo>
                    <a:pt x="212" y="840"/>
                  </a:lnTo>
                  <a:lnTo>
                    <a:pt x="172" y="824"/>
                  </a:lnTo>
                  <a:lnTo>
                    <a:pt x="134" y="801"/>
                  </a:lnTo>
                  <a:lnTo>
                    <a:pt x="101" y="775"/>
                  </a:lnTo>
                  <a:lnTo>
                    <a:pt x="72" y="743"/>
                  </a:lnTo>
                  <a:lnTo>
                    <a:pt x="47" y="707"/>
                  </a:lnTo>
                  <a:lnTo>
                    <a:pt x="27" y="668"/>
                  </a:lnTo>
                  <a:lnTo>
                    <a:pt x="12" y="626"/>
                  </a:lnTo>
                  <a:lnTo>
                    <a:pt x="3" y="580"/>
                  </a:lnTo>
                  <a:lnTo>
                    <a:pt x="0" y="534"/>
                  </a:lnTo>
                  <a:lnTo>
                    <a:pt x="0" y="319"/>
                  </a:lnTo>
                  <a:lnTo>
                    <a:pt x="3" y="273"/>
                  </a:lnTo>
                  <a:lnTo>
                    <a:pt x="12" y="228"/>
                  </a:lnTo>
                  <a:lnTo>
                    <a:pt x="27" y="186"/>
                  </a:lnTo>
                  <a:lnTo>
                    <a:pt x="47" y="146"/>
                  </a:lnTo>
                  <a:lnTo>
                    <a:pt x="72" y="111"/>
                  </a:lnTo>
                  <a:lnTo>
                    <a:pt x="101" y="79"/>
                  </a:lnTo>
                  <a:lnTo>
                    <a:pt x="134" y="52"/>
                  </a:lnTo>
                  <a:lnTo>
                    <a:pt x="172" y="31"/>
                  </a:lnTo>
                  <a:lnTo>
                    <a:pt x="212" y="13"/>
                  </a:lnTo>
                  <a:lnTo>
                    <a:pt x="253" y="4"/>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4" name="Freeform 116"/>
            <p:cNvSpPr>
              <a:spLocks/>
            </p:cNvSpPr>
            <p:nvPr/>
          </p:nvSpPr>
          <p:spPr bwMode="auto">
            <a:xfrm>
              <a:off x="4654" y="524"/>
              <a:ext cx="287" cy="55"/>
            </a:xfrm>
            <a:custGeom>
              <a:avLst/>
              <a:gdLst>
                <a:gd name="T0" fmla="*/ 112 w 1147"/>
                <a:gd name="T1" fmla="*/ 0 h 223"/>
                <a:gd name="T2" fmla="*/ 1035 w 1147"/>
                <a:gd name="T3" fmla="*/ 0 h 223"/>
                <a:gd name="T4" fmla="*/ 1066 w 1147"/>
                <a:gd name="T5" fmla="*/ 4 h 223"/>
                <a:gd name="T6" fmla="*/ 1092 w 1147"/>
                <a:gd name="T7" fmla="*/ 15 h 223"/>
                <a:gd name="T8" fmla="*/ 1115 w 1147"/>
                <a:gd name="T9" fmla="*/ 32 h 223"/>
                <a:gd name="T10" fmla="*/ 1132 w 1147"/>
                <a:gd name="T11" fmla="*/ 55 h 223"/>
                <a:gd name="T12" fmla="*/ 1143 w 1147"/>
                <a:gd name="T13" fmla="*/ 82 h 223"/>
                <a:gd name="T14" fmla="*/ 1147 w 1147"/>
                <a:gd name="T15" fmla="*/ 111 h 223"/>
                <a:gd name="T16" fmla="*/ 1143 w 1147"/>
                <a:gd name="T17" fmla="*/ 141 h 223"/>
                <a:gd name="T18" fmla="*/ 1132 w 1147"/>
                <a:gd name="T19" fmla="*/ 168 h 223"/>
                <a:gd name="T20" fmla="*/ 1115 w 1147"/>
                <a:gd name="T21" fmla="*/ 189 h 223"/>
                <a:gd name="T22" fmla="*/ 1092 w 1147"/>
                <a:gd name="T23" fmla="*/ 207 h 223"/>
                <a:gd name="T24" fmla="*/ 1066 w 1147"/>
                <a:gd name="T25" fmla="*/ 219 h 223"/>
                <a:gd name="T26" fmla="*/ 1035 w 1147"/>
                <a:gd name="T27" fmla="*/ 223 h 223"/>
                <a:gd name="T28" fmla="*/ 112 w 1147"/>
                <a:gd name="T29" fmla="*/ 223 h 223"/>
                <a:gd name="T30" fmla="*/ 81 w 1147"/>
                <a:gd name="T31" fmla="*/ 219 h 223"/>
                <a:gd name="T32" fmla="*/ 55 w 1147"/>
                <a:gd name="T33" fmla="*/ 207 h 223"/>
                <a:gd name="T34" fmla="*/ 32 w 1147"/>
                <a:gd name="T35" fmla="*/ 189 h 223"/>
                <a:gd name="T36" fmla="*/ 16 w 1147"/>
                <a:gd name="T37" fmla="*/ 168 h 223"/>
                <a:gd name="T38" fmla="*/ 4 w 1147"/>
                <a:gd name="T39" fmla="*/ 141 h 223"/>
                <a:gd name="T40" fmla="*/ 0 w 1147"/>
                <a:gd name="T41" fmla="*/ 111 h 223"/>
                <a:gd name="T42" fmla="*/ 4 w 1147"/>
                <a:gd name="T43" fmla="*/ 82 h 223"/>
                <a:gd name="T44" fmla="*/ 16 w 1147"/>
                <a:gd name="T45" fmla="*/ 55 h 223"/>
                <a:gd name="T46" fmla="*/ 32 w 1147"/>
                <a:gd name="T47" fmla="*/ 32 h 223"/>
                <a:gd name="T48" fmla="*/ 55 w 1147"/>
                <a:gd name="T49" fmla="*/ 15 h 223"/>
                <a:gd name="T50" fmla="*/ 81 w 1147"/>
                <a:gd name="T51" fmla="*/ 4 h 223"/>
                <a:gd name="T52" fmla="*/ 112 w 1147"/>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7" h="223">
                  <a:moveTo>
                    <a:pt x="112" y="0"/>
                  </a:moveTo>
                  <a:lnTo>
                    <a:pt x="1035" y="0"/>
                  </a:lnTo>
                  <a:lnTo>
                    <a:pt x="1066" y="4"/>
                  </a:lnTo>
                  <a:lnTo>
                    <a:pt x="1092" y="15"/>
                  </a:lnTo>
                  <a:lnTo>
                    <a:pt x="1115" y="32"/>
                  </a:lnTo>
                  <a:lnTo>
                    <a:pt x="1132" y="55"/>
                  </a:lnTo>
                  <a:lnTo>
                    <a:pt x="1143" y="82"/>
                  </a:lnTo>
                  <a:lnTo>
                    <a:pt x="1147" y="111"/>
                  </a:lnTo>
                  <a:lnTo>
                    <a:pt x="1143" y="141"/>
                  </a:lnTo>
                  <a:lnTo>
                    <a:pt x="1132" y="168"/>
                  </a:lnTo>
                  <a:lnTo>
                    <a:pt x="1115" y="189"/>
                  </a:lnTo>
                  <a:lnTo>
                    <a:pt x="1092" y="207"/>
                  </a:lnTo>
                  <a:lnTo>
                    <a:pt x="1066" y="219"/>
                  </a:lnTo>
                  <a:lnTo>
                    <a:pt x="1035" y="223"/>
                  </a:lnTo>
                  <a:lnTo>
                    <a:pt x="112" y="223"/>
                  </a:lnTo>
                  <a:lnTo>
                    <a:pt x="81" y="219"/>
                  </a:lnTo>
                  <a:lnTo>
                    <a:pt x="55" y="207"/>
                  </a:lnTo>
                  <a:lnTo>
                    <a:pt x="32" y="189"/>
                  </a:lnTo>
                  <a:lnTo>
                    <a:pt x="16" y="168"/>
                  </a:lnTo>
                  <a:lnTo>
                    <a:pt x="4" y="141"/>
                  </a:lnTo>
                  <a:lnTo>
                    <a:pt x="0" y="111"/>
                  </a:lnTo>
                  <a:lnTo>
                    <a:pt x="4" y="82"/>
                  </a:lnTo>
                  <a:lnTo>
                    <a:pt x="16" y="55"/>
                  </a:lnTo>
                  <a:lnTo>
                    <a:pt x="32" y="32"/>
                  </a:lnTo>
                  <a:lnTo>
                    <a:pt x="55" y="15"/>
                  </a:lnTo>
                  <a:lnTo>
                    <a:pt x="81" y="4"/>
                  </a:lnTo>
                  <a:lnTo>
                    <a:pt x="112"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5" name="Freeform 117"/>
            <p:cNvSpPr>
              <a:spLocks/>
            </p:cNvSpPr>
            <p:nvPr/>
          </p:nvSpPr>
          <p:spPr bwMode="auto">
            <a:xfrm>
              <a:off x="4666" y="537"/>
              <a:ext cx="25" cy="32"/>
            </a:xfrm>
            <a:custGeom>
              <a:avLst/>
              <a:gdLst>
                <a:gd name="T0" fmla="*/ 48 w 98"/>
                <a:gd name="T1" fmla="*/ 0 h 125"/>
                <a:gd name="T2" fmla="*/ 68 w 98"/>
                <a:gd name="T3" fmla="*/ 4 h 125"/>
                <a:gd name="T4" fmla="*/ 83 w 98"/>
                <a:gd name="T5" fmla="*/ 15 h 125"/>
                <a:gd name="T6" fmla="*/ 94 w 98"/>
                <a:gd name="T7" fmla="*/ 29 h 125"/>
                <a:gd name="T8" fmla="*/ 98 w 98"/>
                <a:gd name="T9" fmla="*/ 49 h 125"/>
                <a:gd name="T10" fmla="*/ 98 w 98"/>
                <a:gd name="T11" fmla="*/ 77 h 125"/>
                <a:gd name="T12" fmla="*/ 94 w 98"/>
                <a:gd name="T13" fmla="*/ 96 h 125"/>
                <a:gd name="T14" fmla="*/ 83 w 98"/>
                <a:gd name="T15" fmla="*/ 112 h 125"/>
                <a:gd name="T16" fmla="*/ 68 w 98"/>
                <a:gd name="T17" fmla="*/ 122 h 125"/>
                <a:gd name="T18" fmla="*/ 48 w 98"/>
                <a:gd name="T19" fmla="*/ 125 h 125"/>
                <a:gd name="T20" fmla="*/ 30 w 98"/>
                <a:gd name="T21" fmla="*/ 122 h 125"/>
                <a:gd name="T22" fmla="*/ 14 w 98"/>
                <a:gd name="T23" fmla="*/ 112 h 125"/>
                <a:gd name="T24" fmla="*/ 4 w 98"/>
                <a:gd name="T25" fmla="*/ 96 h 125"/>
                <a:gd name="T26" fmla="*/ 0 w 98"/>
                <a:gd name="T27" fmla="*/ 77 h 125"/>
                <a:gd name="T28" fmla="*/ 0 w 98"/>
                <a:gd name="T29" fmla="*/ 49 h 125"/>
                <a:gd name="T30" fmla="*/ 8 w 98"/>
                <a:gd name="T31" fmla="*/ 29 h 125"/>
                <a:gd name="T32" fmla="*/ 19 w 98"/>
                <a:gd name="T33" fmla="*/ 15 h 125"/>
                <a:gd name="T34" fmla="*/ 34 w 98"/>
                <a:gd name="T35" fmla="*/ 4 h 125"/>
                <a:gd name="T36" fmla="*/ 48 w 98"/>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8" h="125">
                  <a:moveTo>
                    <a:pt x="48" y="0"/>
                  </a:moveTo>
                  <a:lnTo>
                    <a:pt x="68" y="4"/>
                  </a:lnTo>
                  <a:lnTo>
                    <a:pt x="83" y="15"/>
                  </a:lnTo>
                  <a:lnTo>
                    <a:pt x="94" y="29"/>
                  </a:lnTo>
                  <a:lnTo>
                    <a:pt x="98" y="49"/>
                  </a:lnTo>
                  <a:lnTo>
                    <a:pt x="98" y="77"/>
                  </a:lnTo>
                  <a:lnTo>
                    <a:pt x="94" y="96"/>
                  </a:lnTo>
                  <a:lnTo>
                    <a:pt x="83" y="112"/>
                  </a:lnTo>
                  <a:lnTo>
                    <a:pt x="68" y="122"/>
                  </a:lnTo>
                  <a:lnTo>
                    <a:pt x="48" y="125"/>
                  </a:lnTo>
                  <a:lnTo>
                    <a:pt x="30" y="122"/>
                  </a:lnTo>
                  <a:lnTo>
                    <a:pt x="14" y="112"/>
                  </a:lnTo>
                  <a:lnTo>
                    <a:pt x="4" y="96"/>
                  </a:lnTo>
                  <a:lnTo>
                    <a:pt x="0" y="77"/>
                  </a:lnTo>
                  <a:lnTo>
                    <a:pt x="0" y="49"/>
                  </a:lnTo>
                  <a:lnTo>
                    <a:pt x="8" y="29"/>
                  </a:lnTo>
                  <a:lnTo>
                    <a:pt x="19" y="15"/>
                  </a:lnTo>
                  <a:lnTo>
                    <a:pt x="34" y="4"/>
                  </a:lnTo>
                  <a:lnTo>
                    <a:pt x="48"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6" name="Freeform 118"/>
            <p:cNvSpPr>
              <a:spLocks/>
            </p:cNvSpPr>
            <p:nvPr/>
          </p:nvSpPr>
          <p:spPr bwMode="auto">
            <a:xfrm>
              <a:off x="4576" y="628"/>
              <a:ext cx="287" cy="55"/>
            </a:xfrm>
            <a:custGeom>
              <a:avLst/>
              <a:gdLst>
                <a:gd name="T0" fmla="*/ 111 w 1146"/>
                <a:gd name="T1" fmla="*/ 0 h 221"/>
                <a:gd name="T2" fmla="*/ 1035 w 1146"/>
                <a:gd name="T3" fmla="*/ 0 h 221"/>
                <a:gd name="T4" fmla="*/ 1065 w 1146"/>
                <a:gd name="T5" fmla="*/ 4 h 221"/>
                <a:gd name="T6" fmla="*/ 1091 w 1146"/>
                <a:gd name="T7" fmla="*/ 15 h 221"/>
                <a:gd name="T8" fmla="*/ 1114 w 1146"/>
                <a:gd name="T9" fmla="*/ 32 h 221"/>
                <a:gd name="T10" fmla="*/ 1131 w 1146"/>
                <a:gd name="T11" fmla="*/ 55 h 221"/>
                <a:gd name="T12" fmla="*/ 1142 w 1146"/>
                <a:gd name="T13" fmla="*/ 81 h 221"/>
                <a:gd name="T14" fmla="*/ 1146 w 1146"/>
                <a:gd name="T15" fmla="*/ 110 h 221"/>
                <a:gd name="T16" fmla="*/ 1142 w 1146"/>
                <a:gd name="T17" fmla="*/ 141 h 221"/>
                <a:gd name="T18" fmla="*/ 1131 w 1146"/>
                <a:gd name="T19" fmla="*/ 168 h 221"/>
                <a:gd name="T20" fmla="*/ 1114 w 1146"/>
                <a:gd name="T21" fmla="*/ 189 h 221"/>
                <a:gd name="T22" fmla="*/ 1091 w 1146"/>
                <a:gd name="T23" fmla="*/ 206 h 221"/>
                <a:gd name="T24" fmla="*/ 1065 w 1146"/>
                <a:gd name="T25" fmla="*/ 218 h 221"/>
                <a:gd name="T26" fmla="*/ 1035 w 1146"/>
                <a:gd name="T27" fmla="*/ 221 h 221"/>
                <a:gd name="T28" fmla="*/ 111 w 1146"/>
                <a:gd name="T29" fmla="*/ 221 h 221"/>
                <a:gd name="T30" fmla="*/ 82 w 1146"/>
                <a:gd name="T31" fmla="*/ 218 h 221"/>
                <a:gd name="T32" fmla="*/ 55 w 1146"/>
                <a:gd name="T33" fmla="*/ 206 h 221"/>
                <a:gd name="T34" fmla="*/ 32 w 1146"/>
                <a:gd name="T35" fmla="*/ 189 h 221"/>
                <a:gd name="T36" fmla="*/ 15 w 1146"/>
                <a:gd name="T37" fmla="*/ 168 h 221"/>
                <a:gd name="T38" fmla="*/ 4 w 1146"/>
                <a:gd name="T39" fmla="*/ 141 h 221"/>
                <a:gd name="T40" fmla="*/ 0 w 1146"/>
                <a:gd name="T41" fmla="*/ 110 h 221"/>
                <a:gd name="T42" fmla="*/ 4 w 1146"/>
                <a:gd name="T43" fmla="*/ 81 h 221"/>
                <a:gd name="T44" fmla="*/ 15 w 1146"/>
                <a:gd name="T45" fmla="*/ 55 h 221"/>
                <a:gd name="T46" fmla="*/ 32 w 1146"/>
                <a:gd name="T47" fmla="*/ 32 h 221"/>
                <a:gd name="T48" fmla="*/ 55 w 1146"/>
                <a:gd name="T49" fmla="*/ 15 h 221"/>
                <a:gd name="T50" fmla="*/ 82 w 1146"/>
                <a:gd name="T51" fmla="*/ 4 h 221"/>
                <a:gd name="T52" fmla="*/ 111 w 1146"/>
                <a:gd name="T53"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1">
                  <a:moveTo>
                    <a:pt x="111" y="0"/>
                  </a:moveTo>
                  <a:lnTo>
                    <a:pt x="1035" y="0"/>
                  </a:lnTo>
                  <a:lnTo>
                    <a:pt x="1065" y="4"/>
                  </a:lnTo>
                  <a:lnTo>
                    <a:pt x="1091" y="15"/>
                  </a:lnTo>
                  <a:lnTo>
                    <a:pt x="1114" y="32"/>
                  </a:lnTo>
                  <a:lnTo>
                    <a:pt x="1131" y="55"/>
                  </a:lnTo>
                  <a:lnTo>
                    <a:pt x="1142" y="81"/>
                  </a:lnTo>
                  <a:lnTo>
                    <a:pt x="1146" y="110"/>
                  </a:lnTo>
                  <a:lnTo>
                    <a:pt x="1142" y="141"/>
                  </a:lnTo>
                  <a:lnTo>
                    <a:pt x="1131" y="168"/>
                  </a:lnTo>
                  <a:lnTo>
                    <a:pt x="1114" y="189"/>
                  </a:lnTo>
                  <a:lnTo>
                    <a:pt x="1091" y="206"/>
                  </a:lnTo>
                  <a:lnTo>
                    <a:pt x="1065" y="218"/>
                  </a:lnTo>
                  <a:lnTo>
                    <a:pt x="1035" y="221"/>
                  </a:lnTo>
                  <a:lnTo>
                    <a:pt x="111" y="221"/>
                  </a:lnTo>
                  <a:lnTo>
                    <a:pt x="82" y="218"/>
                  </a:lnTo>
                  <a:lnTo>
                    <a:pt x="55" y="206"/>
                  </a:lnTo>
                  <a:lnTo>
                    <a:pt x="32" y="189"/>
                  </a:lnTo>
                  <a:lnTo>
                    <a:pt x="15" y="168"/>
                  </a:lnTo>
                  <a:lnTo>
                    <a:pt x="4" y="141"/>
                  </a:lnTo>
                  <a:lnTo>
                    <a:pt x="0" y="110"/>
                  </a:lnTo>
                  <a:lnTo>
                    <a:pt x="4" y="81"/>
                  </a:lnTo>
                  <a:lnTo>
                    <a:pt x="15" y="55"/>
                  </a:lnTo>
                  <a:lnTo>
                    <a:pt x="32" y="32"/>
                  </a:lnTo>
                  <a:lnTo>
                    <a:pt x="55" y="15"/>
                  </a:lnTo>
                  <a:lnTo>
                    <a:pt x="82"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7" name="Freeform 119"/>
            <p:cNvSpPr>
              <a:spLocks/>
            </p:cNvSpPr>
            <p:nvPr/>
          </p:nvSpPr>
          <p:spPr bwMode="auto">
            <a:xfrm>
              <a:off x="4590" y="640"/>
              <a:ext cx="24" cy="31"/>
            </a:xfrm>
            <a:custGeom>
              <a:avLst/>
              <a:gdLst>
                <a:gd name="T0" fmla="*/ 49 w 97"/>
                <a:gd name="T1" fmla="*/ 0 h 125"/>
                <a:gd name="T2" fmla="*/ 68 w 97"/>
                <a:gd name="T3" fmla="*/ 4 h 125"/>
                <a:gd name="T4" fmla="*/ 84 w 97"/>
                <a:gd name="T5" fmla="*/ 15 h 125"/>
                <a:gd name="T6" fmla="*/ 95 w 97"/>
                <a:gd name="T7" fmla="*/ 29 h 125"/>
                <a:gd name="T8" fmla="*/ 97 w 97"/>
                <a:gd name="T9" fmla="*/ 49 h 125"/>
                <a:gd name="T10" fmla="*/ 97 w 97"/>
                <a:gd name="T11" fmla="*/ 76 h 125"/>
                <a:gd name="T12" fmla="*/ 95 w 97"/>
                <a:gd name="T13" fmla="*/ 96 h 125"/>
                <a:gd name="T14" fmla="*/ 84 w 97"/>
                <a:gd name="T15" fmla="*/ 112 h 125"/>
                <a:gd name="T16" fmla="*/ 68 w 97"/>
                <a:gd name="T17" fmla="*/ 121 h 125"/>
                <a:gd name="T18" fmla="*/ 49 w 97"/>
                <a:gd name="T19" fmla="*/ 125 h 125"/>
                <a:gd name="T20" fmla="*/ 29 w 97"/>
                <a:gd name="T21" fmla="*/ 121 h 125"/>
                <a:gd name="T22" fmla="*/ 15 w 97"/>
                <a:gd name="T23" fmla="*/ 112 h 125"/>
                <a:gd name="T24" fmla="*/ 4 w 97"/>
                <a:gd name="T25" fmla="*/ 96 h 125"/>
                <a:gd name="T26" fmla="*/ 0 w 97"/>
                <a:gd name="T27" fmla="*/ 76 h 125"/>
                <a:gd name="T28" fmla="*/ 0 w 97"/>
                <a:gd name="T29" fmla="*/ 49 h 125"/>
                <a:gd name="T30" fmla="*/ 4 w 97"/>
                <a:gd name="T31" fmla="*/ 29 h 125"/>
                <a:gd name="T32" fmla="*/ 15 w 97"/>
                <a:gd name="T33" fmla="*/ 15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5" y="29"/>
                  </a:lnTo>
                  <a:lnTo>
                    <a:pt x="97" y="49"/>
                  </a:lnTo>
                  <a:lnTo>
                    <a:pt x="97" y="76"/>
                  </a:lnTo>
                  <a:lnTo>
                    <a:pt x="95" y="96"/>
                  </a:lnTo>
                  <a:lnTo>
                    <a:pt x="84" y="112"/>
                  </a:lnTo>
                  <a:lnTo>
                    <a:pt x="68" y="121"/>
                  </a:lnTo>
                  <a:lnTo>
                    <a:pt x="49" y="125"/>
                  </a:lnTo>
                  <a:lnTo>
                    <a:pt x="29" y="121"/>
                  </a:lnTo>
                  <a:lnTo>
                    <a:pt x="15" y="112"/>
                  </a:lnTo>
                  <a:lnTo>
                    <a:pt x="4" y="96"/>
                  </a:lnTo>
                  <a:lnTo>
                    <a:pt x="0" y="76"/>
                  </a:lnTo>
                  <a:lnTo>
                    <a:pt x="0" y="49"/>
                  </a:lnTo>
                  <a:lnTo>
                    <a:pt x="4" y="29"/>
                  </a:lnTo>
                  <a:lnTo>
                    <a:pt x="15" y="15"/>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8" name="Freeform 120"/>
            <p:cNvSpPr>
              <a:spLocks/>
            </p:cNvSpPr>
            <p:nvPr/>
          </p:nvSpPr>
          <p:spPr bwMode="auto">
            <a:xfrm>
              <a:off x="4592" y="574"/>
              <a:ext cx="286" cy="55"/>
            </a:xfrm>
            <a:custGeom>
              <a:avLst/>
              <a:gdLst>
                <a:gd name="T0" fmla="*/ 111 w 1146"/>
                <a:gd name="T1" fmla="*/ 0 h 223"/>
                <a:gd name="T2" fmla="*/ 1035 w 1146"/>
                <a:gd name="T3" fmla="*/ 0 h 223"/>
                <a:gd name="T4" fmla="*/ 1064 w 1146"/>
                <a:gd name="T5" fmla="*/ 4 h 223"/>
                <a:gd name="T6" fmla="*/ 1091 w 1146"/>
                <a:gd name="T7" fmla="*/ 15 h 223"/>
                <a:gd name="T8" fmla="*/ 1114 w 1146"/>
                <a:gd name="T9" fmla="*/ 32 h 223"/>
                <a:gd name="T10" fmla="*/ 1131 w 1146"/>
                <a:gd name="T11" fmla="*/ 55 h 223"/>
                <a:gd name="T12" fmla="*/ 1142 w 1146"/>
                <a:gd name="T13" fmla="*/ 82 h 223"/>
                <a:gd name="T14" fmla="*/ 1146 w 1146"/>
                <a:gd name="T15" fmla="*/ 111 h 223"/>
                <a:gd name="T16" fmla="*/ 1142 w 1146"/>
                <a:gd name="T17" fmla="*/ 141 h 223"/>
                <a:gd name="T18" fmla="*/ 1131 w 1146"/>
                <a:gd name="T19" fmla="*/ 168 h 223"/>
                <a:gd name="T20" fmla="*/ 1114 w 1146"/>
                <a:gd name="T21" fmla="*/ 191 h 223"/>
                <a:gd name="T22" fmla="*/ 1091 w 1146"/>
                <a:gd name="T23" fmla="*/ 208 h 223"/>
                <a:gd name="T24" fmla="*/ 1064 w 1146"/>
                <a:gd name="T25" fmla="*/ 219 h 223"/>
                <a:gd name="T26" fmla="*/ 1035 w 1146"/>
                <a:gd name="T27" fmla="*/ 223 h 223"/>
                <a:gd name="T28" fmla="*/ 111 w 1146"/>
                <a:gd name="T29" fmla="*/ 223 h 223"/>
                <a:gd name="T30" fmla="*/ 81 w 1146"/>
                <a:gd name="T31" fmla="*/ 219 h 223"/>
                <a:gd name="T32" fmla="*/ 55 w 1146"/>
                <a:gd name="T33" fmla="*/ 208 h 223"/>
                <a:gd name="T34" fmla="*/ 32 w 1146"/>
                <a:gd name="T35" fmla="*/ 191 h 223"/>
                <a:gd name="T36" fmla="*/ 15 w 1146"/>
                <a:gd name="T37" fmla="*/ 168 h 223"/>
                <a:gd name="T38" fmla="*/ 4 w 1146"/>
                <a:gd name="T39" fmla="*/ 141 h 223"/>
                <a:gd name="T40" fmla="*/ 0 w 1146"/>
                <a:gd name="T41" fmla="*/ 111 h 223"/>
                <a:gd name="T42" fmla="*/ 4 w 1146"/>
                <a:gd name="T43" fmla="*/ 82 h 223"/>
                <a:gd name="T44" fmla="*/ 15 w 1146"/>
                <a:gd name="T45" fmla="*/ 55 h 223"/>
                <a:gd name="T46" fmla="*/ 32 w 1146"/>
                <a:gd name="T47" fmla="*/ 32 h 223"/>
                <a:gd name="T48" fmla="*/ 55 w 1146"/>
                <a:gd name="T49" fmla="*/ 15 h 223"/>
                <a:gd name="T50" fmla="*/ 81 w 1146"/>
                <a:gd name="T51" fmla="*/ 4 h 223"/>
                <a:gd name="T52" fmla="*/ 111 w 1146"/>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6" h="223">
                  <a:moveTo>
                    <a:pt x="111" y="0"/>
                  </a:moveTo>
                  <a:lnTo>
                    <a:pt x="1035" y="0"/>
                  </a:lnTo>
                  <a:lnTo>
                    <a:pt x="1064" y="4"/>
                  </a:lnTo>
                  <a:lnTo>
                    <a:pt x="1091" y="15"/>
                  </a:lnTo>
                  <a:lnTo>
                    <a:pt x="1114" y="32"/>
                  </a:lnTo>
                  <a:lnTo>
                    <a:pt x="1131" y="55"/>
                  </a:lnTo>
                  <a:lnTo>
                    <a:pt x="1142" y="82"/>
                  </a:lnTo>
                  <a:lnTo>
                    <a:pt x="1146" y="111"/>
                  </a:lnTo>
                  <a:lnTo>
                    <a:pt x="1142" y="141"/>
                  </a:lnTo>
                  <a:lnTo>
                    <a:pt x="1131" y="168"/>
                  </a:lnTo>
                  <a:lnTo>
                    <a:pt x="1114" y="191"/>
                  </a:lnTo>
                  <a:lnTo>
                    <a:pt x="1091" y="208"/>
                  </a:lnTo>
                  <a:lnTo>
                    <a:pt x="1064" y="219"/>
                  </a:lnTo>
                  <a:lnTo>
                    <a:pt x="1035" y="223"/>
                  </a:lnTo>
                  <a:lnTo>
                    <a:pt x="111" y="223"/>
                  </a:lnTo>
                  <a:lnTo>
                    <a:pt x="81" y="219"/>
                  </a:lnTo>
                  <a:lnTo>
                    <a:pt x="55" y="208"/>
                  </a:lnTo>
                  <a:lnTo>
                    <a:pt x="32" y="191"/>
                  </a:lnTo>
                  <a:lnTo>
                    <a:pt x="15" y="168"/>
                  </a:lnTo>
                  <a:lnTo>
                    <a:pt x="4" y="141"/>
                  </a:lnTo>
                  <a:lnTo>
                    <a:pt x="0" y="111"/>
                  </a:lnTo>
                  <a:lnTo>
                    <a:pt x="4" y="82"/>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39" name="Freeform 121"/>
            <p:cNvSpPr>
              <a:spLocks/>
            </p:cNvSpPr>
            <p:nvPr/>
          </p:nvSpPr>
          <p:spPr bwMode="auto">
            <a:xfrm>
              <a:off x="4604" y="586"/>
              <a:ext cx="24" cy="31"/>
            </a:xfrm>
            <a:custGeom>
              <a:avLst/>
              <a:gdLst>
                <a:gd name="T0" fmla="*/ 49 w 97"/>
                <a:gd name="T1" fmla="*/ 0 h 125"/>
                <a:gd name="T2" fmla="*/ 68 w 97"/>
                <a:gd name="T3" fmla="*/ 4 h 125"/>
                <a:gd name="T4" fmla="*/ 84 w 97"/>
                <a:gd name="T5" fmla="*/ 15 h 125"/>
                <a:gd name="T6" fmla="*/ 93 w 97"/>
                <a:gd name="T7" fmla="*/ 30 h 125"/>
                <a:gd name="T8" fmla="*/ 97 w 97"/>
                <a:gd name="T9" fmla="*/ 50 h 125"/>
                <a:gd name="T10" fmla="*/ 97 w 97"/>
                <a:gd name="T11" fmla="*/ 77 h 125"/>
                <a:gd name="T12" fmla="*/ 93 w 97"/>
                <a:gd name="T13" fmla="*/ 96 h 125"/>
                <a:gd name="T14" fmla="*/ 84 w 97"/>
                <a:gd name="T15" fmla="*/ 112 h 125"/>
                <a:gd name="T16" fmla="*/ 68 w 97"/>
                <a:gd name="T17" fmla="*/ 123 h 125"/>
                <a:gd name="T18" fmla="*/ 49 w 97"/>
                <a:gd name="T19" fmla="*/ 125 h 125"/>
                <a:gd name="T20" fmla="*/ 29 w 97"/>
                <a:gd name="T21" fmla="*/ 123 h 125"/>
                <a:gd name="T22" fmla="*/ 15 w 97"/>
                <a:gd name="T23" fmla="*/ 112 h 125"/>
                <a:gd name="T24" fmla="*/ 4 w 97"/>
                <a:gd name="T25" fmla="*/ 96 h 125"/>
                <a:gd name="T26" fmla="*/ 0 w 97"/>
                <a:gd name="T27" fmla="*/ 77 h 125"/>
                <a:gd name="T28" fmla="*/ 0 w 97"/>
                <a:gd name="T29" fmla="*/ 50 h 125"/>
                <a:gd name="T30" fmla="*/ 8 w 97"/>
                <a:gd name="T31" fmla="*/ 30 h 125"/>
                <a:gd name="T32" fmla="*/ 19 w 97"/>
                <a:gd name="T33" fmla="*/ 15 h 125"/>
                <a:gd name="T34" fmla="*/ 33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5"/>
                  </a:lnTo>
                  <a:lnTo>
                    <a:pt x="93" y="30"/>
                  </a:lnTo>
                  <a:lnTo>
                    <a:pt x="97" y="50"/>
                  </a:lnTo>
                  <a:lnTo>
                    <a:pt x="97" y="77"/>
                  </a:lnTo>
                  <a:lnTo>
                    <a:pt x="93" y="96"/>
                  </a:lnTo>
                  <a:lnTo>
                    <a:pt x="84" y="112"/>
                  </a:lnTo>
                  <a:lnTo>
                    <a:pt x="68" y="123"/>
                  </a:lnTo>
                  <a:lnTo>
                    <a:pt x="49" y="125"/>
                  </a:lnTo>
                  <a:lnTo>
                    <a:pt x="29" y="123"/>
                  </a:lnTo>
                  <a:lnTo>
                    <a:pt x="15" y="112"/>
                  </a:lnTo>
                  <a:lnTo>
                    <a:pt x="4" y="96"/>
                  </a:lnTo>
                  <a:lnTo>
                    <a:pt x="0" y="77"/>
                  </a:lnTo>
                  <a:lnTo>
                    <a:pt x="0" y="50"/>
                  </a:lnTo>
                  <a:lnTo>
                    <a:pt x="8" y="30"/>
                  </a:lnTo>
                  <a:lnTo>
                    <a:pt x="19" y="15"/>
                  </a:lnTo>
                  <a:lnTo>
                    <a:pt x="33"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0" name="Freeform 122"/>
            <p:cNvSpPr>
              <a:spLocks/>
            </p:cNvSpPr>
            <p:nvPr/>
          </p:nvSpPr>
          <p:spPr bwMode="auto">
            <a:xfrm>
              <a:off x="4611" y="681"/>
              <a:ext cx="284" cy="56"/>
            </a:xfrm>
            <a:custGeom>
              <a:avLst/>
              <a:gdLst>
                <a:gd name="T0" fmla="*/ 111 w 1139"/>
                <a:gd name="T1" fmla="*/ 0 h 223"/>
                <a:gd name="T2" fmla="*/ 1028 w 1139"/>
                <a:gd name="T3" fmla="*/ 0 h 223"/>
                <a:gd name="T4" fmla="*/ 1058 w 1139"/>
                <a:gd name="T5" fmla="*/ 4 h 223"/>
                <a:gd name="T6" fmla="*/ 1084 w 1139"/>
                <a:gd name="T7" fmla="*/ 15 h 223"/>
                <a:gd name="T8" fmla="*/ 1107 w 1139"/>
                <a:gd name="T9" fmla="*/ 32 h 223"/>
                <a:gd name="T10" fmla="*/ 1124 w 1139"/>
                <a:gd name="T11" fmla="*/ 55 h 223"/>
                <a:gd name="T12" fmla="*/ 1135 w 1139"/>
                <a:gd name="T13" fmla="*/ 81 h 223"/>
                <a:gd name="T14" fmla="*/ 1139 w 1139"/>
                <a:gd name="T15" fmla="*/ 112 h 223"/>
                <a:gd name="T16" fmla="*/ 1135 w 1139"/>
                <a:gd name="T17" fmla="*/ 141 h 223"/>
                <a:gd name="T18" fmla="*/ 1124 w 1139"/>
                <a:gd name="T19" fmla="*/ 168 h 223"/>
                <a:gd name="T20" fmla="*/ 1107 w 1139"/>
                <a:gd name="T21" fmla="*/ 191 h 223"/>
                <a:gd name="T22" fmla="*/ 1084 w 1139"/>
                <a:gd name="T23" fmla="*/ 208 h 223"/>
                <a:gd name="T24" fmla="*/ 1058 w 1139"/>
                <a:gd name="T25" fmla="*/ 219 h 223"/>
                <a:gd name="T26" fmla="*/ 1028 w 1139"/>
                <a:gd name="T27" fmla="*/ 223 h 223"/>
                <a:gd name="T28" fmla="*/ 111 w 1139"/>
                <a:gd name="T29" fmla="*/ 223 h 223"/>
                <a:gd name="T30" fmla="*/ 81 w 1139"/>
                <a:gd name="T31" fmla="*/ 219 h 223"/>
                <a:gd name="T32" fmla="*/ 55 w 1139"/>
                <a:gd name="T33" fmla="*/ 208 h 223"/>
                <a:gd name="T34" fmla="*/ 32 w 1139"/>
                <a:gd name="T35" fmla="*/ 191 h 223"/>
                <a:gd name="T36" fmla="*/ 15 w 1139"/>
                <a:gd name="T37" fmla="*/ 168 h 223"/>
                <a:gd name="T38" fmla="*/ 4 w 1139"/>
                <a:gd name="T39" fmla="*/ 141 h 223"/>
                <a:gd name="T40" fmla="*/ 0 w 1139"/>
                <a:gd name="T41" fmla="*/ 112 h 223"/>
                <a:gd name="T42" fmla="*/ 4 w 1139"/>
                <a:gd name="T43" fmla="*/ 81 h 223"/>
                <a:gd name="T44" fmla="*/ 15 w 1139"/>
                <a:gd name="T45" fmla="*/ 55 h 223"/>
                <a:gd name="T46" fmla="*/ 32 w 1139"/>
                <a:gd name="T47" fmla="*/ 32 h 223"/>
                <a:gd name="T48" fmla="*/ 55 w 1139"/>
                <a:gd name="T49" fmla="*/ 15 h 223"/>
                <a:gd name="T50" fmla="*/ 81 w 1139"/>
                <a:gd name="T51" fmla="*/ 4 h 223"/>
                <a:gd name="T52" fmla="*/ 111 w 1139"/>
                <a:gd name="T53"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9" h="223">
                  <a:moveTo>
                    <a:pt x="111" y="0"/>
                  </a:moveTo>
                  <a:lnTo>
                    <a:pt x="1028" y="0"/>
                  </a:lnTo>
                  <a:lnTo>
                    <a:pt x="1058" y="4"/>
                  </a:lnTo>
                  <a:lnTo>
                    <a:pt x="1084" y="15"/>
                  </a:lnTo>
                  <a:lnTo>
                    <a:pt x="1107" y="32"/>
                  </a:lnTo>
                  <a:lnTo>
                    <a:pt x="1124" y="55"/>
                  </a:lnTo>
                  <a:lnTo>
                    <a:pt x="1135" y="81"/>
                  </a:lnTo>
                  <a:lnTo>
                    <a:pt x="1139" y="112"/>
                  </a:lnTo>
                  <a:lnTo>
                    <a:pt x="1135" y="141"/>
                  </a:lnTo>
                  <a:lnTo>
                    <a:pt x="1124" y="168"/>
                  </a:lnTo>
                  <a:lnTo>
                    <a:pt x="1107" y="191"/>
                  </a:lnTo>
                  <a:lnTo>
                    <a:pt x="1084" y="208"/>
                  </a:lnTo>
                  <a:lnTo>
                    <a:pt x="1058" y="219"/>
                  </a:lnTo>
                  <a:lnTo>
                    <a:pt x="1028" y="223"/>
                  </a:lnTo>
                  <a:lnTo>
                    <a:pt x="111" y="223"/>
                  </a:lnTo>
                  <a:lnTo>
                    <a:pt x="81" y="219"/>
                  </a:lnTo>
                  <a:lnTo>
                    <a:pt x="55" y="208"/>
                  </a:lnTo>
                  <a:lnTo>
                    <a:pt x="32" y="191"/>
                  </a:lnTo>
                  <a:lnTo>
                    <a:pt x="15" y="168"/>
                  </a:lnTo>
                  <a:lnTo>
                    <a:pt x="4" y="141"/>
                  </a:lnTo>
                  <a:lnTo>
                    <a:pt x="0" y="112"/>
                  </a:lnTo>
                  <a:lnTo>
                    <a:pt x="4" y="81"/>
                  </a:lnTo>
                  <a:lnTo>
                    <a:pt x="15" y="55"/>
                  </a:lnTo>
                  <a:lnTo>
                    <a:pt x="32" y="32"/>
                  </a:lnTo>
                  <a:lnTo>
                    <a:pt x="55" y="15"/>
                  </a:lnTo>
                  <a:lnTo>
                    <a:pt x="81" y="4"/>
                  </a:lnTo>
                  <a:lnTo>
                    <a:pt x="111"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1" name="Freeform 123"/>
            <p:cNvSpPr>
              <a:spLocks/>
            </p:cNvSpPr>
            <p:nvPr/>
          </p:nvSpPr>
          <p:spPr bwMode="auto">
            <a:xfrm>
              <a:off x="4623" y="694"/>
              <a:ext cx="24" cy="31"/>
            </a:xfrm>
            <a:custGeom>
              <a:avLst/>
              <a:gdLst>
                <a:gd name="T0" fmla="*/ 49 w 97"/>
                <a:gd name="T1" fmla="*/ 0 h 125"/>
                <a:gd name="T2" fmla="*/ 68 w 97"/>
                <a:gd name="T3" fmla="*/ 4 h 125"/>
                <a:gd name="T4" fmla="*/ 84 w 97"/>
                <a:gd name="T5" fmla="*/ 13 h 125"/>
                <a:gd name="T6" fmla="*/ 95 w 97"/>
                <a:gd name="T7" fmla="*/ 29 h 125"/>
                <a:gd name="T8" fmla="*/ 97 w 97"/>
                <a:gd name="T9" fmla="*/ 47 h 125"/>
                <a:gd name="T10" fmla="*/ 97 w 97"/>
                <a:gd name="T11" fmla="*/ 75 h 125"/>
                <a:gd name="T12" fmla="*/ 95 w 97"/>
                <a:gd name="T13" fmla="*/ 95 h 125"/>
                <a:gd name="T14" fmla="*/ 84 w 97"/>
                <a:gd name="T15" fmla="*/ 110 h 125"/>
                <a:gd name="T16" fmla="*/ 68 w 97"/>
                <a:gd name="T17" fmla="*/ 121 h 125"/>
                <a:gd name="T18" fmla="*/ 49 w 97"/>
                <a:gd name="T19" fmla="*/ 125 h 125"/>
                <a:gd name="T20" fmla="*/ 29 w 97"/>
                <a:gd name="T21" fmla="*/ 121 h 125"/>
                <a:gd name="T22" fmla="*/ 15 w 97"/>
                <a:gd name="T23" fmla="*/ 110 h 125"/>
                <a:gd name="T24" fmla="*/ 4 w 97"/>
                <a:gd name="T25" fmla="*/ 95 h 125"/>
                <a:gd name="T26" fmla="*/ 0 w 97"/>
                <a:gd name="T27" fmla="*/ 75 h 125"/>
                <a:gd name="T28" fmla="*/ 0 w 97"/>
                <a:gd name="T29" fmla="*/ 47 h 125"/>
                <a:gd name="T30" fmla="*/ 4 w 97"/>
                <a:gd name="T31" fmla="*/ 29 h 125"/>
                <a:gd name="T32" fmla="*/ 15 w 97"/>
                <a:gd name="T33" fmla="*/ 13 h 125"/>
                <a:gd name="T34" fmla="*/ 29 w 97"/>
                <a:gd name="T35" fmla="*/ 4 h 125"/>
                <a:gd name="T36" fmla="*/ 49 w 9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7" h="125">
                  <a:moveTo>
                    <a:pt x="49" y="0"/>
                  </a:moveTo>
                  <a:lnTo>
                    <a:pt x="68" y="4"/>
                  </a:lnTo>
                  <a:lnTo>
                    <a:pt x="84" y="13"/>
                  </a:lnTo>
                  <a:lnTo>
                    <a:pt x="95" y="29"/>
                  </a:lnTo>
                  <a:lnTo>
                    <a:pt x="97" y="47"/>
                  </a:lnTo>
                  <a:lnTo>
                    <a:pt x="97" y="75"/>
                  </a:lnTo>
                  <a:lnTo>
                    <a:pt x="95" y="95"/>
                  </a:lnTo>
                  <a:lnTo>
                    <a:pt x="84" y="110"/>
                  </a:lnTo>
                  <a:lnTo>
                    <a:pt x="68" y="121"/>
                  </a:lnTo>
                  <a:lnTo>
                    <a:pt x="49" y="125"/>
                  </a:lnTo>
                  <a:lnTo>
                    <a:pt x="29" y="121"/>
                  </a:lnTo>
                  <a:lnTo>
                    <a:pt x="15" y="110"/>
                  </a:lnTo>
                  <a:lnTo>
                    <a:pt x="4" y="95"/>
                  </a:lnTo>
                  <a:lnTo>
                    <a:pt x="0" y="75"/>
                  </a:lnTo>
                  <a:lnTo>
                    <a:pt x="0" y="47"/>
                  </a:lnTo>
                  <a:lnTo>
                    <a:pt x="4" y="29"/>
                  </a:lnTo>
                  <a:lnTo>
                    <a:pt x="15" y="13"/>
                  </a:lnTo>
                  <a:lnTo>
                    <a:pt x="29" y="4"/>
                  </a:lnTo>
                  <a:lnTo>
                    <a:pt x="49" y="0"/>
                  </a:lnTo>
                  <a:close/>
                </a:path>
              </a:pathLst>
            </a:custGeom>
            <a:solidFill>
              <a:srgbClr val="F2C4BD"/>
            </a:solidFill>
            <a:ln w="0">
              <a:solidFill>
                <a:srgbClr val="F2C4BD"/>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2" name="Freeform 124"/>
            <p:cNvSpPr>
              <a:spLocks/>
            </p:cNvSpPr>
            <p:nvPr/>
          </p:nvSpPr>
          <p:spPr bwMode="auto">
            <a:xfrm>
              <a:off x="4792" y="708"/>
              <a:ext cx="157" cy="76"/>
            </a:xfrm>
            <a:custGeom>
              <a:avLst/>
              <a:gdLst>
                <a:gd name="T0" fmla="*/ 265 w 630"/>
                <a:gd name="T1" fmla="*/ 0 h 302"/>
                <a:gd name="T2" fmla="*/ 293 w 630"/>
                <a:gd name="T3" fmla="*/ 0 h 302"/>
                <a:gd name="T4" fmla="*/ 317 w 630"/>
                <a:gd name="T5" fmla="*/ 1 h 302"/>
                <a:gd name="T6" fmla="*/ 335 w 630"/>
                <a:gd name="T7" fmla="*/ 3 h 302"/>
                <a:gd name="T8" fmla="*/ 347 w 630"/>
                <a:gd name="T9" fmla="*/ 3 h 302"/>
                <a:gd name="T10" fmla="*/ 351 w 630"/>
                <a:gd name="T11" fmla="*/ 4 h 302"/>
                <a:gd name="T12" fmla="*/ 630 w 630"/>
                <a:gd name="T13" fmla="*/ 108 h 302"/>
                <a:gd name="T14" fmla="*/ 626 w 630"/>
                <a:gd name="T15" fmla="*/ 109 h 302"/>
                <a:gd name="T16" fmla="*/ 616 w 630"/>
                <a:gd name="T17" fmla="*/ 113 h 302"/>
                <a:gd name="T18" fmla="*/ 603 w 630"/>
                <a:gd name="T19" fmla="*/ 120 h 302"/>
                <a:gd name="T20" fmla="*/ 583 w 630"/>
                <a:gd name="T21" fmla="*/ 129 h 302"/>
                <a:gd name="T22" fmla="*/ 560 w 630"/>
                <a:gd name="T23" fmla="*/ 138 h 302"/>
                <a:gd name="T24" fmla="*/ 534 w 630"/>
                <a:gd name="T25" fmla="*/ 150 h 302"/>
                <a:gd name="T26" fmla="*/ 505 w 630"/>
                <a:gd name="T27" fmla="*/ 164 h 302"/>
                <a:gd name="T28" fmla="*/ 473 w 630"/>
                <a:gd name="T29" fmla="*/ 178 h 302"/>
                <a:gd name="T30" fmla="*/ 441 w 630"/>
                <a:gd name="T31" fmla="*/ 192 h 302"/>
                <a:gd name="T32" fmla="*/ 407 w 630"/>
                <a:gd name="T33" fmla="*/ 208 h 302"/>
                <a:gd name="T34" fmla="*/ 374 w 630"/>
                <a:gd name="T35" fmla="*/ 222 h 302"/>
                <a:gd name="T36" fmla="*/ 342 w 630"/>
                <a:gd name="T37" fmla="*/ 236 h 302"/>
                <a:gd name="T38" fmla="*/ 311 w 630"/>
                <a:gd name="T39" fmla="*/ 250 h 302"/>
                <a:gd name="T40" fmla="*/ 282 w 630"/>
                <a:gd name="T41" fmla="*/ 262 h 302"/>
                <a:gd name="T42" fmla="*/ 255 w 630"/>
                <a:gd name="T43" fmla="*/ 274 h 302"/>
                <a:gd name="T44" fmla="*/ 233 w 630"/>
                <a:gd name="T45" fmla="*/ 285 h 302"/>
                <a:gd name="T46" fmla="*/ 214 w 630"/>
                <a:gd name="T47" fmla="*/ 293 h 302"/>
                <a:gd name="T48" fmla="*/ 201 w 630"/>
                <a:gd name="T49" fmla="*/ 298 h 302"/>
                <a:gd name="T50" fmla="*/ 191 w 630"/>
                <a:gd name="T51" fmla="*/ 302 h 302"/>
                <a:gd name="T52" fmla="*/ 182 w 630"/>
                <a:gd name="T53" fmla="*/ 301 h 302"/>
                <a:gd name="T54" fmla="*/ 169 w 630"/>
                <a:gd name="T55" fmla="*/ 297 h 302"/>
                <a:gd name="T56" fmla="*/ 153 w 630"/>
                <a:gd name="T57" fmla="*/ 289 h 302"/>
                <a:gd name="T58" fmla="*/ 133 w 630"/>
                <a:gd name="T59" fmla="*/ 278 h 302"/>
                <a:gd name="T60" fmla="*/ 113 w 630"/>
                <a:gd name="T61" fmla="*/ 264 h 302"/>
                <a:gd name="T62" fmla="*/ 92 w 630"/>
                <a:gd name="T63" fmla="*/ 248 h 302"/>
                <a:gd name="T64" fmla="*/ 70 w 630"/>
                <a:gd name="T65" fmla="*/ 230 h 302"/>
                <a:gd name="T66" fmla="*/ 52 w 630"/>
                <a:gd name="T67" fmla="*/ 210 h 302"/>
                <a:gd name="T68" fmla="*/ 33 w 630"/>
                <a:gd name="T69" fmla="*/ 190 h 302"/>
                <a:gd name="T70" fmla="*/ 18 w 630"/>
                <a:gd name="T71" fmla="*/ 169 h 302"/>
                <a:gd name="T72" fmla="*/ 8 w 630"/>
                <a:gd name="T73" fmla="*/ 148 h 302"/>
                <a:gd name="T74" fmla="*/ 1 w 630"/>
                <a:gd name="T75" fmla="*/ 127 h 302"/>
                <a:gd name="T76" fmla="*/ 0 w 630"/>
                <a:gd name="T77" fmla="*/ 105 h 302"/>
                <a:gd name="T78" fmla="*/ 5 w 630"/>
                <a:gd name="T79" fmla="*/ 85 h 302"/>
                <a:gd name="T80" fmla="*/ 18 w 630"/>
                <a:gd name="T81" fmla="*/ 67 h 302"/>
                <a:gd name="T82" fmla="*/ 40 w 630"/>
                <a:gd name="T83" fmla="*/ 48 h 302"/>
                <a:gd name="T84" fmla="*/ 68 w 630"/>
                <a:gd name="T85" fmla="*/ 32 h 302"/>
                <a:gd name="T86" fmla="*/ 97 w 630"/>
                <a:gd name="T87" fmla="*/ 21 h 302"/>
                <a:gd name="T88" fmla="*/ 130 w 630"/>
                <a:gd name="T89" fmla="*/ 12 h 302"/>
                <a:gd name="T90" fmla="*/ 165 w 630"/>
                <a:gd name="T91" fmla="*/ 7 h 302"/>
                <a:gd name="T92" fmla="*/ 199 w 630"/>
                <a:gd name="T93" fmla="*/ 3 h 302"/>
                <a:gd name="T94" fmla="*/ 233 w 630"/>
                <a:gd name="T95" fmla="*/ 0 h 302"/>
                <a:gd name="T96" fmla="*/ 265 w 630"/>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0" h="302">
                  <a:moveTo>
                    <a:pt x="265" y="0"/>
                  </a:moveTo>
                  <a:lnTo>
                    <a:pt x="293" y="0"/>
                  </a:lnTo>
                  <a:lnTo>
                    <a:pt x="317" y="1"/>
                  </a:lnTo>
                  <a:lnTo>
                    <a:pt x="335" y="3"/>
                  </a:lnTo>
                  <a:lnTo>
                    <a:pt x="347" y="3"/>
                  </a:lnTo>
                  <a:lnTo>
                    <a:pt x="351" y="4"/>
                  </a:lnTo>
                  <a:lnTo>
                    <a:pt x="630" y="108"/>
                  </a:lnTo>
                  <a:lnTo>
                    <a:pt x="626" y="109"/>
                  </a:lnTo>
                  <a:lnTo>
                    <a:pt x="616" y="113"/>
                  </a:lnTo>
                  <a:lnTo>
                    <a:pt x="603" y="120"/>
                  </a:lnTo>
                  <a:lnTo>
                    <a:pt x="583" y="129"/>
                  </a:lnTo>
                  <a:lnTo>
                    <a:pt x="560" y="138"/>
                  </a:lnTo>
                  <a:lnTo>
                    <a:pt x="534" y="150"/>
                  </a:lnTo>
                  <a:lnTo>
                    <a:pt x="505" y="164"/>
                  </a:lnTo>
                  <a:lnTo>
                    <a:pt x="473" y="178"/>
                  </a:lnTo>
                  <a:lnTo>
                    <a:pt x="441" y="192"/>
                  </a:lnTo>
                  <a:lnTo>
                    <a:pt x="407" y="208"/>
                  </a:lnTo>
                  <a:lnTo>
                    <a:pt x="374" y="222"/>
                  </a:lnTo>
                  <a:lnTo>
                    <a:pt x="342" y="236"/>
                  </a:lnTo>
                  <a:lnTo>
                    <a:pt x="311" y="250"/>
                  </a:lnTo>
                  <a:lnTo>
                    <a:pt x="282" y="262"/>
                  </a:lnTo>
                  <a:lnTo>
                    <a:pt x="255" y="274"/>
                  </a:lnTo>
                  <a:lnTo>
                    <a:pt x="233" y="285"/>
                  </a:lnTo>
                  <a:lnTo>
                    <a:pt x="214" y="293"/>
                  </a:lnTo>
                  <a:lnTo>
                    <a:pt x="201" y="298"/>
                  </a:lnTo>
                  <a:lnTo>
                    <a:pt x="191" y="302"/>
                  </a:lnTo>
                  <a:lnTo>
                    <a:pt x="182" y="301"/>
                  </a:lnTo>
                  <a:lnTo>
                    <a:pt x="169" y="297"/>
                  </a:lnTo>
                  <a:lnTo>
                    <a:pt x="153" y="289"/>
                  </a:lnTo>
                  <a:lnTo>
                    <a:pt x="133" y="278"/>
                  </a:lnTo>
                  <a:lnTo>
                    <a:pt x="113" y="264"/>
                  </a:lnTo>
                  <a:lnTo>
                    <a:pt x="92" y="248"/>
                  </a:lnTo>
                  <a:lnTo>
                    <a:pt x="70" y="230"/>
                  </a:lnTo>
                  <a:lnTo>
                    <a:pt x="52" y="210"/>
                  </a:lnTo>
                  <a:lnTo>
                    <a:pt x="33" y="190"/>
                  </a:lnTo>
                  <a:lnTo>
                    <a:pt x="18" y="169"/>
                  </a:lnTo>
                  <a:lnTo>
                    <a:pt x="8" y="148"/>
                  </a:lnTo>
                  <a:lnTo>
                    <a:pt x="1" y="127"/>
                  </a:lnTo>
                  <a:lnTo>
                    <a:pt x="0" y="105"/>
                  </a:lnTo>
                  <a:lnTo>
                    <a:pt x="5" y="85"/>
                  </a:lnTo>
                  <a:lnTo>
                    <a:pt x="18" y="67"/>
                  </a:lnTo>
                  <a:lnTo>
                    <a:pt x="40" y="48"/>
                  </a:lnTo>
                  <a:lnTo>
                    <a:pt x="68" y="32"/>
                  </a:lnTo>
                  <a:lnTo>
                    <a:pt x="97" y="21"/>
                  </a:lnTo>
                  <a:lnTo>
                    <a:pt x="130" y="12"/>
                  </a:lnTo>
                  <a:lnTo>
                    <a:pt x="165" y="7"/>
                  </a:lnTo>
                  <a:lnTo>
                    <a:pt x="199" y="3"/>
                  </a:lnTo>
                  <a:lnTo>
                    <a:pt x="233" y="0"/>
                  </a:lnTo>
                  <a:lnTo>
                    <a:pt x="265"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3" name="Rectangle 142"/>
            <p:cNvSpPr>
              <a:spLocks noChangeArrowheads="1"/>
            </p:cNvSpPr>
            <p:nvPr/>
          </p:nvSpPr>
          <p:spPr bwMode="auto">
            <a:xfrm>
              <a:off x="4981" y="534"/>
              <a:ext cx="34" cy="200"/>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4" name="Rectangle 143"/>
            <p:cNvSpPr>
              <a:spLocks noChangeArrowheads="1"/>
            </p:cNvSpPr>
            <p:nvPr/>
          </p:nvSpPr>
          <p:spPr bwMode="auto">
            <a:xfrm>
              <a:off x="5005" y="522"/>
              <a:ext cx="54" cy="231"/>
            </a:xfrm>
            <a:prstGeom prst="rect">
              <a:avLst/>
            </a:prstGeom>
            <a:solidFill>
              <a:srgbClr val="44B2CC"/>
            </a:solidFill>
            <a:ln w="0">
              <a:solidFill>
                <a:srgbClr val="44B2CC"/>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5" name="Freeform 127"/>
            <p:cNvSpPr>
              <a:spLocks/>
            </p:cNvSpPr>
            <p:nvPr/>
          </p:nvSpPr>
          <p:spPr bwMode="auto">
            <a:xfrm>
              <a:off x="4758" y="721"/>
              <a:ext cx="109" cy="102"/>
            </a:xfrm>
            <a:custGeom>
              <a:avLst/>
              <a:gdLst>
                <a:gd name="T0" fmla="*/ 298 w 434"/>
                <a:gd name="T1" fmla="*/ 0 h 407"/>
                <a:gd name="T2" fmla="*/ 327 w 434"/>
                <a:gd name="T3" fmla="*/ 0 h 407"/>
                <a:gd name="T4" fmla="*/ 354 w 434"/>
                <a:gd name="T5" fmla="*/ 4 h 407"/>
                <a:gd name="T6" fmla="*/ 378 w 434"/>
                <a:gd name="T7" fmla="*/ 12 h 407"/>
                <a:gd name="T8" fmla="*/ 398 w 434"/>
                <a:gd name="T9" fmla="*/ 22 h 407"/>
                <a:gd name="T10" fmla="*/ 414 w 434"/>
                <a:gd name="T11" fmla="*/ 38 h 407"/>
                <a:gd name="T12" fmla="*/ 425 w 434"/>
                <a:gd name="T13" fmla="*/ 57 h 407"/>
                <a:gd name="T14" fmla="*/ 433 w 434"/>
                <a:gd name="T15" fmla="*/ 81 h 407"/>
                <a:gd name="T16" fmla="*/ 434 w 434"/>
                <a:gd name="T17" fmla="*/ 106 h 407"/>
                <a:gd name="T18" fmla="*/ 429 w 434"/>
                <a:gd name="T19" fmla="*/ 133 h 407"/>
                <a:gd name="T20" fmla="*/ 418 w 434"/>
                <a:gd name="T21" fmla="*/ 159 h 407"/>
                <a:gd name="T22" fmla="*/ 401 w 434"/>
                <a:gd name="T23" fmla="*/ 186 h 407"/>
                <a:gd name="T24" fmla="*/ 379 w 434"/>
                <a:gd name="T25" fmla="*/ 213 h 407"/>
                <a:gd name="T26" fmla="*/ 353 w 434"/>
                <a:gd name="T27" fmla="*/ 237 h 407"/>
                <a:gd name="T28" fmla="*/ 321 w 434"/>
                <a:gd name="T29" fmla="*/ 259 h 407"/>
                <a:gd name="T30" fmla="*/ 286 w 434"/>
                <a:gd name="T31" fmla="*/ 279 h 407"/>
                <a:gd name="T32" fmla="*/ 261 w 434"/>
                <a:gd name="T33" fmla="*/ 292 h 407"/>
                <a:gd name="T34" fmla="*/ 234 w 434"/>
                <a:gd name="T35" fmla="*/ 308 h 407"/>
                <a:gd name="T36" fmla="*/ 208 w 434"/>
                <a:gd name="T37" fmla="*/ 324 h 407"/>
                <a:gd name="T38" fmla="*/ 181 w 434"/>
                <a:gd name="T39" fmla="*/ 340 h 407"/>
                <a:gd name="T40" fmla="*/ 156 w 434"/>
                <a:gd name="T41" fmla="*/ 356 h 407"/>
                <a:gd name="T42" fmla="*/ 130 w 434"/>
                <a:gd name="T43" fmla="*/ 372 h 407"/>
                <a:gd name="T44" fmla="*/ 108 w 434"/>
                <a:gd name="T45" fmla="*/ 386 h 407"/>
                <a:gd name="T46" fmla="*/ 85 w 434"/>
                <a:gd name="T47" fmla="*/ 396 h 407"/>
                <a:gd name="T48" fmla="*/ 65 w 434"/>
                <a:gd name="T49" fmla="*/ 403 h 407"/>
                <a:gd name="T50" fmla="*/ 46 w 434"/>
                <a:gd name="T51" fmla="*/ 407 h 407"/>
                <a:gd name="T52" fmla="*/ 30 w 434"/>
                <a:gd name="T53" fmla="*/ 407 h 407"/>
                <a:gd name="T54" fmla="*/ 18 w 434"/>
                <a:gd name="T55" fmla="*/ 402 h 407"/>
                <a:gd name="T56" fmla="*/ 8 w 434"/>
                <a:gd name="T57" fmla="*/ 390 h 407"/>
                <a:gd name="T58" fmla="*/ 2 w 434"/>
                <a:gd name="T59" fmla="*/ 371 h 407"/>
                <a:gd name="T60" fmla="*/ 0 w 434"/>
                <a:gd name="T61" fmla="*/ 348 h 407"/>
                <a:gd name="T62" fmla="*/ 2 w 434"/>
                <a:gd name="T63" fmla="*/ 320 h 407"/>
                <a:gd name="T64" fmla="*/ 8 w 434"/>
                <a:gd name="T65" fmla="*/ 290 h 407"/>
                <a:gd name="T66" fmla="*/ 16 w 434"/>
                <a:gd name="T67" fmla="*/ 258 h 407"/>
                <a:gd name="T68" fmla="*/ 26 w 434"/>
                <a:gd name="T69" fmla="*/ 225 h 407"/>
                <a:gd name="T70" fmla="*/ 41 w 434"/>
                <a:gd name="T71" fmla="*/ 191 h 407"/>
                <a:gd name="T72" fmla="*/ 57 w 434"/>
                <a:gd name="T73" fmla="*/ 158 h 407"/>
                <a:gd name="T74" fmla="*/ 76 w 434"/>
                <a:gd name="T75" fmla="*/ 127 h 407"/>
                <a:gd name="T76" fmla="*/ 97 w 434"/>
                <a:gd name="T77" fmla="*/ 98 h 407"/>
                <a:gd name="T78" fmla="*/ 120 w 434"/>
                <a:gd name="T79" fmla="*/ 73 h 407"/>
                <a:gd name="T80" fmla="*/ 144 w 434"/>
                <a:gd name="T81" fmla="*/ 52 h 407"/>
                <a:gd name="T82" fmla="*/ 168 w 434"/>
                <a:gd name="T83" fmla="*/ 36 h 407"/>
                <a:gd name="T84" fmla="*/ 202 w 434"/>
                <a:gd name="T85" fmla="*/ 21 h 407"/>
                <a:gd name="T86" fmla="*/ 234 w 434"/>
                <a:gd name="T87" fmla="*/ 10 h 407"/>
                <a:gd name="T88" fmla="*/ 268 w 434"/>
                <a:gd name="T89" fmla="*/ 2 h 407"/>
                <a:gd name="T90" fmla="*/ 298 w 434"/>
                <a:gd name="T91" fmla="*/ 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4" h="407">
                  <a:moveTo>
                    <a:pt x="298" y="0"/>
                  </a:moveTo>
                  <a:lnTo>
                    <a:pt x="327" y="0"/>
                  </a:lnTo>
                  <a:lnTo>
                    <a:pt x="354" y="4"/>
                  </a:lnTo>
                  <a:lnTo>
                    <a:pt x="378" y="12"/>
                  </a:lnTo>
                  <a:lnTo>
                    <a:pt x="398" y="22"/>
                  </a:lnTo>
                  <a:lnTo>
                    <a:pt x="414" y="38"/>
                  </a:lnTo>
                  <a:lnTo>
                    <a:pt x="425" y="57"/>
                  </a:lnTo>
                  <a:lnTo>
                    <a:pt x="433" y="81"/>
                  </a:lnTo>
                  <a:lnTo>
                    <a:pt x="434" y="106"/>
                  </a:lnTo>
                  <a:lnTo>
                    <a:pt x="429" y="133"/>
                  </a:lnTo>
                  <a:lnTo>
                    <a:pt x="418" y="159"/>
                  </a:lnTo>
                  <a:lnTo>
                    <a:pt x="401" y="186"/>
                  </a:lnTo>
                  <a:lnTo>
                    <a:pt x="379" y="213"/>
                  </a:lnTo>
                  <a:lnTo>
                    <a:pt x="353" y="237"/>
                  </a:lnTo>
                  <a:lnTo>
                    <a:pt x="321" y="259"/>
                  </a:lnTo>
                  <a:lnTo>
                    <a:pt x="286" y="279"/>
                  </a:lnTo>
                  <a:lnTo>
                    <a:pt x="261" y="292"/>
                  </a:lnTo>
                  <a:lnTo>
                    <a:pt x="234" y="308"/>
                  </a:lnTo>
                  <a:lnTo>
                    <a:pt x="208" y="324"/>
                  </a:lnTo>
                  <a:lnTo>
                    <a:pt x="181" y="340"/>
                  </a:lnTo>
                  <a:lnTo>
                    <a:pt x="156" y="356"/>
                  </a:lnTo>
                  <a:lnTo>
                    <a:pt x="130" y="372"/>
                  </a:lnTo>
                  <a:lnTo>
                    <a:pt x="108" y="386"/>
                  </a:lnTo>
                  <a:lnTo>
                    <a:pt x="85" y="396"/>
                  </a:lnTo>
                  <a:lnTo>
                    <a:pt x="65" y="403"/>
                  </a:lnTo>
                  <a:lnTo>
                    <a:pt x="46" y="407"/>
                  </a:lnTo>
                  <a:lnTo>
                    <a:pt x="30" y="407"/>
                  </a:lnTo>
                  <a:lnTo>
                    <a:pt x="18" y="402"/>
                  </a:lnTo>
                  <a:lnTo>
                    <a:pt x="8" y="390"/>
                  </a:lnTo>
                  <a:lnTo>
                    <a:pt x="2" y="371"/>
                  </a:lnTo>
                  <a:lnTo>
                    <a:pt x="0" y="348"/>
                  </a:lnTo>
                  <a:lnTo>
                    <a:pt x="2" y="320"/>
                  </a:lnTo>
                  <a:lnTo>
                    <a:pt x="8" y="290"/>
                  </a:lnTo>
                  <a:lnTo>
                    <a:pt x="16" y="258"/>
                  </a:lnTo>
                  <a:lnTo>
                    <a:pt x="26" y="225"/>
                  </a:lnTo>
                  <a:lnTo>
                    <a:pt x="41" y="191"/>
                  </a:lnTo>
                  <a:lnTo>
                    <a:pt x="57" y="158"/>
                  </a:lnTo>
                  <a:lnTo>
                    <a:pt x="76" y="127"/>
                  </a:lnTo>
                  <a:lnTo>
                    <a:pt x="97" y="98"/>
                  </a:lnTo>
                  <a:lnTo>
                    <a:pt x="120" y="73"/>
                  </a:lnTo>
                  <a:lnTo>
                    <a:pt x="144" y="52"/>
                  </a:lnTo>
                  <a:lnTo>
                    <a:pt x="168" y="36"/>
                  </a:lnTo>
                  <a:lnTo>
                    <a:pt x="202" y="21"/>
                  </a:lnTo>
                  <a:lnTo>
                    <a:pt x="234" y="10"/>
                  </a:lnTo>
                  <a:lnTo>
                    <a:pt x="268" y="2"/>
                  </a:lnTo>
                  <a:lnTo>
                    <a:pt x="298" y="0"/>
                  </a:lnTo>
                  <a:close/>
                </a:path>
              </a:pathLst>
            </a:custGeom>
            <a:solidFill>
              <a:srgbClr val="EF9A89"/>
            </a:solidFill>
            <a:ln w="0">
              <a:solidFill>
                <a:srgbClr val="EF9A89"/>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6" name="Freeform 128"/>
            <p:cNvSpPr>
              <a:spLocks/>
            </p:cNvSpPr>
            <p:nvPr/>
          </p:nvSpPr>
          <p:spPr bwMode="auto">
            <a:xfrm>
              <a:off x="4364" y="182"/>
              <a:ext cx="214" cy="274"/>
            </a:xfrm>
            <a:custGeom>
              <a:avLst/>
              <a:gdLst>
                <a:gd name="T0" fmla="*/ 320 w 855"/>
                <a:gd name="T1" fmla="*/ 0 h 1097"/>
                <a:gd name="T2" fmla="*/ 535 w 855"/>
                <a:gd name="T3" fmla="*/ 0 h 1097"/>
                <a:gd name="T4" fmla="*/ 582 w 855"/>
                <a:gd name="T5" fmla="*/ 4 h 1097"/>
                <a:gd name="T6" fmla="*/ 627 w 855"/>
                <a:gd name="T7" fmla="*/ 14 h 1097"/>
                <a:gd name="T8" fmla="*/ 669 w 855"/>
                <a:gd name="T9" fmla="*/ 28 h 1097"/>
                <a:gd name="T10" fmla="*/ 709 w 855"/>
                <a:gd name="T11" fmla="*/ 48 h 1097"/>
                <a:gd name="T12" fmla="*/ 745 w 855"/>
                <a:gd name="T13" fmla="*/ 73 h 1097"/>
                <a:gd name="T14" fmla="*/ 775 w 855"/>
                <a:gd name="T15" fmla="*/ 103 h 1097"/>
                <a:gd name="T16" fmla="*/ 803 w 855"/>
                <a:gd name="T17" fmla="*/ 136 h 1097"/>
                <a:gd name="T18" fmla="*/ 824 w 855"/>
                <a:gd name="T19" fmla="*/ 173 h 1097"/>
                <a:gd name="T20" fmla="*/ 842 w 855"/>
                <a:gd name="T21" fmla="*/ 212 h 1097"/>
                <a:gd name="T22" fmla="*/ 851 w 855"/>
                <a:gd name="T23" fmla="*/ 254 h 1097"/>
                <a:gd name="T24" fmla="*/ 855 w 855"/>
                <a:gd name="T25" fmla="*/ 300 h 1097"/>
                <a:gd name="T26" fmla="*/ 855 w 855"/>
                <a:gd name="T27" fmla="*/ 799 h 1097"/>
                <a:gd name="T28" fmla="*/ 851 w 855"/>
                <a:gd name="T29" fmla="*/ 844 h 1097"/>
                <a:gd name="T30" fmla="*/ 842 w 855"/>
                <a:gd name="T31" fmla="*/ 885 h 1097"/>
                <a:gd name="T32" fmla="*/ 824 w 855"/>
                <a:gd name="T33" fmla="*/ 925 h 1097"/>
                <a:gd name="T34" fmla="*/ 803 w 855"/>
                <a:gd name="T35" fmla="*/ 962 h 1097"/>
                <a:gd name="T36" fmla="*/ 775 w 855"/>
                <a:gd name="T37" fmla="*/ 996 h 1097"/>
                <a:gd name="T38" fmla="*/ 745 w 855"/>
                <a:gd name="T39" fmla="*/ 1025 h 1097"/>
                <a:gd name="T40" fmla="*/ 709 w 855"/>
                <a:gd name="T41" fmla="*/ 1050 h 1097"/>
                <a:gd name="T42" fmla="*/ 669 w 855"/>
                <a:gd name="T43" fmla="*/ 1070 h 1097"/>
                <a:gd name="T44" fmla="*/ 627 w 855"/>
                <a:gd name="T45" fmla="*/ 1085 h 1097"/>
                <a:gd name="T46" fmla="*/ 582 w 855"/>
                <a:gd name="T47" fmla="*/ 1094 h 1097"/>
                <a:gd name="T48" fmla="*/ 535 w 855"/>
                <a:gd name="T49" fmla="*/ 1097 h 1097"/>
                <a:gd name="T50" fmla="*/ 320 w 855"/>
                <a:gd name="T51" fmla="*/ 1097 h 1097"/>
                <a:gd name="T52" fmla="*/ 273 w 855"/>
                <a:gd name="T53" fmla="*/ 1094 h 1097"/>
                <a:gd name="T54" fmla="*/ 229 w 855"/>
                <a:gd name="T55" fmla="*/ 1085 h 1097"/>
                <a:gd name="T56" fmla="*/ 186 w 855"/>
                <a:gd name="T57" fmla="*/ 1070 h 1097"/>
                <a:gd name="T58" fmla="*/ 148 w 855"/>
                <a:gd name="T59" fmla="*/ 1050 h 1097"/>
                <a:gd name="T60" fmla="*/ 112 w 855"/>
                <a:gd name="T61" fmla="*/ 1025 h 1097"/>
                <a:gd name="T62" fmla="*/ 80 w 855"/>
                <a:gd name="T63" fmla="*/ 996 h 1097"/>
                <a:gd name="T64" fmla="*/ 53 w 855"/>
                <a:gd name="T65" fmla="*/ 962 h 1097"/>
                <a:gd name="T66" fmla="*/ 31 w 855"/>
                <a:gd name="T67" fmla="*/ 925 h 1097"/>
                <a:gd name="T68" fmla="*/ 15 w 855"/>
                <a:gd name="T69" fmla="*/ 885 h 1097"/>
                <a:gd name="T70" fmla="*/ 4 w 855"/>
                <a:gd name="T71" fmla="*/ 844 h 1097"/>
                <a:gd name="T72" fmla="*/ 0 w 855"/>
                <a:gd name="T73" fmla="*/ 799 h 1097"/>
                <a:gd name="T74" fmla="*/ 0 w 855"/>
                <a:gd name="T75" fmla="*/ 300 h 1097"/>
                <a:gd name="T76" fmla="*/ 4 w 855"/>
                <a:gd name="T77" fmla="*/ 254 h 1097"/>
                <a:gd name="T78" fmla="*/ 15 w 855"/>
                <a:gd name="T79" fmla="*/ 212 h 1097"/>
                <a:gd name="T80" fmla="*/ 31 w 855"/>
                <a:gd name="T81" fmla="*/ 173 h 1097"/>
                <a:gd name="T82" fmla="*/ 53 w 855"/>
                <a:gd name="T83" fmla="*/ 136 h 1097"/>
                <a:gd name="T84" fmla="*/ 80 w 855"/>
                <a:gd name="T85" fmla="*/ 103 h 1097"/>
                <a:gd name="T86" fmla="*/ 112 w 855"/>
                <a:gd name="T87" fmla="*/ 73 h 1097"/>
                <a:gd name="T88" fmla="*/ 148 w 855"/>
                <a:gd name="T89" fmla="*/ 48 h 1097"/>
                <a:gd name="T90" fmla="*/ 186 w 855"/>
                <a:gd name="T91" fmla="*/ 28 h 1097"/>
                <a:gd name="T92" fmla="*/ 229 w 855"/>
                <a:gd name="T93" fmla="*/ 14 h 1097"/>
                <a:gd name="T94" fmla="*/ 273 w 855"/>
                <a:gd name="T95" fmla="*/ 4 h 1097"/>
                <a:gd name="T96" fmla="*/ 320 w 855"/>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5" h="1097">
                  <a:moveTo>
                    <a:pt x="320" y="0"/>
                  </a:moveTo>
                  <a:lnTo>
                    <a:pt x="535" y="0"/>
                  </a:lnTo>
                  <a:lnTo>
                    <a:pt x="582" y="4"/>
                  </a:lnTo>
                  <a:lnTo>
                    <a:pt x="627" y="14"/>
                  </a:lnTo>
                  <a:lnTo>
                    <a:pt x="669" y="28"/>
                  </a:lnTo>
                  <a:lnTo>
                    <a:pt x="709" y="48"/>
                  </a:lnTo>
                  <a:lnTo>
                    <a:pt x="745" y="73"/>
                  </a:lnTo>
                  <a:lnTo>
                    <a:pt x="775" y="103"/>
                  </a:lnTo>
                  <a:lnTo>
                    <a:pt x="803" y="136"/>
                  </a:lnTo>
                  <a:lnTo>
                    <a:pt x="824" y="173"/>
                  </a:lnTo>
                  <a:lnTo>
                    <a:pt x="842" y="212"/>
                  </a:lnTo>
                  <a:lnTo>
                    <a:pt x="851" y="254"/>
                  </a:lnTo>
                  <a:lnTo>
                    <a:pt x="855" y="300"/>
                  </a:lnTo>
                  <a:lnTo>
                    <a:pt x="855" y="799"/>
                  </a:lnTo>
                  <a:lnTo>
                    <a:pt x="851" y="844"/>
                  </a:lnTo>
                  <a:lnTo>
                    <a:pt x="842" y="885"/>
                  </a:lnTo>
                  <a:lnTo>
                    <a:pt x="824" y="925"/>
                  </a:lnTo>
                  <a:lnTo>
                    <a:pt x="803" y="962"/>
                  </a:lnTo>
                  <a:lnTo>
                    <a:pt x="775" y="996"/>
                  </a:lnTo>
                  <a:lnTo>
                    <a:pt x="745" y="1025"/>
                  </a:lnTo>
                  <a:lnTo>
                    <a:pt x="709" y="1050"/>
                  </a:lnTo>
                  <a:lnTo>
                    <a:pt x="669" y="1070"/>
                  </a:lnTo>
                  <a:lnTo>
                    <a:pt x="627" y="1085"/>
                  </a:lnTo>
                  <a:lnTo>
                    <a:pt x="582" y="1094"/>
                  </a:lnTo>
                  <a:lnTo>
                    <a:pt x="535" y="1097"/>
                  </a:lnTo>
                  <a:lnTo>
                    <a:pt x="320" y="1097"/>
                  </a:lnTo>
                  <a:lnTo>
                    <a:pt x="273" y="1094"/>
                  </a:lnTo>
                  <a:lnTo>
                    <a:pt x="229" y="1085"/>
                  </a:lnTo>
                  <a:lnTo>
                    <a:pt x="186" y="1070"/>
                  </a:lnTo>
                  <a:lnTo>
                    <a:pt x="148" y="1050"/>
                  </a:lnTo>
                  <a:lnTo>
                    <a:pt x="112" y="1025"/>
                  </a:lnTo>
                  <a:lnTo>
                    <a:pt x="80" y="996"/>
                  </a:lnTo>
                  <a:lnTo>
                    <a:pt x="53" y="962"/>
                  </a:lnTo>
                  <a:lnTo>
                    <a:pt x="31" y="925"/>
                  </a:lnTo>
                  <a:lnTo>
                    <a:pt x="15" y="885"/>
                  </a:lnTo>
                  <a:lnTo>
                    <a:pt x="4" y="844"/>
                  </a:lnTo>
                  <a:lnTo>
                    <a:pt x="0" y="799"/>
                  </a:lnTo>
                  <a:lnTo>
                    <a:pt x="0" y="300"/>
                  </a:lnTo>
                  <a:lnTo>
                    <a:pt x="4" y="254"/>
                  </a:lnTo>
                  <a:lnTo>
                    <a:pt x="15" y="212"/>
                  </a:lnTo>
                  <a:lnTo>
                    <a:pt x="31" y="173"/>
                  </a:lnTo>
                  <a:lnTo>
                    <a:pt x="53" y="136"/>
                  </a:lnTo>
                  <a:lnTo>
                    <a:pt x="80" y="103"/>
                  </a:lnTo>
                  <a:lnTo>
                    <a:pt x="112" y="73"/>
                  </a:lnTo>
                  <a:lnTo>
                    <a:pt x="148" y="48"/>
                  </a:lnTo>
                  <a:lnTo>
                    <a:pt x="186" y="28"/>
                  </a:lnTo>
                  <a:lnTo>
                    <a:pt x="229" y="14"/>
                  </a:lnTo>
                  <a:lnTo>
                    <a:pt x="273" y="4"/>
                  </a:lnTo>
                  <a:lnTo>
                    <a:pt x="32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7" name="Freeform 129"/>
            <p:cNvSpPr>
              <a:spLocks/>
            </p:cNvSpPr>
            <p:nvPr/>
          </p:nvSpPr>
          <p:spPr bwMode="auto">
            <a:xfrm>
              <a:off x="4362" y="244"/>
              <a:ext cx="56" cy="287"/>
            </a:xfrm>
            <a:custGeom>
              <a:avLst/>
              <a:gdLst>
                <a:gd name="T0" fmla="*/ 112 w 223"/>
                <a:gd name="T1" fmla="*/ 0 h 1146"/>
                <a:gd name="T2" fmla="*/ 141 w 223"/>
                <a:gd name="T3" fmla="*/ 4 h 1146"/>
                <a:gd name="T4" fmla="*/ 168 w 223"/>
                <a:gd name="T5" fmla="*/ 15 h 1146"/>
                <a:gd name="T6" fmla="*/ 191 w 223"/>
                <a:gd name="T7" fmla="*/ 32 h 1146"/>
                <a:gd name="T8" fmla="*/ 208 w 223"/>
                <a:gd name="T9" fmla="*/ 55 h 1146"/>
                <a:gd name="T10" fmla="*/ 219 w 223"/>
                <a:gd name="T11" fmla="*/ 82 h 1146"/>
                <a:gd name="T12" fmla="*/ 223 w 223"/>
                <a:gd name="T13" fmla="*/ 112 h 1146"/>
                <a:gd name="T14" fmla="*/ 223 w 223"/>
                <a:gd name="T15" fmla="*/ 1035 h 1146"/>
                <a:gd name="T16" fmla="*/ 219 w 223"/>
                <a:gd name="T17" fmla="*/ 1065 h 1146"/>
                <a:gd name="T18" fmla="*/ 208 w 223"/>
                <a:gd name="T19" fmla="*/ 1092 h 1146"/>
                <a:gd name="T20" fmla="*/ 191 w 223"/>
                <a:gd name="T21" fmla="*/ 1113 h 1146"/>
                <a:gd name="T22" fmla="*/ 168 w 223"/>
                <a:gd name="T23" fmla="*/ 1130 h 1146"/>
                <a:gd name="T24" fmla="*/ 141 w 223"/>
                <a:gd name="T25" fmla="*/ 1142 h 1146"/>
                <a:gd name="T26" fmla="*/ 112 w 223"/>
                <a:gd name="T27" fmla="*/ 1146 h 1146"/>
                <a:gd name="T28" fmla="*/ 81 w 223"/>
                <a:gd name="T29" fmla="*/ 1142 h 1146"/>
                <a:gd name="T30" fmla="*/ 55 w 223"/>
                <a:gd name="T31" fmla="*/ 1130 h 1146"/>
                <a:gd name="T32" fmla="*/ 32 w 223"/>
                <a:gd name="T33" fmla="*/ 1113 h 1146"/>
                <a:gd name="T34" fmla="*/ 15 w 223"/>
                <a:gd name="T35" fmla="*/ 1092 h 1146"/>
                <a:gd name="T36" fmla="*/ 4 w 223"/>
                <a:gd name="T37" fmla="*/ 1065 h 1146"/>
                <a:gd name="T38" fmla="*/ 0 w 223"/>
                <a:gd name="T39" fmla="*/ 1035 h 1146"/>
                <a:gd name="T40" fmla="*/ 0 w 223"/>
                <a:gd name="T41" fmla="*/ 112 h 1146"/>
                <a:gd name="T42" fmla="*/ 4 w 223"/>
                <a:gd name="T43" fmla="*/ 82 h 1146"/>
                <a:gd name="T44" fmla="*/ 15 w 223"/>
                <a:gd name="T45" fmla="*/ 55 h 1146"/>
                <a:gd name="T46" fmla="*/ 32 w 223"/>
                <a:gd name="T47" fmla="*/ 32 h 1146"/>
                <a:gd name="T48" fmla="*/ 55 w 223"/>
                <a:gd name="T49" fmla="*/ 15 h 1146"/>
                <a:gd name="T50" fmla="*/ 81 w 223"/>
                <a:gd name="T51" fmla="*/ 4 h 1146"/>
                <a:gd name="T52" fmla="*/ 112 w 223"/>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6">
                  <a:moveTo>
                    <a:pt x="112" y="0"/>
                  </a:moveTo>
                  <a:lnTo>
                    <a:pt x="141" y="4"/>
                  </a:lnTo>
                  <a:lnTo>
                    <a:pt x="168" y="15"/>
                  </a:lnTo>
                  <a:lnTo>
                    <a:pt x="191" y="32"/>
                  </a:lnTo>
                  <a:lnTo>
                    <a:pt x="208" y="55"/>
                  </a:lnTo>
                  <a:lnTo>
                    <a:pt x="219" y="82"/>
                  </a:lnTo>
                  <a:lnTo>
                    <a:pt x="223" y="112"/>
                  </a:lnTo>
                  <a:lnTo>
                    <a:pt x="223" y="1035"/>
                  </a:lnTo>
                  <a:lnTo>
                    <a:pt x="219" y="1065"/>
                  </a:lnTo>
                  <a:lnTo>
                    <a:pt x="208" y="1092"/>
                  </a:lnTo>
                  <a:lnTo>
                    <a:pt x="191" y="1113"/>
                  </a:lnTo>
                  <a:lnTo>
                    <a:pt x="168" y="1130"/>
                  </a:lnTo>
                  <a:lnTo>
                    <a:pt x="141" y="1142"/>
                  </a:lnTo>
                  <a:lnTo>
                    <a:pt x="112" y="1146"/>
                  </a:lnTo>
                  <a:lnTo>
                    <a:pt x="81" y="1142"/>
                  </a:lnTo>
                  <a:lnTo>
                    <a:pt x="55" y="1130"/>
                  </a:lnTo>
                  <a:lnTo>
                    <a:pt x="32" y="1113"/>
                  </a:lnTo>
                  <a:lnTo>
                    <a:pt x="15" y="1092"/>
                  </a:lnTo>
                  <a:lnTo>
                    <a:pt x="4" y="1065"/>
                  </a:lnTo>
                  <a:lnTo>
                    <a:pt x="0" y="1035"/>
                  </a:lnTo>
                  <a:lnTo>
                    <a:pt x="0" y="112"/>
                  </a:lnTo>
                  <a:lnTo>
                    <a:pt x="4" y="82"/>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8" name="Freeform 130"/>
            <p:cNvSpPr>
              <a:spLocks/>
            </p:cNvSpPr>
            <p:nvPr/>
          </p:nvSpPr>
          <p:spPr bwMode="auto">
            <a:xfrm>
              <a:off x="4376" y="494"/>
              <a:ext cx="32" cy="24"/>
            </a:xfrm>
            <a:custGeom>
              <a:avLst/>
              <a:gdLst>
                <a:gd name="T0" fmla="*/ 48 w 125"/>
                <a:gd name="T1" fmla="*/ 0 h 97"/>
                <a:gd name="T2" fmla="*/ 76 w 125"/>
                <a:gd name="T3" fmla="*/ 0 h 97"/>
                <a:gd name="T4" fmla="*/ 96 w 125"/>
                <a:gd name="T5" fmla="*/ 4 h 97"/>
                <a:gd name="T6" fmla="*/ 111 w 125"/>
                <a:gd name="T7" fmla="*/ 13 h 97"/>
                <a:gd name="T8" fmla="*/ 121 w 125"/>
                <a:gd name="T9" fmla="*/ 29 h 97"/>
                <a:gd name="T10" fmla="*/ 125 w 125"/>
                <a:gd name="T11" fmla="*/ 49 h 97"/>
                <a:gd name="T12" fmla="*/ 121 w 125"/>
                <a:gd name="T13" fmla="*/ 68 h 97"/>
                <a:gd name="T14" fmla="*/ 111 w 125"/>
                <a:gd name="T15" fmla="*/ 84 h 97"/>
                <a:gd name="T16" fmla="*/ 96 w 125"/>
                <a:gd name="T17" fmla="*/ 93 h 97"/>
                <a:gd name="T18" fmla="*/ 76 w 125"/>
                <a:gd name="T19" fmla="*/ 97 h 97"/>
                <a:gd name="T20" fmla="*/ 48 w 125"/>
                <a:gd name="T21" fmla="*/ 97 h 97"/>
                <a:gd name="T22" fmla="*/ 29 w 125"/>
                <a:gd name="T23" fmla="*/ 89 h 97"/>
                <a:gd name="T24" fmla="*/ 13 w 125"/>
                <a:gd name="T25" fmla="*/ 78 h 97"/>
                <a:gd name="T26" fmla="*/ 4 w 125"/>
                <a:gd name="T27" fmla="*/ 64 h 97"/>
                <a:gd name="T28" fmla="*/ 0 w 125"/>
                <a:gd name="T29" fmla="*/ 49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1" y="13"/>
                  </a:lnTo>
                  <a:lnTo>
                    <a:pt x="121" y="29"/>
                  </a:lnTo>
                  <a:lnTo>
                    <a:pt x="125" y="49"/>
                  </a:lnTo>
                  <a:lnTo>
                    <a:pt x="121" y="68"/>
                  </a:lnTo>
                  <a:lnTo>
                    <a:pt x="111" y="84"/>
                  </a:lnTo>
                  <a:lnTo>
                    <a:pt x="96" y="93"/>
                  </a:lnTo>
                  <a:lnTo>
                    <a:pt x="76" y="97"/>
                  </a:lnTo>
                  <a:lnTo>
                    <a:pt x="48" y="97"/>
                  </a:lnTo>
                  <a:lnTo>
                    <a:pt x="29" y="89"/>
                  </a:lnTo>
                  <a:lnTo>
                    <a:pt x="13" y="78"/>
                  </a:lnTo>
                  <a:lnTo>
                    <a:pt x="4" y="64"/>
                  </a:lnTo>
                  <a:lnTo>
                    <a:pt x="0" y="49"/>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49" name="Freeform 131"/>
            <p:cNvSpPr>
              <a:spLocks/>
            </p:cNvSpPr>
            <p:nvPr/>
          </p:nvSpPr>
          <p:spPr bwMode="auto">
            <a:xfrm>
              <a:off x="4467" y="322"/>
              <a:ext cx="55" cy="286"/>
            </a:xfrm>
            <a:custGeom>
              <a:avLst/>
              <a:gdLst>
                <a:gd name="T0" fmla="*/ 112 w 223"/>
                <a:gd name="T1" fmla="*/ 0 h 1145"/>
                <a:gd name="T2" fmla="*/ 141 w 223"/>
                <a:gd name="T3" fmla="*/ 4 h 1145"/>
                <a:gd name="T4" fmla="*/ 168 w 223"/>
                <a:gd name="T5" fmla="*/ 15 h 1145"/>
                <a:gd name="T6" fmla="*/ 191 w 223"/>
                <a:gd name="T7" fmla="*/ 32 h 1145"/>
                <a:gd name="T8" fmla="*/ 208 w 223"/>
                <a:gd name="T9" fmla="*/ 55 h 1145"/>
                <a:gd name="T10" fmla="*/ 219 w 223"/>
                <a:gd name="T11" fmla="*/ 81 h 1145"/>
                <a:gd name="T12" fmla="*/ 223 w 223"/>
                <a:gd name="T13" fmla="*/ 111 h 1145"/>
                <a:gd name="T14" fmla="*/ 223 w 223"/>
                <a:gd name="T15" fmla="*/ 1034 h 1145"/>
                <a:gd name="T16" fmla="*/ 219 w 223"/>
                <a:gd name="T17" fmla="*/ 1064 h 1145"/>
                <a:gd name="T18" fmla="*/ 208 w 223"/>
                <a:gd name="T19" fmla="*/ 1090 h 1145"/>
                <a:gd name="T20" fmla="*/ 191 w 223"/>
                <a:gd name="T21" fmla="*/ 1113 h 1145"/>
                <a:gd name="T22" fmla="*/ 168 w 223"/>
                <a:gd name="T23" fmla="*/ 1130 h 1145"/>
                <a:gd name="T24" fmla="*/ 141 w 223"/>
                <a:gd name="T25" fmla="*/ 1141 h 1145"/>
                <a:gd name="T26" fmla="*/ 112 w 223"/>
                <a:gd name="T27" fmla="*/ 1145 h 1145"/>
                <a:gd name="T28" fmla="*/ 81 w 223"/>
                <a:gd name="T29" fmla="*/ 1141 h 1145"/>
                <a:gd name="T30" fmla="*/ 55 w 223"/>
                <a:gd name="T31" fmla="*/ 1130 h 1145"/>
                <a:gd name="T32" fmla="*/ 32 w 223"/>
                <a:gd name="T33" fmla="*/ 1113 h 1145"/>
                <a:gd name="T34" fmla="*/ 15 w 223"/>
                <a:gd name="T35" fmla="*/ 1090 h 1145"/>
                <a:gd name="T36" fmla="*/ 4 w 223"/>
                <a:gd name="T37" fmla="*/ 1064 h 1145"/>
                <a:gd name="T38" fmla="*/ 0 w 223"/>
                <a:gd name="T39" fmla="*/ 1034 h 1145"/>
                <a:gd name="T40" fmla="*/ 0 w 223"/>
                <a:gd name="T41" fmla="*/ 111 h 1145"/>
                <a:gd name="T42" fmla="*/ 4 w 223"/>
                <a:gd name="T43" fmla="*/ 81 h 1145"/>
                <a:gd name="T44" fmla="*/ 15 w 223"/>
                <a:gd name="T45" fmla="*/ 55 h 1145"/>
                <a:gd name="T46" fmla="*/ 32 w 223"/>
                <a:gd name="T47" fmla="*/ 32 h 1145"/>
                <a:gd name="T48" fmla="*/ 55 w 223"/>
                <a:gd name="T49" fmla="*/ 15 h 1145"/>
                <a:gd name="T50" fmla="*/ 81 w 223"/>
                <a:gd name="T51" fmla="*/ 4 h 1145"/>
                <a:gd name="T52" fmla="*/ 112 w 223"/>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45">
                  <a:moveTo>
                    <a:pt x="112" y="0"/>
                  </a:moveTo>
                  <a:lnTo>
                    <a:pt x="141" y="4"/>
                  </a:lnTo>
                  <a:lnTo>
                    <a:pt x="168" y="15"/>
                  </a:lnTo>
                  <a:lnTo>
                    <a:pt x="191" y="32"/>
                  </a:lnTo>
                  <a:lnTo>
                    <a:pt x="208" y="55"/>
                  </a:lnTo>
                  <a:lnTo>
                    <a:pt x="219" y="81"/>
                  </a:lnTo>
                  <a:lnTo>
                    <a:pt x="223" y="111"/>
                  </a:lnTo>
                  <a:lnTo>
                    <a:pt x="223" y="1034"/>
                  </a:lnTo>
                  <a:lnTo>
                    <a:pt x="219" y="1064"/>
                  </a:lnTo>
                  <a:lnTo>
                    <a:pt x="208" y="1090"/>
                  </a:lnTo>
                  <a:lnTo>
                    <a:pt x="191" y="1113"/>
                  </a:lnTo>
                  <a:lnTo>
                    <a:pt x="168" y="1130"/>
                  </a:lnTo>
                  <a:lnTo>
                    <a:pt x="141" y="1141"/>
                  </a:lnTo>
                  <a:lnTo>
                    <a:pt x="112" y="1145"/>
                  </a:lnTo>
                  <a:lnTo>
                    <a:pt x="81" y="1141"/>
                  </a:lnTo>
                  <a:lnTo>
                    <a:pt x="55" y="1130"/>
                  </a:lnTo>
                  <a:lnTo>
                    <a:pt x="32" y="1113"/>
                  </a:lnTo>
                  <a:lnTo>
                    <a:pt x="15" y="1090"/>
                  </a:lnTo>
                  <a:lnTo>
                    <a:pt x="4" y="1064"/>
                  </a:lnTo>
                  <a:lnTo>
                    <a:pt x="0" y="1034"/>
                  </a:lnTo>
                  <a:lnTo>
                    <a:pt x="0" y="111"/>
                  </a:lnTo>
                  <a:lnTo>
                    <a:pt x="4" y="81"/>
                  </a:lnTo>
                  <a:lnTo>
                    <a:pt x="15" y="55"/>
                  </a:lnTo>
                  <a:lnTo>
                    <a:pt x="32" y="32"/>
                  </a:lnTo>
                  <a:lnTo>
                    <a:pt x="55" y="15"/>
                  </a:lnTo>
                  <a:lnTo>
                    <a:pt x="81" y="4"/>
                  </a:lnTo>
                  <a:lnTo>
                    <a:pt x="112"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0" name="Freeform 132"/>
            <p:cNvSpPr>
              <a:spLocks/>
            </p:cNvSpPr>
            <p:nvPr/>
          </p:nvSpPr>
          <p:spPr bwMode="auto">
            <a:xfrm>
              <a:off x="4479" y="571"/>
              <a:ext cx="31" cy="24"/>
            </a:xfrm>
            <a:custGeom>
              <a:avLst/>
              <a:gdLst>
                <a:gd name="T0" fmla="*/ 48 w 126"/>
                <a:gd name="T1" fmla="*/ 0 h 97"/>
                <a:gd name="T2" fmla="*/ 76 w 126"/>
                <a:gd name="T3" fmla="*/ 0 h 97"/>
                <a:gd name="T4" fmla="*/ 96 w 126"/>
                <a:gd name="T5" fmla="*/ 3 h 97"/>
                <a:gd name="T6" fmla="*/ 111 w 126"/>
                <a:gd name="T7" fmla="*/ 13 h 97"/>
                <a:gd name="T8" fmla="*/ 122 w 126"/>
                <a:gd name="T9" fmla="*/ 29 h 97"/>
                <a:gd name="T10" fmla="*/ 126 w 126"/>
                <a:gd name="T11" fmla="*/ 48 h 97"/>
                <a:gd name="T12" fmla="*/ 122 w 126"/>
                <a:gd name="T13" fmla="*/ 68 h 97"/>
                <a:gd name="T14" fmla="*/ 111 w 126"/>
                <a:gd name="T15" fmla="*/ 83 h 97"/>
                <a:gd name="T16" fmla="*/ 96 w 126"/>
                <a:gd name="T17" fmla="*/ 93 h 97"/>
                <a:gd name="T18" fmla="*/ 76 w 126"/>
                <a:gd name="T19" fmla="*/ 97 h 97"/>
                <a:gd name="T20" fmla="*/ 48 w 126"/>
                <a:gd name="T21" fmla="*/ 97 h 97"/>
                <a:gd name="T22" fmla="*/ 30 w 126"/>
                <a:gd name="T23" fmla="*/ 93 h 97"/>
                <a:gd name="T24" fmla="*/ 14 w 126"/>
                <a:gd name="T25" fmla="*/ 83 h 97"/>
                <a:gd name="T26" fmla="*/ 3 w 126"/>
                <a:gd name="T27" fmla="*/ 68 h 97"/>
                <a:gd name="T28" fmla="*/ 0 w 126"/>
                <a:gd name="T29" fmla="*/ 48 h 97"/>
                <a:gd name="T30" fmla="*/ 3 w 126"/>
                <a:gd name="T31" fmla="*/ 29 h 97"/>
                <a:gd name="T32" fmla="*/ 14 w 126"/>
                <a:gd name="T33" fmla="*/ 13 h 97"/>
                <a:gd name="T34" fmla="*/ 30 w 126"/>
                <a:gd name="T35" fmla="*/ 3 h 97"/>
                <a:gd name="T36" fmla="*/ 48 w 126"/>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6" h="97">
                  <a:moveTo>
                    <a:pt x="48" y="0"/>
                  </a:moveTo>
                  <a:lnTo>
                    <a:pt x="76" y="0"/>
                  </a:lnTo>
                  <a:lnTo>
                    <a:pt x="96" y="3"/>
                  </a:lnTo>
                  <a:lnTo>
                    <a:pt x="111" y="13"/>
                  </a:lnTo>
                  <a:lnTo>
                    <a:pt x="122" y="29"/>
                  </a:lnTo>
                  <a:lnTo>
                    <a:pt x="126" y="48"/>
                  </a:lnTo>
                  <a:lnTo>
                    <a:pt x="122" y="68"/>
                  </a:lnTo>
                  <a:lnTo>
                    <a:pt x="111" y="83"/>
                  </a:lnTo>
                  <a:lnTo>
                    <a:pt x="96" y="93"/>
                  </a:lnTo>
                  <a:lnTo>
                    <a:pt x="76" y="97"/>
                  </a:lnTo>
                  <a:lnTo>
                    <a:pt x="48" y="97"/>
                  </a:lnTo>
                  <a:lnTo>
                    <a:pt x="30" y="93"/>
                  </a:lnTo>
                  <a:lnTo>
                    <a:pt x="14" y="83"/>
                  </a:lnTo>
                  <a:lnTo>
                    <a:pt x="3" y="68"/>
                  </a:lnTo>
                  <a:lnTo>
                    <a:pt x="0" y="48"/>
                  </a:lnTo>
                  <a:lnTo>
                    <a:pt x="3" y="29"/>
                  </a:lnTo>
                  <a:lnTo>
                    <a:pt x="14" y="13"/>
                  </a:lnTo>
                  <a:lnTo>
                    <a:pt x="30" y="3"/>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1" name="Freeform 133"/>
            <p:cNvSpPr>
              <a:spLocks/>
            </p:cNvSpPr>
            <p:nvPr/>
          </p:nvSpPr>
          <p:spPr bwMode="auto">
            <a:xfrm>
              <a:off x="4413" y="307"/>
              <a:ext cx="55" cy="286"/>
            </a:xfrm>
            <a:custGeom>
              <a:avLst/>
              <a:gdLst>
                <a:gd name="T0" fmla="*/ 110 w 221"/>
                <a:gd name="T1" fmla="*/ 0 h 1144"/>
                <a:gd name="T2" fmla="*/ 140 w 221"/>
                <a:gd name="T3" fmla="*/ 4 h 1144"/>
                <a:gd name="T4" fmla="*/ 166 w 221"/>
                <a:gd name="T5" fmla="*/ 14 h 1144"/>
                <a:gd name="T6" fmla="*/ 189 w 221"/>
                <a:gd name="T7" fmla="*/ 32 h 1144"/>
                <a:gd name="T8" fmla="*/ 206 w 221"/>
                <a:gd name="T9" fmla="*/ 54 h 1144"/>
                <a:gd name="T10" fmla="*/ 217 w 221"/>
                <a:gd name="T11" fmla="*/ 81 h 1144"/>
                <a:gd name="T12" fmla="*/ 221 w 221"/>
                <a:gd name="T13" fmla="*/ 110 h 1144"/>
                <a:gd name="T14" fmla="*/ 221 w 221"/>
                <a:gd name="T15" fmla="*/ 1034 h 1144"/>
                <a:gd name="T16" fmla="*/ 217 w 221"/>
                <a:gd name="T17" fmla="*/ 1063 h 1144"/>
                <a:gd name="T18" fmla="*/ 206 w 221"/>
                <a:gd name="T19" fmla="*/ 1090 h 1144"/>
                <a:gd name="T20" fmla="*/ 189 w 221"/>
                <a:gd name="T21" fmla="*/ 1112 h 1144"/>
                <a:gd name="T22" fmla="*/ 166 w 221"/>
                <a:gd name="T23" fmla="*/ 1130 h 1144"/>
                <a:gd name="T24" fmla="*/ 140 w 221"/>
                <a:gd name="T25" fmla="*/ 1140 h 1144"/>
                <a:gd name="T26" fmla="*/ 110 w 221"/>
                <a:gd name="T27" fmla="*/ 1144 h 1144"/>
                <a:gd name="T28" fmla="*/ 80 w 221"/>
                <a:gd name="T29" fmla="*/ 1140 h 1144"/>
                <a:gd name="T30" fmla="*/ 53 w 221"/>
                <a:gd name="T31" fmla="*/ 1130 h 1144"/>
                <a:gd name="T32" fmla="*/ 32 w 221"/>
                <a:gd name="T33" fmla="*/ 1112 h 1144"/>
                <a:gd name="T34" fmla="*/ 14 w 221"/>
                <a:gd name="T35" fmla="*/ 1090 h 1144"/>
                <a:gd name="T36" fmla="*/ 2 w 221"/>
                <a:gd name="T37" fmla="*/ 1063 h 1144"/>
                <a:gd name="T38" fmla="*/ 0 w 221"/>
                <a:gd name="T39" fmla="*/ 1034 h 1144"/>
                <a:gd name="T40" fmla="*/ 0 w 221"/>
                <a:gd name="T41" fmla="*/ 110 h 1144"/>
                <a:gd name="T42" fmla="*/ 2 w 221"/>
                <a:gd name="T43" fmla="*/ 81 h 1144"/>
                <a:gd name="T44" fmla="*/ 14 w 221"/>
                <a:gd name="T45" fmla="*/ 54 h 1144"/>
                <a:gd name="T46" fmla="*/ 32 w 221"/>
                <a:gd name="T47" fmla="*/ 32 h 1144"/>
                <a:gd name="T48" fmla="*/ 53 w 221"/>
                <a:gd name="T49" fmla="*/ 14 h 1144"/>
                <a:gd name="T50" fmla="*/ 80 w 221"/>
                <a:gd name="T51" fmla="*/ 4 h 1144"/>
                <a:gd name="T52" fmla="*/ 110 w 221"/>
                <a:gd name="T53" fmla="*/ 0 h 1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1" h="1144">
                  <a:moveTo>
                    <a:pt x="110" y="0"/>
                  </a:moveTo>
                  <a:lnTo>
                    <a:pt x="140" y="4"/>
                  </a:lnTo>
                  <a:lnTo>
                    <a:pt x="166" y="14"/>
                  </a:lnTo>
                  <a:lnTo>
                    <a:pt x="189" y="32"/>
                  </a:lnTo>
                  <a:lnTo>
                    <a:pt x="206" y="54"/>
                  </a:lnTo>
                  <a:lnTo>
                    <a:pt x="217" y="81"/>
                  </a:lnTo>
                  <a:lnTo>
                    <a:pt x="221" y="110"/>
                  </a:lnTo>
                  <a:lnTo>
                    <a:pt x="221" y="1034"/>
                  </a:lnTo>
                  <a:lnTo>
                    <a:pt x="217" y="1063"/>
                  </a:lnTo>
                  <a:lnTo>
                    <a:pt x="206" y="1090"/>
                  </a:lnTo>
                  <a:lnTo>
                    <a:pt x="189" y="1112"/>
                  </a:lnTo>
                  <a:lnTo>
                    <a:pt x="166" y="1130"/>
                  </a:lnTo>
                  <a:lnTo>
                    <a:pt x="140" y="1140"/>
                  </a:lnTo>
                  <a:lnTo>
                    <a:pt x="110" y="1144"/>
                  </a:lnTo>
                  <a:lnTo>
                    <a:pt x="80" y="1140"/>
                  </a:lnTo>
                  <a:lnTo>
                    <a:pt x="53" y="1130"/>
                  </a:lnTo>
                  <a:lnTo>
                    <a:pt x="32" y="1112"/>
                  </a:lnTo>
                  <a:lnTo>
                    <a:pt x="14" y="1090"/>
                  </a:lnTo>
                  <a:lnTo>
                    <a:pt x="2" y="1063"/>
                  </a:lnTo>
                  <a:lnTo>
                    <a:pt x="0" y="1034"/>
                  </a:lnTo>
                  <a:lnTo>
                    <a:pt x="0" y="110"/>
                  </a:lnTo>
                  <a:lnTo>
                    <a:pt x="2" y="81"/>
                  </a:lnTo>
                  <a:lnTo>
                    <a:pt x="14" y="54"/>
                  </a:lnTo>
                  <a:lnTo>
                    <a:pt x="32" y="32"/>
                  </a:lnTo>
                  <a:lnTo>
                    <a:pt x="53" y="14"/>
                  </a:lnTo>
                  <a:lnTo>
                    <a:pt x="80" y="4"/>
                  </a:lnTo>
                  <a:lnTo>
                    <a:pt x="110"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2" name="Freeform 134"/>
            <p:cNvSpPr>
              <a:spLocks/>
            </p:cNvSpPr>
            <p:nvPr/>
          </p:nvSpPr>
          <p:spPr bwMode="auto">
            <a:xfrm>
              <a:off x="4425" y="557"/>
              <a:ext cx="31" cy="24"/>
            </a:xfrm>
            <a:custGeom>
              <a:avLst/>
              <a:gdLst>
                <a:gd name="T0" fmla="*/ 48 w 125"/>
                <a:gd name="T1" fmla="*/ 0 h 97"/>
                <a:gd name="T2" fmla="*/ 76 w 125"/>
                <a:gd name="T3" fmla="*/ 0 h 97"/>
                <a:gd name="T4" fmla="*/ 96 w 125"/>
                <a:gd name="T5" fmla="*/ 4 h 97"/>
                <a:gd name="T6" fmla="*/ 110 w 125"/>
                <a:gd name="T7" fmla="*/ 13 h 97"/>
                <a:gd name="T8" fmla="*/ 121 w 125"/>
                <a:gd name="T9" fmla="*/ 29 h 97"/>
                <a:gd name="T10" fmla="*/ 125 w 125"/>
                <a:gd name="T11" fmla="*/ 48 h 97"/>
                <a:gd name="T12" fmla="*/ 121 w 125"/>
                <a:gd name="T13" fmla="*/ 68 h 97"/>
                <a:gd name="T14" fmla="*/ 110 w 125"/>
                <a:gd name="T15" fmla="*/ 83 h 97"/>
                <a:gd name="T16" fmla="*/ 96 w 125"/>
                <a:gd name="T17" fmla="*/ 93 h 97"/>
                <a:gd name="T18" fmla="*/ 76 w 125"/>
                <a:gd name="T19" fmla="*/ 97 h 97"/>
                <a:gd name="T20" fmla="*/ 48 w 125"/>
                <a:gd name="T21" fmla="*/ 97 h 97"/>
                <a:gd name="T22" fmla="*/ 29 w 125"/>
                <a:gd name="T23" fmla="*/ 89 h 97"/>
                <a:gd name="T24" fmla="*/ 13 w 125"/>
                <a:gd name="T25" fmla="*/ 77 h 97"/>
                <a:gd name="T26" fmla="*/ 4 w 125"/>
                <a:gd name="T27" fmla="*/ 64 h 97"/>
                <a:gd name="T28" fmla="*/ 0 w 125"/>
                <a:gd name="T29" fmla="*/ 48 h 97"/>
                <a:gd name="T30" fmla="*/ 4 w 125"/>
                <a:gd name="T31" fmla="*/ 29 h 97"/>
                <a:gd name="T32" fmla="*/ 13 w 125"/>
                <a:gd name="T33" fmla="*/ 13 h 97"/>
                <a:gd name="T34" fmla="*/ 29 w 125"/>
                <a:gd name="T35" fmla="*/ 4 h 97"/>
                <a:gd name="T36" fmla="*/ 48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8" y="0"/>
                  </a:moveTo>
                  <a:lnTo>
                    <a:pt x="76" y="0"/>
                  </a:lnTo>
                  <a:lnTo>
                    <a:pt x="96" y="4"/>
                  </a:lnTo>
                  <a:lnTo>
                    <a:pt x="110" y="13"/>
                  </a:lnTo>
                  <a:lnTo>
                    <a:pt x="121" y="29"/>
                  </a:lnTo>
                  <a:lnTo>
                    <a:pt x="125" y="48"/>
                  </a:lnTo>
                  <a:lnTo>
                    <a:pt x="121" y="68"/>
                  </a:lnTo>
                  <a:lnTo>
                    <a:pt x="110" y="83"/>
                  </a:lnTo>
                  <a:lnTo>
                    <a:pt x="96" y="93"/>
                  </a:lnTo>
                  <a:lnTo>
                    <a:pt x="76" y="97"/>
                  </a:lnTo>
                  <a:lnTo>
                    <a:pt x="48" y="97"/>
                  </a:lnTo>
                  <a:lnTo>
                    <a:pt x="29" y="89"/>
                  </a:lnTo>
                  <a:lnTo>
                    <a:pt x="13" y="77"/>
                  </a:lnTo>
                  <a:lnTo>
                    <a:pt x="4" y="64"/>
                  </a:lnTo>
                  <a:lnTo>
                    <a:pt x="0" y="48"/>
                  </a:lnTo>
                  <a:lnTo>
                    <a:pt x="4" y="29"/>
                  </a:lnTo>
                  <a:lnTo>
                    <a:pt x="13" y="13"/>
                  </a:lnTo>
                  <a:lnTo>
                    <a:pt x="29" y="4"/>
                  </a:lnTo>
                  <a:lnTo>
                    <a:pt x="48"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3" name="Freeform 135"/>
            <p:cNvSpPr>
              <a:spLocks/>
            </p:cNvSpPr>
            <p:nvPr/>
          </p:nvSpPr>
          <p:spPr bwMode="auto">
            <a:xfrm>
              <a:off x="4520" y="289"/>
              <a:ext cx="56" cy="287"/>
            </a:xfrm>
            <a:custGeom>
              <a:avLst/>
              <a:gdLst>
                <a:gd name="T0" fmla="*/ 111 w 222"/>
                <a:gd name="T1" fmla="*/ 0 h 1145"/>
                <a:gd name="T2" fmla="*/ 141 w 222"/>
                <a:gd name="T3" fmla="*/ 4 h 1145"/>
                <a:gd name="T4" fmla="*/ 168 w 222"/>
                <a:gd name="T5" fmla="*/ 15 h 1145"/>
                <a:gd name="T6" fmla="*/ 190 w 222"/>
                <a:gd name="T7" fmla="*/ 32 h 1145"/>
                <a:gd name="T8" fmla="*/ 206 w 222"/>
                <a:gd name="T9" fmla="*/ 55 h 1145"/>
                <a:gd name="T10" fmla="*/ 218 w 222"/>
                <a:gd name="T11" fmla="*/ 82 h 1145"/>
                <a:gd name="T12" fmla="*/ 222 w 222"/>
                <a:gd name="T13" fmla="*/ 111 h 1145"/>
                <a:gd name="T14" fmla="*/ 222 w 222"/>
                <a:gd name="T15" fmla="*/ 1035 h 1145"/>
                <a:gd name="T16" fmla="*/ 218 w 222"/>
                <a:gd name="T17" fmla="*/ 1064 h 1145"/>
                <a:gd name="T18" fmla="*/ 206 w 222"/>
                <a:gd name="T19" fmla="*/ 1090 h 1145"/>
                <a:gd name="T20" fmla="*/ 190 w 222"/>
                <a:gd name="T21" fmla="*/ 1113 h 1145"/>
                <a:gd name="T22" fmla="*/ 168 w 222"/>
                <a:gd name="T23" fmla="*/ 1130 h 1145"/>
                <a:gd name="T24" fmla="*/ 141 w 222"/>
                <a:gd name="T25" fmla="*/ 1141 h 1145"/>
                <a:gd name="T26" fmla="*/ 111 w 222"/>
                <a:gd name="T27" fmla="*/ 1145 h 1145"/>
                <a:gd name="T28" fmla="*/ 81 w 222"/>
                <a:gd name="T29" fmla="*/ 1141 h 1145"/>
                <a:gd name="T30" fmla="*/ 55 w 222"/>
                <a:gd name="T31" fmla="*/ 1130 h 1145"/>
                <a:gd name="T32" fmla="*/ 32 w 222"/>
                <a:gd name="T33" fmla="*/ 1113 h 1145"/>
                <a:gd name="T34" fmla="*/ 15 w 222"/>
                <a:gd name="T35" fmla="*/ 1090 h 1145"/>
                <a:gd name="T36" fmla="*/ 4 w 222"/>
                <a:gd name="T37" fmla="*/ 1064 h 1145"/>
                <a:gd name="T38" fmla="*/ 0 w 222"/>
                <a:gd name="T39" fmla="*/ 1035 h 1145"/>
                <a:gd name="T40" fmla="*/ 0 w 222"/>
                <a:gd name="T41" fmla="*/ 111 h 1145"/>
                <a:gd name="T42" fmla="*/ 4 w 222"/>
                <a:gd name="T43" fmla="*/ 82 h 1145"/>
                <a:gd name="T44" fmla="*/ 15 w 222"/>
                <a:gd name="T45" fmla="*/ 55 h 1145"/>
                <a:gd name="T46" fmla="*/ 32 w 222"/>
                <a:gd name="T47" fmla="*/ 32 h 1145"/>
                <a:gd name="T48" fmla="*/ 55 w 222"/>
                <a:gd name="T49" fmla="*/ 15 h 1145"/>
                <a:gd name="T50" fmla="*/ 81 w 222"/>
                <a:gd name="T51" fmla="*/ 4 h 1145"/>
                <a:gd name="T52" fmla="*/ 111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1" y="0"/>
                  </a:moveTo>
                  <a:lnTo>
                    <a:pt x="141" y="4"/>
                  </a:lnTo>
                  <a:lnTo>
                    <a:pt x="168" y="15"/>
                  </a:lnTo>
                  <a:lnTo>
                    <a:pt x="190" y="32"/>
                  </a:lnTo>
                  <a:lnTo>
                    <a:pt x="206" y="55"/>
                  </a:lnTo>
                  <a:lnTo>
                    <a:pt x="218" y="82"/>
                  </a:lnTo>
                  <a:lnTo>
                    <a:pt x="222" y="111"/>
                  </a:lnTo>
                  <a:lnTo>
                    <a:pt x="222" y="1035"/>
                  </a:lnTo>
                  <a:lnTo>
                    <a:pt x="218" y="1064"/>
                  </a:lnTo>
                  <a:lnTo>
                    <a:pt x="206" y="1090"/>
                  </a:lnTo>
                  <a:lnTo>
                    <a:pt x="190" y="1113"/>
                  </a:lnTo>
                  <a:lnTo>
                    <a:pt x="168" y="1130"/>
                  </a:lnTo>
                  <a:lnTo>
                    <a:pt x="141" y="1141"/>
                  </a:lnTo>
                  <a:lnTo>
                    <a:pt x="111" y="1145"/>
                  </a:lnTo>
                  <a:lnTo>
                    <a:pt x="81" y="1141"/>
                  </a:lnTo>
                  <a:lnTo>
                    <a:pt x="55" y="1130"/>
                  </a:lnTo>
                  <a:lnTo>
                    <a:pt x="32" y="1113"/>
                  </a:lnTo>
                  <a:lnTo>
                    <a:pt x="15" y="1090"/>
                  </a:lnTo>
                  <a:lnTo>
                    <a:pt x="4" y="1064"/>
                  </a:lnTo>
                  <a:lnTo>
                    <a:pt x="0" y="1035"/>
                  </a:lnTo>
                  <a:lnTo>
                    <a:pt x="0" y="111"/>
                  </a:lnTo>
                  <a:lnTo>
                    <a:pt x="4" y="82"/>
                  </a:lnTo>
                  <a:lnTo>
                    <a:pt x="15" y="55"/>
                  </a:lnTo>
                  <a:lnTo>
                    <a:pt x="32" y="32"/>
                  </a:lnTo>
                  <a:lnTo>
                    <a:pt x="55" y="15"/>
                  </a:lnTo>
                  <a:lnTo>
                    <a:pt x="81" y="4"/>
                  </a:lnTo>
                  <a:lnTo>
                    <a:pt x="111"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4" name="Freeform 136"/>
            <p:cNvSpPr>
              <a:spLocks/>
            </p:cNvSpPr>
            <p:nvPr/>
          </p:nvSpPr>
          <p:spPr bwMode="auto">
            <a:xfrm>
              <a:off x="4532" y="537"/>
              <a:ext cx="32" cy="25"/>
            </a:xfrm>
            <a:custGeom>
              <a:avLst/>
              <a:gdLst>
                <a:gd name="T0" fmla="*/ 49 w 125"/>
                <a:gd name="T1" fmla="*/ 0 h 97"/>
                <a:gd name="T2" fmla="*/ 77 w 125"/>
                <a:gd name="T3" fmla="*/ 0 h 97"/>
                <a:gd name="T4" fmla="*/ 96 w 125"/>
                <a:gd name="T5" fmla="*/ 4 h 97"/>
                <a:gd name="T6" fmla="*/ 112 w 125"/>
                <a:gd name="T7" fmla="*/ 15 h 97"/>
                <a:gd name="T8" fmla="*/ 121 w 125"/>
                <a:gd name="T9" fmla="*/ 29 h 97"/>
                <a:gd name="T10" fmla="*/ 125 w 125"/>
                <a:gd name="T11" fmla="*/ 49 h 97"/>
                <a:gd name="T12" fmla="*/ 121 w 125"/>
                <a:gd name="T13" fmla="*/ 68 h 97"/>
                <a:gd name="T14" fmla="*/ 112 w 125"/>
                <a:gd name="T15" fmla="*/ 84 h 97"/>
                <a:gd name="T16" fmla="*/ 96 w 125"/>
                <a:gd name="T17" fmla="*/ 94 h 97"/>
                <a:gd name="T18" fmla="*/ 77 w 125"/>
                <a:gd name="T19" fmla="*/ 97 h 97"/>
                <a:gd name="T20" fmla="*/ 49 w 125"/>
                <a:gd name="T21" fmla="*/ 97 h 97"/>
                <a:gd name="T22" fmla="*/ 29 w 125"/>
                <a:gd name="T23" fmla="*/ 94 h 97"/>
                <a:gd name="T24" fmla="*/ 15 w 125"/>
                <a:gd name="T25" fmla="*/ 84 h 97"/>
                <a:gd name="T26" fmla="*/ 4 w 125"/>
                <a:gd name="T27" fmla="*/ 68 h 97"/>
                <a:gd name="T28" fmla="*/ 0 w 125"/>
                <a:gd name="T29" fmla="*/ 49 h 97"/>
                <a:gd name="T30" fmla="*/ 4 w 125"/>
                <a:gd name="T31" fmla="*/ 29 h 97"/>
                <a:gd name="T32" fmla="*/ 15 w 125"/>
                <a:gd name="T33" fmla="*/ 15 h 97"/>
                <a:gd name="T34" fmla="*/ 29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5"/>
                  </a:lnTo>
                  <a:lnTo>
                    <a:pt x="121" y="29"/>
                  </a:lnTo>
                  <a:lnTo>
                    <a:pt x="125" y="49"/>
                  </a:lnTo>
                  <a:lnTo>
                    <a:pt x="121" y="68"/>
                  </a:lnTo>
                  <a:lnTo>
                    <a:pt x="112" y="84"/>
                  </a:lnTo>
                  <a:lnTo>
                    <a:pt x="96" y="94"/>
                  </a:lnTo>
                  <a:lnTo>
                    <a:pt x="77" y="97"/>
                  </a:lnTo>
                  <a:lnTo>
                    <a:pt x="49" y="97"/>
                  </a:lnTo>
                  <a:lnTo>
                    <a:pt x="29" y="94"/>
                  </a:lnTo>
                  <a:lnTo>
                    <a:pt x="15" y="84"/>
                  </a:lnTo>
                  <a:lnTo>
                    <a:pt x="4" y="68"/>
                  </a:lnTo>
                  <a:lnTo>
                    <a:pt x="0" y="49"/>
                  </a:lnTo>
                  <a:lnTo>
                    <a:pt x="4" y="29"/>
                  </a:lnTo>
                  <a:lnTo>
                    <a:pt x="15" y="15"/>
                  </a:lnTo>
                  <a:lnTo>
                    <a:pt x="29" y="4"/>
                  </a:lnTo>
                  <a:lnTo>
                    <a:pt x="49" y="0"/>
                  </a:lnTo>
                  <a:close/>
                </a:path>
              </a:pathLst>
            </a:custGeom>
            <a:solidFill>
              <a:srgbClr val="DBA493"/>
            </a:solidFill>
            <a:ln w="0">
              <a:solidFill>
                <a:srgbClr val="DBA493"/>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5" name="Freeform 137"/>
            <p:cNvSpPr>
              <a:spLocks/>
            </p:cNvSpPr>
            <p:nvPr/>
          </p:nvSpPr>
          <p:spPr bwMode="auto">
            <a:xfrm>
              <a:off x="4547" y="235"/>
              <a:ext cx="76" cy="158"/>
            </a:xfrm>
            <a:custGeom>
              <a:avLst/>
              <a:gdLst>
                <a:gd name="T0" fmla="*/ 107 w 302"/>
                <a:gd name="T1" fmla="*/ 0 h 629"/>
                <a:gd name="T2" fmla="*/ 110 w 302"/>
                <a:gd name="T3" fmla="*/ 3 h 629"/>
                <a:gd name="T4" fmla="*/ 114 w 302"/>
                <a:gd name="T5" fmla="*/ 12 h 629"/>
                <a:gd name="T6" fmla="*/ 121 w 302"/>
                <a:gd name="T7" fmla="*/ 26 h 629"/>
                <a:gd name="T8" fmla="*/ 129 w 302"/>
                <a:gd name="T9" fmla="*/ 46 h 629"/>
                <a:gd name="T10" fmla="*/ 139 w 302"/>
                <a:gd name="T11" fmla="*/ 69 h 629"/>
                <a:gd name="T12" fmla="*/ 151 w 302"/>
                <a:gd name="T13" fmla="*/ 96 h 629"/>
                <a:gd name="T14" fmla="*/ 165 w 302"/>
                <a:gd name="T15" fmla="*/ 125 h 629"/>
                <a:gd name="T16" fmla="*/ 178 w 302"/>
                <a:gd name="T17" fmla="*/ 157 h 629"/>
                <a:gd name="T18" fmla="*/ 193 w 302"/>
                <a:gd name="T19" fmla="*/ 189 h 629"/>
                <a:gd name="T20" fmla="*/ 207 w 302"/>
                <a:gd name="T21" fmla="*/ 222 h 629"/>
                <a:gd name="T22" fmla="*/ 222 w 302"/>
                <a:gd name="T23" fmla="*/ 255 h 629"/>
                <a:gd name="T24" fmla="*/ 237 w 302"/>
                <a:gd name="T25" fmla="*/ 287 h 629"/>
                <a:gd name="T26" fmla="*/ 250 w 302"/>
                <a:gd name="T27" fmla="*/ 318 h 629"/>
                <a:gd name="T28" fmla="*/ 263 w 302"/>
                <a:gd name="T29" fmla="*/ 347 h 629"/>
                <a:gd name="T30" fmla="*/ 275 w 302"/>
                <a:gd name="T31" fmla="*/ 374 h 629"/>
                <a:gd name="T32" fmla="*/ 285 w 302"/>
                <a:gd name="T33" fmla="*/ 396 h 629"/>
                <a:gd name="T34" fmla="*/ 293 w 302"/>
                <a:gd name="T35" fmla="*/ 415 h 629"/>
                <a:gd name="T36" fmla="*/ 299 w 302"/>
                <a:gd name="T37" fmla="*/ 428 h 629"/>
                <a:gd name="T38" fmla="*/ 302 w 302"/>
                <a:gd name="T39" fmla="*/ 438 h 629"/>
                <a:gd name="T40" fmla="*/ 302 w 302"/>
                <a:gd name="T41" fmla="*/ 447 h 629"/>
                <a:gd name="T42" fmla="*/ 298 w 302"/>
                <a:gd name="T43" fmla="*/ 460 h 629"/>
                <a:gd name="T44" fmla="*/ 290 w 302"/>
                <a:gd name="T45" fmla="*/ 476 h 629"/>
                <a:gd name="T46" fmla="*/ 278 w 302"/>
                <a:gd name="T47" fmla="*/ 495 h 629"/>
                <a:gd name="T48" fmla="*/ 265 w 302"/>
                <a:gd name="T49" fmla="*/ 516 h 629"/>
                <a:gd name="T50" fmla="*/ 249 w 302"/>
                <a:gd name="T51" fmla="*/ 538 h 629"/>
                <a:gd name="T52" fmla="*/ 230 w 302"/>
                <a:gd name="T53" fmla="*/ 558 h 629"/>
                <a:gd name="T54" fmla="*/ 211 w 302"/>
                <a:gd name="T55" fmla="*/ 577 h 629"/>
                <a:gd name="T56" fmla="*/ 190 w 302"/>
                <a:gd name="T57" fmla="*/ 596 h 629"/>
                <a:gd name="T58" fmla="*/ 169 w 302"/>
                <a:gd name="T59" fmla="*/ 611 h 629"/>
                <a:gd name="T60" fmla="*/ 147 w 302"/>
                <a:gd name="T61" fmla="*/ 621 h 629"/>
                <a:gd name="T62" fmla="*/ 126 w 302"/>
                <a:gd name="T63" fmla="*/ 628 h 629"/>
                <a:gd name="T64" fmla="*/ 105 w 302"/>
                <a:gd name="T65" fmla="*/ 629 h 629"/>
                <a:gd name="T66" fmla="*/ 85 w 302"/>
                <a:gd name="T67" fmla="*/ 624 h 629"/>
                <a:gd name="T68" fmla="*/ 66 w 302"/>
                <a:gd name="T69" fmla="*/ 611 h 629"/>
                <a:gd name="T70" fmla="*/ 47 w 302"/>
                <a:gd name="T71" fmla="*/ 588 h 629"/>
                <a:gd name="T72" fmla="*/ 33 w 302"/>
                <a:gd name="T73" fmla="*/ 561 h 629"/>
                <a:gd name="T74" fmla="*/ 21 w 302"/>
                <a:gd name="T75" fmla="*/ 531 h 629"/>
                <a:gd name="T76" fmla="*/ 13 w 302"/>
                <a:gd name="T77" fmla="*/ 499 h 629"/>
                <a:gd name="T78" fmla="*/ 6 w 302"/>
                <a:gd name="T79" fmla="*/ 464 h 629"/>
                <a:gd name="T80" fmla="*/ 2 w 302"/>
                <a:gd name="T81" fmla="*/ 430 h 629"/>
                <a:gd name="T82" fmla="*/ 1 w 302"/>
                <a:gd name="T83" fmla="*/ 396 h 629"/>
                <a:gd name="T84" fmla="*/ 0 w 302"/>
                <a:gd name="T85" fmla="*/ 365 h 629"/>
                <a:gd name="T86" fmla="*/ 1 w 302"/>
                <a:gd name="T87" fmla="*/ 337 h 629"/>
                <a:gd name="T88" fmla="*/ 1 w 302"/>
                <a:gd name="T89" fmla="*/ 313 h 629"/>
                <a:gd name="T90" fmla="*/ 2 w 302"/>
                <a:gd name="T91" fmla="*/ 294 h 629"/>
                <a:gd name="T92" fmla="*/ 4 w 302"/>
                <a:gd name="T93" fmla="*/ 282 h 629"/>
                <a:gd name="T94" fmla="*/ 4 w 302"/>
                <a:gd name="T95" fmla="*/ 278 h 629"/>
                <a:gd name="T96" fmla="*/ 107 w 302"/>
                <a:gd name="T9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2" h="629">
                  <a:moveTo>
                    <a:pt x="107" y="0"/>
                  </a:moveTo>
                  <a:lnTo>
                    <a:pt x="110" y="3"/>
                  </a:lnTo>
                  <a:lnTo>
                    <a:pt x="114" y="12"/>
                  </a:lnTo>
                  <a:lnTo>
                    <a:pt x="121" y="26"/>
                  </a:lnTo>
                  <a:lnTo>
                    <a:pt x="129" y="46"/>
                  </a:lnTo>
                  <a:lnTo>
                    <a:pt x="139" y="69"/>
                  </a:lnTo>
                  <a:lnTo>
                    <a:pt x="151" y="96"/>
                  </a:lnTo>
                  <a:lnTo>
                    <a:pt x="165" y="125"/>
                  </a:lnTo>
                  <a:lnTo>
                    <a:pt x="178" y="157"/>
                  </a:lnTo>
                  <a:lnTo>
                    <a:pt x="193" y="189"/>
                  </a:lnTo>
                  <a:lnTo>
                    <a:pt x="207" y="222"/>
                  </a:lnTo>
                  <a:lnTo>
                    <a:pt x="222" y="255"/>
                  </a:lnTo>
                  <a:lnTo>
                    <a:pt x="237" y="287"/>
                  </a:lnTo>
                  <a:lnTo>
                    <a:pt x="250" y="318"/>
                  </a:lnTo>
                  <a:lnTo>
                    <a:pt x="263" y="347"/>
                  </a:lnTo>
                  <a:lnTo>
                    <a:pt x="275" y="374"/>
                  </a:lnTo>
                  <a:lnTo>
                    <a:pt x="285" y="396"/>
                  </a:lnTo>
                  <a:lnTo>
                    <a:pt x="293" y="415"/>
                  </a:lnTo>
                  <a:lnTo>
                    <a:pt x="299" y="428"/>
                  </a:lnTo>
                  <a:lnTo>
                    <a:pt x="302" y="438"/>
                  </a:lnTo>
                  <a:lnTo>
                    <a:pt x="302" y="447"/>
                  </a:lnTo>
                  <a:lnTo>
                    <a:pt x="298" y="460"/>
                  </a:lnTo>
                  <a:lnTo>
                    <a:pt x="290" y="476"/>
                  </a:lnTo>
                  <a:lnTo>
                    <a:pt x="278" y="495"/>
                  </a:lnTo>
                  <a:lnTo>
                    <a:pt x="265" y="516"/>
                  </a:lnTo>
                  <a:lnTo>
                    <a:pt x="249" y="538"/>
                  </a:lnTo>
                  <a:lnTo>
                    <a:pt x="230" y="558"/>
                  </a:lnTo>
                  <a:lnTo>
                    <a:pt x="211" y="577"/>
                  </a:lnTo>
                  <a:lnTo>
                    <a:pt x="190" y="596"/>
                  </a:lnTo>
                  <a:lnTo>
                    <a:pt x="169" y="611"/>
                  </a:lnTo>
                  <a:lnTo>
                    <a:pt x="147" y="621"/>
                  </a:lnTo>
                  <a:lnTo>
                    <a:pt x="126" y="628"/>
                  </a:lnTo>
                  <a:lnTo>
                    <a:pt x="105" y="629"/>
                  </a:lnTo>
                  <a:lnTo>
                    <a:pt x="85" y="624"/>
                  </a:lnTo>
                  <a:lnTo>
                    <a:pt x="66" y="611"/>
                  </a:lnTo>
                  <a:lnTo>
                    <a:pt x="47" y="588"/>
                  </a:lnTo>
                  <a:lnTo>
                    <a:pt x="33" y="561"/>
                  </a:lnTo>
                  <a:lnTo>
                    <a:pt x="21" y="531"/>
                  </a:lnTo>
                  <a:lnTo>
                    <a:pt x="13" y="499"/>
                  </a:lnTo>
                  <a:lnTo>
                    <a:pt x="6" y="464"/>
                  </a:lnTo>
                  <a:lnTo>
                    <a:pt x="2" y="430"/>
                  </a:lnTo>
                  <a:lnTo>
                    <a:pt x="1" y="396"/>
                  </a:lnTo>
                  <a:lnTo>
                    <a:pt x="0" y="365"/>
                  </a:lnTo>
                  <a:lnTo>
                    <a:pt x="1" y="337"/>
                  </a:lnTo>
                  <a:lnTo>
                    <a:pt x="1" y="313"/>
                  </a:lnTo>
                  <a:lnTo>
                    <a:pt x="2" y="294"/>
                  </a:lnTo>
                  <a:lnTo>
                    <a:pt x="4" y="282"/>
                  </a:lnTo>
                  <a:lnTo>
                    <a:pt x="4" y="278"/>
                  </a:lnTo>
                  <a:lnTo>
                    <a:pt x="107"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6" name="Rectangle 155"/>
            <p:cNvSpPr>
              <a:spLocks noChangeArrowheads="1"/>
            </p:cNvSpPr>
            <p:nvPr/>
          </p:nvSpPr>
          <p:spPr bwMode="auto">
            <a:xfrm>
              <a:off x="4373" y="170"/>
              <a:ext cx="199" cy="34"/>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7" name="Rectangle 156"/>
            <p:cNvSpPr>
              <a:spLocks noChangeArrowheads="1"/>
            </p:cNvSpPr>
            <p:nvPr/>
          </p:nvSpPr>
          <p:spPr bwMode="auto">
            <a:xfrm>
              <a:off x="4361" y="126"/>
              <a:ext cx="231" cy="54"/>
            </a:xfrm>
            <a:prstGeom prst="rect">
              <a:avLst/>
            </a:prstGeom>
            <a:solidFill>
              <a:srgbClr val="D61E69"/>
            </a:solidFill>
            <a:ln w="0">
              <a:solidFill>
                <a:srgbClr val="D61E69"/>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8" name="Freeform 140"/>
            <p:cNvSpPr>
              <a:spLocks/>
            </p:cNvSpPr>
            <p:nvPr/>
          </p:nvSpPr>
          <p:spPr bwMode="auto">
            <a:xfrm>
              <a:off x="4560" y="318"/>
              <a:ext cx="102" cy="108"/>
            </a:xfrm>
            <a:custGeom>
              <a:avLst/>
              <a:gdLst>
                <a:gd name="T0" fmla="*/ 108 w 409"/>
                <a:gd name="T1" fmla="*/ 0 h 433"/>
                <a:gd name="T2" fmla="*/ 135 w 409"/>
                <a:gd name="T3" fmla="*/ 4 h 433"/>
                <a:gd name="T4" fmla="*/ 161 w 409"/>
                <a:gd name="T5" fmla="*/ 16 h 433"/>
                <a:gd name="T6" fmla="*/ 188 w 409"/>
                <a:gd name="T7" fmla="*/ 32 h 433"/>
                <a:gd name="T8" fmla="*/ 213 w 409"/>
                <a:gd name="T9" fmla="*/ 55 h 433"/>
                <a:gd name="T10" fmla="*/ 237 w 409"/>
                <a:gd name="T11" fmla="*/ 81 h 433"/>
                <a:gd name="T12" fmla="*/ 260 w 409"/>
                <a:gd name="T13" fmla="*/ 112 h 433"/>
                <a:gd name="T14" fmla="*/ 280 w 409"/>
                <a:gd name="T15" fmla="*/ 148 h 433"/>
                <a:gd name="T16" fmla="*/ 295 w 409"/>
                <a:gd name="T17" fmla="*/ 173 h 433"/>
                <a:gd name="T18" fmla="*/ 309 w 409"/>
                <a:gd name="T19" fmla="*/ 200 h 433"/>
                <a:gd name="T20" fmla="*/ 325 w 409"/>
                <a:gd name="T21" fmla="*/ 227 h 433"/>
                <a:gd name="T22" fmla="*/ 343 w 409"/>
                <a:gd name="T23" fmla="*/ 253 h 433"/>
                <a:gd name="T24" fmla="*/ 359 w 409"/>
                <a:gd name="T25" fmla="*/ 278 h 433"/>
                <a:gd name="T26" fmla="*/ 373 w 409"/>
                <a:gd name="T27" fmla="*/ 304 h 433"/>
                <a:gd name="T28" fmla="*/ 386 w 409"/>
                <a:gd name="T29" fmla="*/ 326 h 433"/>
                <a:gd name="T30" fmla="*/ 397 w 409"/>
                <a:gd name="T31" fmla="*/ 349 h 433"/>
                <a:gd name="T32" fmla="*/ 405 w 409"/>
                <a:gd name="T33" fmla="*/ 369 h 433"/>
                <a:gd name="T34" fmla="*/ 409 w 409"/>
                <a:gd name="T35" fmla="*/ 388 h 433"/>
                <a:gd name="T36" fmla="*/ 408 w 409"/>
                <a:gd name="T37" fmla="*/ 404 h 433"/>
                <a:gd name="T38" fmla="*/ 402 w 409"/>
                <a:gd name="T39" fmla="*/ 415 h 433"/>
                <a:gd name="T40" fmla="*/ 392 w 409"/>
                <a:gd name="T41" fmla="*/ 425 h 433"/>
                <a:gd name="T42" fmla="*/ 373 w 409"/>
                <a:gd name="T43" fmla="*/ 431 h 433"/>
                <a:gd name="T44" fmla="*/ 349 w 409"/>
                <a:gd name="T45" fmla="*/ 433 h 433"/>
                <a:gd name="T46" fmla="*/ 323 w 409"/>
                <a:gd name="T47" fmla="*/ 431 h 433"/>
                <a:gd name="T48" fmla="*/ 292 w 409"/>
                <a:gd name="T49" fmla="*/ 426 h 433"/>
                <a:gd name="T50" fmla="*/ 260 w 409"/>
                <a:gd name="T51" fmla="*/ 418 h 433"/>
                <a:gd name="T52" fmla="*/ 227 w 409"/>
                <a:gd name="T53" fmla="*/ 408 h 433"/>
                <a:gd name="T54" fmla="*/ 192 w 409"/>
                <a:gd name="T55" fmla="*/ 393 h 433"/>
                <a:gd name="T56" fmla="*/ 160 w 409"/>
                <a:gd name="T57" fmla="*/ 377 h 433"/>
                <a:gd name="T58" fmla="*/ 128 w 409"/>
                <a:gd name="T59" fmla="*/ 358 h 433"/>
                <a:gd name="T60" fmla="*/ 99 w 409"/>
                <a:gd name="T61" fmla="*/ 337 h 433"/>
                <a:gd name="T62" fmla="*/ 73 w 409"/>
                <a:gd name="T63" fmla="*/ 314 h 433"/>
                <a:gd name="T64" fmla="*/ 53 w 409"/>
                <a:gd name="T65" fmla="*/ 290 h 433"/>
                <a:gd name="T66" fmla="*/ 37 w 409"/>
                <a:gd name="T67" fmla="*/ 266 h 433"/>
                <a:gd name="T68" fmla="*/ 23 w 409"/>
                <a:gd name="T69" fmla="*/ 232 h 433"/>
                <a:gd name="T70" fmla="*/ 11 w 409"/>
                <a:gd name="T71" fmla="*/ 199 h 433"/>
                <a:gd name="T72" fmla="*/ 4 w 409"/>
                <a:gd name="T73" fmla="*/ 167 h 433"/>
                <a:gd name="T74" fmla="*/ 0 w 409"/>
                <a:gd name="T75" fmla="*/ 136 h 433"/>
                <a:gd name="T76" fmla="*/ 0 w 409"/>
                <a:gd name="T77" fmla="*/ 107 h 433"/>
                <a:gd name="T78" fmla="*/ 4 w 409"/>
                <a:gd name="T79" fmla="*/ 79 h 433"/>
                <a:gd name="T80" fmla="*/ 12 w 409"/>
                <a:gd name="T81" fmla="*/ 56 h 433"/>
                <a:gd name="T82" fmla="*/ 24 w 409"/>
                <a:gd name="T83" fmla="*/ 36 h 433"/>
                <a:gd name="T84" fmla="*/ 39 w 409"/>
                <a:gd name="T85" fmla="*/ 20 h 433"/>
                <a:gd name="T86" fmla="*/ 57 w 409"/>
                <a:gd name="T87" fmla="*/ 10 h 433"/>
                <a:gd name="T88" fmla="*/ 83 w 409"/>
                <a:gd name="T89" fmla="*/ 2 h 433"/>
                <a:gd name="T90" fmla="*/ 108 w 409"/>
                <a:gd name="T91"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9" h="433">
                  <a:moveTo>
                    <a:pt x="108" y="0"/>
                  </a:moveTo>
                  <a:lnTo>
                    <a:pt x="135" y="4"/>
                  </a:lnTo>
                  <a:lnTo>
                    <a:pt x="161" y="16"/>
                  </a:lnTo>
                  <a:lnTo>
                    <a:pt x="188" y="32"/>
                  </a:lnTo>
                  <a:lnTo>
                    <a:pt x="213" y="55"/>
                  </a:lnTo>
                  <a:lnTo>
                    <a:pt x="237" y="81"/>
                  </a:lnTo>
                  <a:lnTo>
                    <a:pt x="260" y="112"/>
                  </a:lnTo>
                  <a:lnTo>
                    <a:pt x="280" y="148"/>
                  </a:lnTo>
                  <a:lnTo>
                    <a:pt x="295" y="173"/>
                  </a:lnTo>
                  <a:lnTo>
                    <a:pt x="309" y="200"/>
                  </a:lnTo>
                  <a:lnTo>
                    <a:pt x="325" y="227"/>
                  </a:lnTo>
                  <a:lnTo>
                    <a:pt x="343" y="253"/>
                  </a:lnTo>
                  <a:lnTo>
                    <a:pt x="359" y="278"/>
                  </a:lnTo>
                  <a:lnTo>
                    <a:pt x="373" y="304"/>
                  </a:lnTo>
                  <a:lnTo>
                    <a:pt x="386" y="326"/>
                  </a:lnTo>
                  <a:lnTo>
                    <a:pt x="397" y="349"/>
                  </a:lnTo>
                  <a:lnTo>
                    <a:pt x="405" y="369"/>
                  </a:lnTo>
                  <a:lnTo>
                    <a:pt x="409" y="388"/>
                  </a:lnTo>
                  <a:lnTo>
                    <a:pt x="408" y="404"/>
                  </a:lnTo>
                  <a:lnTo>
                    <a:pt x="402" y="415"/>
                  </a:lnTo>
                  <a:lnTo>
                    <a:pt x="392" y="425"/>
                  </a:lnTo>
                  <a:lnTo>
                    <a:pt x="373" y="431"/>
                  </a:lnTo>
                  <a:lnTo>
                    <a:pt x="349" y="433"/>
                  </a:lnTo>
                  <a:lnTo>
                    <a:pt x="323" y="431"/>
                  </a:lnTo>
                  <a:lnTo>
                    <a:pt x="292" y="426"/>
                  </a:lnTo>
                  <a:lnTo>
                    <a:pt x="260" y="418"/>
                  </a:lnTo>
                  <a:lnTo>
                    <a:pt x="227" y="408"/>
                  </a:lnTo>
                  <a:lnTo>
                    <a:pt x="192" y="393"/>
                  </a:lnTo>
                  <a:lnTo>
                    <a:pt x="160" y="377"/>
                  </a:lnTo>
                  <a:lnTo>
                    <a:pt x="128" y="358"/>
                  </a:lnTo>
                  <a:lnTo>
                    <a:pt x="99" y="337"/>
                  </a:lnTo>
                  <a:lnTo>
                    <a:pt x="73" y="314"/>
                  </a:lnTo>
                  <a:lnTo>
                    <a:pt x="53" y="290"/>
                  </a:lnTo>
                  <a:lnTo>
                    <a:pt x="37" y="266"/>
                  </a:lnTo>
                  <a:lnTo>
                    <a:pt x="23" y="232"/>
                  </a:lnTo>
                  <a:lnTo>
                    <a:pt x="11" y="199"/>
                  </a:lnTo>
                  <a:lnTo>
                    <a:pt x="4" y="167"/>
                  </a:lnTo>
                  <a:lnTo>
                    <a:pt x="0" y="136"/>
                  </a:lnTo>
                  <a:lnTo>
                    <a:pt x="0" y="107"/>
                  </a:lnTo>
                  <a:lnTo>
                    <a:pt x="4" y="79"/>
                  </a:lnTo>
                  <a:lnTo>
                    <a:pt x="12" y="56"/>
                  </a:lnTo>
                  <a:lnTo>
                    <a:pt x="24" y="36"/>
                  </a:lnTo>
                  <a:lnTo>
                    <a:pt x="39" y="20"/>
                  </a:lnTo>
                  <a:lnTo>
                    <a:pt x="57" y="10"/>
                  </a:lnTo>
                  <a:lnTo>
                    <a:pt x="83" y="2"/>
                  </a:lnTo>
                  <a:lnTo>
                    <a:pt x="108" y="0"/>
                  </a:lnTo>
                  <a:close/>
                </a:path>
              </a:pathLst>
            </a:custGeom>
            <a:solidFill>
              <a:srgbClr val="AD735C"/>
            </a:solidFill>
            <a:ln w="0">
              <a:solidFill>
                <a:srgbClr val="AD735C"/>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59" name="Freeform 141"/>
            <p:cNvSpPr>
              <a:spLocks/>
            </p:cNvSpPr>
            <p:nvPr/>
          </p:nvSpPr>
          <p:spPr bwMode="auto">
            <a:xfrm>
              <a:off x="4446" y="890"/>
              <a:ext cx="213" cy="274"/>
            </a:xfrm>
            <a:custGeom>
              <a:avLst/>
              <a:gdLst>
                <a:gd name="T0" fmla="*/ 318 w 853"/>
                <a:gd name="T1" fmla="*/ 0 h 1097"/>
                <a:gd name="T2" fmla="*/ 534 w 853"/>
                <a:gd name="T3" fmla="*/ 0 h 1097"/>
                <a:gd name="T4" fmla="*/ 580 w 853"/>
                <a:gd name="T5" fmla="*/ 3 h 1097"/>
                <a:gd name="T6" fmla="*/ 626 w 853"/>
                <a:gd name="T7" fmla="*/ 12 h 1097"/>
                <a:gd name="T8" fmla="*/ 667 w 853"/>
                <a:gd name="T9" fmla="*/ 28 h 1097"/>
                <a:gd name="T10" fmla="*/ 707 w 853"/>
                <a:gd name="T11" fmla="*/ 48 h 1097"/>
                <a:gd name="T12" fmla="*/ 743 w 853"/>
                <a:gd name="T13" fmla="*/ 74 h 1097"/>
                <a:gd name="T14" fmla="*/ 774 w 853"/>
                <a:gd name="T15" fmla="*/ 103 h 1097"/>
                <a:gd name="T16" fmla="*/ 802 w 853"/>
                <a:gd name="T17" fmla="*/ 136 h 1097"/>
                <a:gd name="T18" fmla="*/ 823 w 853"/>
                <a:gd name="T19" fmla="*/ 172 h 1097"/>
                <a:gd name="T20" fmla="*/ 840 w 853"/>
                <a:gd name="T21" fmla="*/ 212 h 1097"/>
                <a:gd name="T22" fmla="*/ 849 w 853"/>
                <a:gd name="T23" fmla="*/ 255 h 1097"/>
                <a:gd name="T24" fmla="*/ 853 w 853"/>
                <a:gd name="T25" fmla="*/ 299 h 1097"/>
                <a:gd name="T26" fmla="*/ 853 w 853"/>
                <a:gd name="T27" fmla="*/ 799 h 1097"/>
                <a:gd name="T28" fmla="*/ 849 w 853"/>
                <a:gd name="T29" fmla="*/ 843 h 1097"/>
                <a:gd name="T30" fmla="*/ 840 w 853"/>
                <a:gd name="T31" fmla="*/ 885 h 1097"/>
                <a:gd name="T32" fmla="*/ 823 w 853"/>
                <a:gd name="T33" fmla="*/ 925 h 1097"/>
                <a:gd name="T34" fmla="*/ 802 w 853"/>
                <a:gd name="T35" fmla="*/ 961 h 1097"/>
                <a:gd name="T36" fmla="*/ 774 w 853"/>
                <a:gd name="T37" fmla="*/ 995 h 1097"/>
                <a:gd name="T38" fmla="*/ 743 w 853"/>
                <a:gd name="T39" fmla="*/ 1024 h 1097"/>
                <a:gd name="T40" fmla="*/ 707 w 853"/>
                <a:gd name="T41" fmla="*/ 1049 h 1097"/>
                <a:gd name="T42" fmla="*/ 667 w 853"/>
                <a:gd name="T43" fmla="*/ 1069 h 1097"/>
                <a:gd name="T44" fmla="*/ 626 w 853"/>
                <a:gd name="T45" fmla="*/ 1085 h 1097"/>
                <a:gd name="T46" fmla="*/ 580 w 853"/>
                <a:gd name="T47" fmla="*/ 1094 h 1097"/>
                <a:gd name="T48" fmla="*/ 534 w 853"/>
                <a:gd name="T49" fmla="*/ 1097 h 1097"/>
                <a:gd name="T50" fmla="*/ 318 w 853"/>
                <a:gd name="T51" fmla="*/ 1097 h 1097"/>
                <a:gd name="T52" fmla="*/ 271 w 853"/>
                <a:gd name="T53" fmla="*/ 1094 h 1097"/>
                <a:gd name="T54" fmla="*/ 227 w 853"/>
                <a:gd name="T55" fmla="*/ 1085 h 1097"/>
                <a:gd name="T56" fmla="*/ 185 w 853"/>
                <a:gd name="T57" fmla="*/ 1069 h 1097"/>
                <a:gd name="T58" fmla="*/ 146 w 853"/>
                <a:gd name="T59" fmla="*/ 1049 h 1097"/>
                <a:gd name="T60" fmla="*/ 110 w 853"/>
                <a:gd name="T61" fmla="*/ 1024 h 1097"/>
                <a:gd name="T62" fmla="*/ 78 w 853"/>
                <a:gd name="T63" fmla="*/ 995 h 1097"/>
                <a:gd name="T64" fmla="*/ 52 w 853"/>
                <a:gd name="T65" fmla="*/ 961 h 1097"/>
                <a:gd name="T66" fmla="*/ 29 w 853"/>
                <a:gd name="T67" fmla="*/ 925 h 1097"/>
                <a:gd name="T68" fmla="*/ 13 w 853"/>
                <a:gd name="T69" fmla="*/ 885 h 1097"/>
                <a:gd name="T70" fmla="*/ 2 w 853"/>
                <a:gd name="T71" fmla="*/ 843 h 1097"/>
                <a:gd name="T72" fmla="*/ 0 w 853"/>
                <a:gd name="T73" fmla="*/ 799 h 1097"/>
                <a:gd name="T74" fmla="*/ 0 w 853"/>
                <a:gd name="T75" fmla="*/ 299 h 1097"/>
                <a:gd name="T76" fmla="*/ 2 w 853"/>
                <a:gd name="T77" fmla="*/ 255 h 1097"/>
                <a:gd name="T78" fmla="*/ 13 w 853"/>
                <a:gd name="T79" fmla="*/ 212 h 1097"/>
                <a:gd name="T80" fmla="*/ 29 w 853"/>
                <a:gd name="T81" fmla="*/ 172 h 1097"/>
                <a:gd name="T82" fmla="*/ 52 w 853"/>
                <a:gd name="T83" fmla="*/ 136 h 1097"/>
                <a:gd name="T84" fmla="*/ 78 w 853"/>
                <a:gd name="T85" fmla="*/ 103 h 1097"/>
                <a:gd name="T86" fmla="*/ 110 w 853"/>
                <a:gd name="T87" fmla="*/ 74 h 1097"/>
                <a:gd name="T88" fmla="*/ 146 w 853"/>
                <a:gd name="T89" fmla="*/ 48 h 1097"/>
                <a:gd name="T90" fmla="*/ 185 w 853"/>
                <a:gd name="T91" fmla="*/ 28 h 1097"/>
                <a:gd name="T92" fmla="*/ 227 w 853"/>
                <a:gd name="T93" fmla="*/ 12 h 1097"/>
                <a:gd name="T94" fmla="*/ 271 w 853"/>
                <a:gd name="T95" fmla="*/ 3 h 1097"/>
                <a:gd name="T96" fmla="*/ 318 w 853"/>
                <a:gd name="T97" fmla="*/ 0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53" h="1097">
                  <a:moveTo>
                    <a:pt x="318" y="0"/>
                  </a:moveTo>
                  <a:lnTo>
                    <a:pt x="534" y="0"/>
                  </a:lnTo>
                  <a:lnTo>
                    <a:pt x="580" y="3"/>
                  </a:lnTo>
                  <a:lnTo>
                    <a:pt x="626" y="12"/>
                  </a:lnTo>
                  <a:lnTo>
                    <a:pt x="667" y="28"/>
                  </a:lnTo>
                  <a:lnTo>
                    <a:pt x="707" y="48"/>
                  </a:lnTo>
                  <a:lnTo>
                    <a:pt x="743" y="74"/>
                  </a:lnTo>
                  <a:lnTo>
                    <a:pt x="774" y="103"/>
                  </a:lnTo>
                  <a:lnTo>
                    <a:pt x="802" y="136"/>
                  </a:lnTo>
                  <a:lnTo>
                    <a:pt x="823" y="172"/>
                  </a:lnTo>
                  <a:lnTo>
                    <a:pt x="840" y="212"/>
                  </a:lnTo>
                  <a:lnTo>
                    <a:pt x="849" y="255"/>
                  </a:lnTo>
                  <a:lnTo>
                    <a:pt x="853" y="299"/>
                  </a:lnTo>
                  <a:lnTo>
                    <a:pt x="853" y="799"/>
                  </a:lnTo>
                  <a:lnTo>
                    <a:pt x="849" y="843"/>
                  </a:lnTo>
                  <a:lnTo>
                    <a:pt x="840" y="885"/>
                  </a:lnTo>
                  <a:lnTo>
                    <a:pt x="823" y="925"/>
                  </a:lnTo>
                  <a:lnTo>
                    <a:pt x="802" y="961"/>
                  </a:lnTo>
                  <a:lnTo>
                    <a:pt x="774" y="995"/>
                  </a:lnTo>
                  <a:lnTo>
                    <a:pt x="743" y="1024"/>
                  </a:lnTo>
                  <a:lnTo>
                    <a:pt x="707" y="1049"/>
                  </a:lnTo>
                  <a:lnTo>
                    <a:pt x="667" y="1069"/>
                  </a:lnTo>
                  <a:lnTo>
                    <a:pt x="626" y="1085"/>
                  </a:lnTo>
                  <a:lnTo>
                    <a:pt x="580" y="1094"/>
                  </a:lnTo>
                  <a:lnTo>
                    <a:pt x="534" y="1097"/>
                  </a:lnTo>
                  <a:lnTo>
                    <a:pt x="318" y="1097"/>
                  </a:lnTo>
                  <a:lnTo>
                    <a:pt x="271" y="1094"/>
                  </a:lnTo>
                  <a:lnTo>
                    <a:pt x="227" y="1085"/>
                  </a:lnTo>
                  <a:lnTo>
                    <a:pt x="185" y="1069"/>
                  </a:lnTo>
                  <a:lnTo>
                    <a:pt x="146" y="1049"/>
                  </a:lnTo>
                  <a:lnTo>
                    <a:pt x="110" y="1024"/>
                  </a:lnTo>
                  <a:lnTo>
                    <a:pt x="78" y="995"/>
                  </a:lnTo>
                  <a:lnTo>
                    <a:pt x="52" y="961"/>
                  </a:lnTo>
                  <a:lnTo>
                    <a:pt x="29" y="925"/>
                  </a:lnTo>
                  <a:lnTo>
                    <a:pt x="13" y="885"/>
                  </a:lnTo>
                  <a:lnTo>
                    <a:pt x="2" y="843"/>
                  </a:lnTo>
                  <a:lnTo>
                    <a:pt x="0" y="799"/>
                  </a:lnTo>
                  <a:lnTo>
                    <a:pt x="0" y="299"/>
                  </a:lnTo>
                  <a:lnTo>
                    <a:pt x="2" y="255"/>
                  </a:lnTo>
                  <a:lnTo>
                    <a:pt x="13" y="212"/>
                  </a:lnTo>
                  <a:lnTo>
                    <a:pt x="29" y="172"/>
                  </a:lnTo>
                  <a:lnTo>
                    <a:pt x="52" y="136"/>
                  </a:lnTo>
                  <a:lnTo>
                    <a:pt x="78" y="103"/>
                  </a:lnTo>
                  <a:lnTo>
                    <a:pt x="110" y="74"/>
                  </a:lnTo>
                  <a:lnTo>
                    <a:pt x="146" y="48"/>
                  </a:lnTo>
                  <a:lnTo>
                    <a:pt x="185" y="28"/>
                  </a:lnTo>
                  <a:lnTo>
                    <a:pt x="227" y="12"/>
                  </a:lnTo>
                  <a:lnTo>
                    <a:pt x="271" y="3"/>
                  </a:lnTo>
                  <a:lnTo>
                    <a:pt x="31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0" name="Freeform 142"/>
            <p:cNvSpPr>
              <a:spLocks/>
            </p:cNvSpPr>
            <p:nvPr/>
          </p:nvSpPr>
          <p:spPr bwMode="auto">
            <a:xfrm>
              <a:off x="4605" y="815"/>
              <a:ext cx="56" cy="286"/>
            </a:xfrm>
            <a:custGeom>
              <a:avLst/>
              <a:gdLst>
                <a:gd name="T0" fmla="*/ 112 w 222"/>
                <a:gd name="T1" fmla="*/ 0 h 1145"/>
                <a:gd name="T2" fmla="*/ 141 w 222"/>
                <a:gd name="T3" fmla="*/ 4 h 1145"/>
                <a:gd name="T4" fmla="*/ 168 w 222"/>
                <a:gd name="T5" fmla="*/ 15 h 1145"/>
                <a:gd name="T6" fmla="*/ 190 w 222"/>
                <a:gd name="T7" fmla="*/ 32 h 1145"/>
                <a:gd name="T8" fmla="*/ 207 w 222"/>
                <a:gd name="T9" fmla="*/ 55 h 1145"/>
                <a:gd name="T10" fmla="*/ 218 w 222"/>
                <a:gd name="T11" fmla="*/ 81 h 1145"/>
                <a:gd name="T12" fmla="*/ 222 w 222"/>
                <a:gd name="T13" fmla="*/ 111 h 1145"/>
                <a:gd name="T14" fmla="*/ 222 w 222"/>
                <a:gd name="T15" fmla="*/ 1034 h 1145"/>
                <a:gd name="T16" fmla="*/ 218 w 222"/>
                <a:gd name="T17" fmla="*/ 1064 h 1145"/>
                <a:gd name="T18" fmla="*/ 207 w 222"/>
                <a:gd name="T19" fmla="*/ 1090 h 1145"/>
                <a:gd name="T20" fmla="*/ 190 w 222"/>
                <a:gd name="T21" fmla="*/ 1113 h 1145"/>
                <a:gd name="T22" fmla="*/ 168 w 222"/>
                <a:gd name="T23" fmla="*/ 1130 h 1145"/>
                <a:gd name="T24" fmla="*/ 141 w 222"/>
                <a:gd name="T25" fmla="*/ 1141 h 1145"/>
                <a:gd name="T26" fmla="*/ 112 w 222"/>
                <a:gd name="T27" fmla="*/ 1145 h 1145"/>
                <a:gd name="T28" fmla="*/ 81 w 222"/>
                <a:gd name="T29" fmla="*/ 1141 h 1145"/>
                <a:gd name="T30" fmla="*/ 54 w 222"/>
                <a:gd name="T31" fmla="*/ 1130 h 1145"/>
                <a:gd name="T32" fmla="*/ 32 w 222"/>
                <a:gd name="T33" fmla="*/ 1113 h 1145"/>
                <a:gd name="T34" fmla="*/ 16 w 222"/>
                <a:gd name="T35" fmla="*/ 1090 h 1145"/>
                <a:gd name="T36" fmla="*/ 4 w 222"/>
                <a:gd name="T37" fmla="*/ 1064 h 1145"/>
                <a:gd name="T38" fmla="*/ 0 w 222"/>
                <a:gd name="T39" fmla="*/ 1034 h 1145"/>
                <a:gd name="T40" fmla="*/ 0 w 222"/>
                <a:gd name="T41" fmla="*/ 111 h 1145"/>
                <a:gd name="T42" fmla="*/ 4 w 222"/>
                <a:gd name="T43" fmla="*/ 81 h 1145"/>
                <a:gd name="T44" fmla="*/ 16 w 222"/>
                <a:gd name="T45" fmla="*/ 55 h 1145"/>
                <a:gd name="T46" fmla="*/ 32 w 222"/>
                <a:gd name="T47" fmla="*/ 32 h 1145"/>
                <a:gd name="T48" fmla="*/ 54 w 222"/>
                <a:gd name="T49" fmla="*/ 15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5"/>
                  </a:lnTo>
                  <a:lnTo>
                    <a:pt x="190" y="32"/>
                  </a:lnTo>
                  <a:lnTo>
                    <a:pt x="207" y="55"/>
                  </a:lnTo>
                  <a:lnTo>
                    <a:pt x="218" y="81"/>
                  </a:lnTo>
                  <a:lnTo>
                    <a:pt x="222" y="111"/>
                  </a:lnTo>
                  <a:lnTo>
                    <a:pt x="222" y="1034"/>
                  </a:lnTo>
                  <a:lnTo>
                    <a:pt x="218" y="1064"/>
                  </a:lnTo>
                  <a:lnTo>
                    <a:pt x="207" y="1090"/>
                  </a:lnTo>
                  <a:lnTo>
                    <a:pt x="190" y="1113"/>
                  </a:lnTo>
                  <a:lnTo>
                    <a:pt x="168" y="1130"/>
                  </a:lnTo>
                  <a:lnTo>
                    <a:pt x="141" y="1141"/>
                  </a:lnTo>
                  <a:lnTo>
                    <a:pt x="112" y="1145"/>
                  </a:lnTo>
                  <a:lnTo>
                    <a:pt x="81" y="1141"/>
                  </a:lnTo>
                  <a:lnTo>
                    <a:pt x="54" y="1130"/>
                  </a:lnTo>
                  <a:lnTo>
                    <a:pt x="32" y="1113"/>
                  </a:lnTo>
                  <a:lnTo>
                    <a:pt x="16" y="1090"/>
                  </a:lnTo>
                  <a:lnTo>
                    <a:pt x="4" y="1064"/>
                  </a:lnTo>
                  <a:lnTo>
                    <a:pt x="0" y="1034"/>
                  </a:lnTo>
                  <a:lnTo>
                    <a:pt x="0" y="111"/>
                  </a:lnTo>
                  <a:lnTo>
                    <a:pt x="4" y="81"/>
                  </a:lnTo>
                  <a:lnTo>
                    <a:pt x="16" y="55"/>
                  </a:lnTo>
                  <a:lnTo>
                    <a:pt x="32" y="32"/>
                  </a:lnTo>
                  <a:lnTo>
                    <a:pt x="54" y="15"/>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1" name="Freeform 143"/>
            <p:cNvSpPr>
              <a:spLocks/>
            </p:cNvSpPr>
            <p:nvPr/>
          </p:nvSpPr>
          <p:spPr bwMode="auto">
            <a:xfrm>
              <a:off x="4616" y="827"/>
              <a:ext cx="31" cy="24"/>
            </a:xfrm>
            <a:custGeom>
              <a:avLst/>
              <a:gdLst>
                <a:gd name="T0" fmla="*/ 48 w 124"/>
                <a:gd name="T1" fmla="*/ 0 h 97"/>
                <a:gd name="T2" fmla="*/ 76 w 124"/>
                <a:gd name="T3" fmla="*/ 0 h 97"/>
                <a:gd name="T4" fmla="*/ 95 w 124"/>
                <a:gd name="T5" fmla="*/ 8 h 97"/>
                <a:gd name="T6" fmla="*/ 111 w 124"/>
                <a:gd name="T7" fmla="*/ 20 h 97"/>
                <a:gd name="T8" fmla="*/ 122 w 124"/>
                <a:gd name="T9" fmla="*/ 33 h 97"/>
                <a:gd name="T10" fmla="*/ 124 w 124"/>
                <a:gd name="T11" fmla="*/ 49 h 97"/>
                <a:gd name="T12" fmla="*/ 122 w 124"/>
                <a:gd name="T13" fmla="*/ 68 h 97"/>
                <a:gd name="T14" fmla="*/ 111 w 124"/>
                <a:gd name="T15" fmla="*/ 84 h 97"/>
                <a:gd name="T16" fmla="*/ 95 w 124"/>
                <a:gd name="T17" fmla="*/ 95 h 97"/>
                <a:gd name="T18" fmla="*/ 76 w 124"/>
                <a:gd name="T19" fmla="*/ 97 h 97"/>
                <a:gd name="T20" fmla="*/ 48 w 124"/>
                <a:gd name="T21" fmla="*/ 97 h 97"/>
                <a:gd name="T22" fmla="*/ 30 w 124"/>
                <a:gd name="T23" fmla="*/ 95 h 97"/>
                <a:gd name="T24" fmla="*/ 14 w 124"/>
                <a:gd name="T25" fmla="*/ 84 h 97"/>
                <a:gd name="T26" fmla="*/ 3 w 124"/>
                <a:gd name="T27" fmla="*/ 68 h 97"/>
                <a:gd name="T28" fmla="*/ 0 w 124"/>
                <a:gd name="T29" fmla="*/ 49 h 97"/>
                <a:gd name="T30" fmla="*/ 3 w 124"/>
                <a:gd name="T31" fmla="*/ 29 h 97"/>
                <a:gd name="T32" fmla="*/ 14 w 124"/>
                <a:gd name="T33" fmla="*/ 15 h 97"/>
                <a:gd name="T34" fmla="*/ 30 w 124"/>
                <a:gd name="T35" fmla="*/ 4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5" y="8"/>
                  </a:lnTo>
                  <a:lnTo>
                    <a:pt x="111" y="20"/>
                  </a:lnTo>
                  <a:lnTo>
                    <a:pt x="122" y="33"/>
                  </a:lnTo>
                  <a:lnTo>
                    <a:pt x="124" y="49"/>
                  </a:lnTo>
                  <a:lnTo>
                    <a:pt x="122" y="68"/>
                  </a:lnTo>
                  <a:lnTo>
                    <a:pt x="111" y="84"/>
                  </a:lnTo>
                  <a:lnTo>
                    <a:pt x="95" y="95"/>
                  </a:lnTo>
                  <a:lnTo>
                    <a:pt x="76" y="97"/>
                  </a:lnTo>
                  <a:lnTo>
                    <a:pt x="48" y="97"/>
                  </a:lnTo>
                  <a:lnTo>
                    <a:pt x="30" y="95"/>
                  </a:lnTo>
                  <a:lnTo>
                    <a:pt x="14" y="84"/>
                  </a:lnTo>
                  <a:lnTo>
                    <a:pt x="3" y="68"/>
                  </a:lnTo>
                  <a:lnTo>
                    <a:pt x="0" y="49"/>
                  </a:lnTo>
                  <a:lnTo>
                    <a:pt x="3" y="29"/>
                  </a:lnTo>
                  <a:lnTo>
                    <a:pt x="14" y="15"/>
                  </a:lnTo>
                  <a:lnTo>
                    <a:pt x="30"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2" name="Freeform 144"/>
            <p:cNvSpPr>
              <a:spLocks/>
            </p:cNvSpPr>
            <p:nvPr/>
          </p:nvSpPr>
          <p:spPr bwMode="auto">
            <a:xfrm>
              <a:off x="4501" y="737"/>
              <a:ext cx="56" cy="286"/>
            </a:xfrm>
            <a:custGeom>
              <a:avLst/>
              <a:gdLst>
                <a:gd name="T0" fmla="*/ 112 w 222"/>
                <a:gd name="T1" fmla="*/ 0 h 1145"/>
                <a:gd name="T2" fmla="*/ 141 w 222"/>
                <a:gd name="T3" fmla="*/ 4 h 1145"/>
                <a:gd name="T4" fmla="*/ 168 w 222"/>
                <a:gd name="T5" fmla="*/ 14 h 1145"/>
                <a:gd name="T6" fmla="*/ 190 w 222"/>
                <a:gd name="T7" fmla="*/ 31 h 1145"/>
                <a:gd name="T8" fmla="*/ 208 w 222"/>
                <a:gd name="T9" fmla="*/ 54 h 1145"/>
                <a:gd name="T10" fmla="*/ 218 w 222"/>
                <a:gd name="T11" fmla="*/ 81 h 1145"/>
                <a:gd name="T12" fmla="*/ 222 w 222"/>
                <a:gd name="T13" fmla="*/ 111 h 1145"/>
                <a:gd name="T14" fmla="*/ 222 w 222"/>
                <a:gd name="T15" fmla="*/ 1034 h 1145"/>
                <a:gd name="T16" fmla="*/ 218 w 222"/>
                <a:gd name="T17" fmla="*/ 1064 h 1145"/>
                <a:gd name="T18" fmla="*/ 208 w 222"/>
                <a:gd name="T19" fmla="*/ 1091 h 1145"/>
                <a:gd name="T20" fmla="*/ 190 w 222"/>
                <a:gd name="T21" fmla="*/ 1112 h 1145"/>
                <a:gd name="T22" fmla="*/ 168 w 222"/>
                <a:gd name="T23" fmla="*/ 1129 h 1145"/>
                <a:gd name="T24" fmla="*/ 141 w 222"/>
                <a:gd name="T25" fmla="*/ 1141 h 1145"/>
                <a:gd name="T26" fmla="*/ 112 w 222"/>
                <a:gd name="T27" fmla="*/ 1145 h 1145"/>
                <a:gd name="T28" fmla="*/ 81 w 222"/>
                <a:gd name="T29" fmla="*/ 1141 h 1145"/>
                <a:gd name="T30" fmla="*/ 54 w 222"/>
                <a:gd name="T31" fmla="*/ 1129 h 1145"/>
                <a:gd name="T32" fmla="*/ 33 w 222"/>
                <a:gd name="T33" fmla="*/ 1112 h 1145"/>
                <a:gd name="T34" fmla="*/ 16 w 222"/>
                <a:gd name="T35" fmla="*/ 1091 h 1145"/>
                <a:gd name="T36" fmla="*/ 4 w 222"/>
                <a:gd name="T37" fmla="*/ 1064 h 1145"/>
                <a:gd name="T38" fmla="*/ 0 w 222"/>
                <a:gd name="T39" fmla="*/ 1034 h 1145"/>
                <a:gd name="T40" fmla="*/ 0 w 222"/>
                <a:gd name="T41" fmla="*/ 111 h 1145"/>
                <a:gd name="T42" fmla="*/ 4 w 222"/>
                <a:gd name="T43" fmla="*/ 81 h 1145"/>
                <a:gd name="T44" fmla="*/ 16 w 222"/>
                <a:gd name="T45" fmla="*/ 54 h 1145"/>
                <a:gd name="T46" fmla="*/ 33 w 222"/>
                <a:gd name="T47" fmla="*/ 31 h 1145"/>
                <a:gd name="T48" fmla="*/ 54 w 222"/>
                <a:gd name="T49" fmla="*/ 14 h 1145"/>
                <a:gd name="T50" fmla="*/ 81 w 222"/>
                <a:gd name="T51" fmla="*/ 4 h 1145"/>
                <a:gd name="T52" fmla="*/ 112 w 222"/>
                <a:gd name="T53" fmla="*/ 0 h 1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5">
                  <a:moveTo>
                    <a:pt x="112" y="0"/>
                  </a:moveTo>
                  <a:lnTo>
                    <a:pt x="141" y="4"/>
                  </a:lnTo>
                  <a:lnTo>
                    <a:pt x="168" y="14"/>
                  </a:lnTo>
                  <a:lnTo>
                    <a:pt x="190" y="31"/>
                  </a:lnTo>
                  <a:lnTo>
                    <a:pt x="208" y="54"/>
                  </a:lnTo>
                  <a:lnTo>
                    <a:pt x="218" y="81"/>
                  </a:lnTo>
                  <a:lnTo>
                    <a:pt x="222" y="111"/>
                  </a:lnTo>
                  <a:lnTo>
                    <a:pt x="222" y="1034"/>
                  </a:lnTo>
                  <a:lnTo>
                    <a:pt x="218" y="1064"/>
                  </a:lnTo>
                  <a:lnTo>
                    <a:pt x="208" y="1091"/>
                  </a:lnTo>
                  <a:lnTo>
                    <a:pt x="190" y="1112"/>
                  </a:lnTo>
                  <a:lnTo>
                    <a:pt x="168" y="1129"/>
                  </a:lnTo>
                  <a:lnTo>
                    <a:pt x="141" y="1141"/>
                  </a:lnTo>
                  <a:lnTo>
                    <a:pt x="112" y="1145"/>
                  </a:lnTo>
                  <a:lnTo>
                    <a:pt x="81" y="1141"/>
                  </a:lnTo>
                  <a:lnTo>
                    <a:pt x="54" y="1129"/>
                  </a:lnTo>
                  <a:lnTo>
                    <a:pt x="33" y="1112"/>
                  </a:lnTo>
                  <a:lnTo>
                    <a:pt x="16" y="1091"/>
                  </a:lnTo>
                  <a:lnTo>
                    <a:pt x="4" y="1064"/>
                  </a:lnTo>
                  <a:lnTo>
                    <a:pt x="0" y="1034"/>
                  </a:lnTo>
                  <a:lnTo>
                    <a:pt x="0" y="111"/>
                  </a:lnTo>
                  <a:lnTo>
                    <a:pt x="4" y="81"/>
                  </a:lnTo>
                  <a:lnTo>
                    <a:pt x="16" y="54"/>
                  </a:lnTo>
                  <a:lnTo>
                    <a:pt x="33" y="31"/>
                  </a:lnTo>
                  <a:lnTo>
                    <a:pt x="54" y="14"/>
                  </a:lnTo>
                  <a:lnTo>
                    <a:pt x="81" y="4"/>
                  </a:lnTo>
                  <a:lnTo>
                    <a:pt x="112"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3" name="Freeform 145"/>
            <p:cNvSpPr>
              <a:spLocks/>
            </p:cNvSpPr>
            <p:nvPr/>
          </p:nvSpPr>
          <p:spPr bwMode="auto">
            <a:xfrm>
              <a:off x="4513" y="751"/>
              <a:ext cx="32" cy="24"/>
            </a:xfrm>
            <a:custGeom>
              <a:avLst/>
              <a:gdLst>
                <a:gd name="T0" fmla="*/ 48 w 125"/>
                <a:gd name="T1" fmla="*/ 0 h 98"/>
                <a:gd name="T2" fmla="*/ 76 w 125"/>
                <a:gd name="T3" fmla="*/ 0 h 98"/>
                <a:gd name="T4" fmla="*/ 96 w 125"/>
                <a:gd name="T5" fmla="*/ 4 h 98"/>
                <a:gd name="T6" fmla="*/ 111 w 125"/>
                <a:gd name="T7" fmla="*/ 14 h 98"/>
                <a:gd name="T8" fmla="*/ 121 w 125"/>
                <a:gd name="T9" fmla="*/ 30 h 98"/>
                <a:gd name="T10" fmla="*/ 125 w 125"/>
                <a:gd name="T11" fmla="*/ 48 h 98"/>
                <a:gd name="T12" fmla="*/ 121 w 125"/>
                <a:gd name="T13" fmla="*/ 68 h 98"/>
                <a:gd name="T14" fmla="*/ 111 w 125"/>
                <a:gd name="T15" fmla="*/ 83 h 98"/>
                <a:gd name="T16" fmla="*/ 96 w 125"/>
                <a:gd name="T17" fmla="*/ 94 h 98"/>
                <a:gd name="T18" fmla="*/ 76 w 125"/>
                <a:gd name="T19" fmla="*/ 98 h 98"/>
                <a:gd name="T20" fmla="*/ 48 w 125"/>
                <a:gd name="T21" fmla="*/ 98 h 98"/>
                <a:gd name="T22" fmla="*/ 29 w 125"/>
                <a:gd name="T23" fmla="*/ 94 h 98"/>
                <a:gd name="T24" fmla="*/ 13 w 125"/>
                <a:gd name="T25" fmla="*/ 83 h 98"/>
                <a:gd name="T26" fmla="*/ 4 w 125"/>
                <a:gd name="T27" fmla="*/ 68 h 98"/>
                <a:gd name="T28" fmla="*/ 0 w 125"/>
                <a:gd name="T29" fmla="*/ 48 h 98"/>
                <a:gd name="T30" fmla="*/ 4 w 125"/>
                <a:gd name="T31" fmla="*/ 30 h 98"/>
                <a:gd name="T32" fmla="*/ 13 w 125"/>
                <a:gd name="T33" fmla="*/ 14 h 98"/>
                <a:gd name="T34" fmla="*/ 29 w 125"/>
                <a:gd name="T35" fmla="*/ 4 h 98"/>
                <a:gd name="T36" fmla="*/ 48 w 125"/>
                <a:gd name="T3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8">
                  <a:moveTo>
                    <a:pt x="48" y="0"/>
                  </a:moveTo>
                  <a:lnTo>
                    <a:pt x="76" y="0"/>
                  </a:lnTo>
                  <a:lnTo>
                    <a:pt x="96" y="4"/>
                  </a:lnTo>
                  <a:lnTo>
                    <a:pt x="111" y="14"/>
                  </a:lnTo>
                  <a:lnTo>
                    <a:pt x="121" y="30"/>
                  </a:lnTo>
                  <a:lnTo>
                    <a:pt x="125" y="48"/>
                  </a:lnTo>
                  <a:lnTo>
                    <a:pt x="121" y="68"/>
                  </a:lnTo>
                  <a:lnTo>
                    <a:pt x="111" y="83"/>
                  </a:lnTo>
                  <a:lnTo>
                    <a:pt x="96" y="94"/>
                  </a:lnTo>
                  <a:lnTo>
                    <a:pt x="76" y="98"/>
                  </a:lnTo>
                  <a:lnTo>
                    <a:pt x="48" y="98"/>
                  </a:lnTo>
                  <a:lnTo>
                    <a:pt x="29" y="94"/>
                  </a:lnTo>
                  <a:lnTo>
                    <a:pt x="13" y="83"/>
                  </a:lnTo>
                  <a:lnTo>
                    <a:pt x="4" y="68"/>
                  </a:lnTo>
                  <a:lnTo>
                    <a:pt x="0" y="48"/>
                  </a:lnTo>
                  <a:lnTo>
                    <a:pt x="4" y="30"/>
                  </a:lnTo>
                  <a:lnTo>
                    <a:pt x="13" y="14"/>
                  </a:lnTo>
                  <a:lnTo>
                    <a:pt x="29" y="4"/>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4" name="Freeform 146"/>
            <p:cNvSpPr>
              <a:spLocks/>
            </p:cNvSpPr>
            <p:nvPr/>
          </p:nvSpPr>
          <p:spPr bwMode="auto">
            <a:xfrm>
              <a:off x="4555" y="753"/>
              <a:ext cx="56" cy="286"/>
            </a:xfrm>
            <a:custGeom>
              <a:avLst/>
              <a:gdLst>
                <a:gd name="T0" fmla="*/ 111 w 222"/>
                <a:gd name="T1" fmla="*/ 0 h 1146"/>
                <a:gd name="T2" fmla="*/ 141 w 222"/>
                <a:gd name="T3" fmla="*/ 4 h 1146"/>
                <a:gd name="T4" fmla="*/ 167 w 222"/>
                <a:gd name="T5" fmla="*/ 15 h 1146"/>
                <a:gd name="T6" fmla="*/ 190 w 222"/>
                <a:gd name="T7" fmla="*/ 32 h 1146"/>
                <a:gd name="T8" fmla="*/ 207 w 222"/>
                <a:gd name="T9" fmla="*/ 55 h 1146"/>
                <a:gd name="T10" fmla="*/ 218 w 222"/>
                <a:gd name="T11" fmla="*/ 81 h 1146"/>
                <a:gd name="T12" fmla="*/ 222 w 222"/>
                <a:gd name="T13" fmla="*/ 112 h 1146"/>
                <a:gd name="T14" fmla="*/ 222 w 222"/>
                <a:gd name="T15" fmla="*/ 1034 h 1146"/>
                <a:gd name="T16" fmla="*/ 218 w 222"/>
                <a:gd name="T17" fmla="*/ 1065 h 1146"/>
                <a:gd name="T18" fmla="*/ 207 w 222"/>
                <a:gd name="T19" fmla="*/ 1091 h 1146"/>
                <a:gd name="T20" fmla="*/ 190 w 222"/>
                <a:gd name="T21" fmla="*/ 1113 h 1146"/>
                <a:gd name="T22" fmla="*/ 167 w 222"/>
                <a:gd name="T23" fmla="*/ 1130 h 1146"/>
                <a:gd name="T24" fmla="*/ 141 w 222"/>
                <a:gd name="T25" fmla="*/ 1142 h 1146"/>
                <a:gd name="T26" fmla="*/ 111 w 222"/>
                <a:gd name="T27" fmla="*/ 1146 h 1146"/>
                <a:gd name="T28" fmla="*/ 81 w 222"/>
                <a:gd name="T29" fmla="*/ 1142 h 1146"/>
                <a:gd name="T30" fmla="*/ 54 w 222"/>
                <a:gd name="T31" fmla="*/ 1130 h 1146"/>
                <a:gd name="T32" fmla="*/ 31 w 222"/>
                <a:gd name="T33" fmla="*/ 1113 h 1146"/>
                <a:gd name="T34" fmla="*/ 14 w 222"/>
                <a:gd name="T35" fmla="*/ 1091 h 1146"/>
                <a:gd name="T36" fmla="*/ 4 w 222"/>
                <a:gd name="T37" fmla="*/ 1065 h 1146"/>
                <a:gd name="T38" fmla="*/ 0 w 222"/>
                <a:gd name="T39" fmla="*/ 1034 h 1146"/>
                <a:gd name="T40" fmla="*/ 0 w 222"/>
                <a:gd name="T41" fmla="*/ 112 h 1146"/>
                <a:gd name="T42" fmla="*/ 4 w 222"/>
                <a:gd name="T43" fmla="*/ 81 h 1146"/>
                <a:gd name="T44" fmla="*/ 14 w 222"/>
                <a:gd name="T45" fmla="*/ 55 h 1146"/>
                <a:gd name="T46" fmla="*/ 31 w 222"/>
                <a:gd name="T47" fmla="*/ 32 h 1146"/>
                <a:gd name="T48" fmla="*/ 54 w 222"/>
                <a:gd name="T49" fmla="*/ 15 h 1146"/>
                <a:gd name="T50" fmla="*/ 81 w 222"/>
                <a:gd name="T51" fmla="*/ 4 h 1146"/>
                <a:gd name="T52" fmla="*/ 111 w 222"/>
                <a:gd name="T53" fmla="*/ 0 h 1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2" h="1146">
                  <a:moveTo>
                    <a:pt x="111" y="0"/>
                  </a:moveTo>
                  <a:lnTo>
                    <a:pt x="141" y="4"/>
                  </a:lnTo>
                  <a:lnTo>
                    <a:pt x="167" y="15"/>
                  </a:lnTo>
                  <a:lnTo>
                    <a:pt x="190" y="32"/>
                  </a:lnTo>
                  <a:lnTo>
                    <a:pt x="207" y="55"/>
                  </a:lnTo>
                  <a:lnTo>
                    <a:pt x="218" y="81"/>
                  </a:lnTo>
                  <a:lnTo>
                    <a:pt x="222" y="112"/>
                  </a:lnTo>
                  <a:lnTo>
                    <a:pt x="222" y="1034"/>
                  </a:lnTo>
                  <a:lnTo>
                    <a:pt x="218" y="1065"/>
                  </a:lnTo>
                  <a:lnTo>
                    <a:pt x="207" y="1091"/>
                  </a:lnTo>
                  <a:lnTo>
                    <a:pt x="190" y="1113"/>
                  </a:lnTo>
                  <a:lnTo>
                    <a:pt x="167" y="1130"/>
                  </a:lnTo>
                  <a:lnTo>
                    <a:pt x="141" y="1142"/>
                  </a:lnTo>
                  <a:lnTo>
                    <a:pt x="111" y="1146"/>
                  </a:lnTo>
                  <a:lnTo>
                    <a:pt x="81" y="1142"/>
                  </a:lnTo>
                  <a:lnTo>
                    <a:pt x="54" y="1130"/>
                  </a:lnTo>
                  <a:lnTo>
                    <a:pt x="31" y="1113"/>
                  </a:lnTo>
                  <a:lnTo>
                    <a:pt x="14" y="1091"/>
                  </a:lnTo>
                  <a:lnTo>
                    <a:pt x="4" y="1065"/>
                  </a:lnTo>
                  <a:lnTo>
                    <a:pt x="0" y="1034"/>
                  </a:lnTo>
                  <a:lnTo>
                    <a:pt x="0" y="112"/>
                  </a:lnTo>
                  <a:lnTo>
                    <a:pt x="4" y="81"/>
                  </a:lnTo>
                  <a:lnTo>
                    <a:pt x="14" y="55"/>
                  </a:lnTo>
                  <a:lnTo>
                    <a:pt x="31" y="32"/>
                  </a:lnTo>
                  <a:lnTo>
                    <a:pt x="54" y="15"/>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5" name="Freeform 147"/>
            <p:cNvSpPr>
              <a:spLocks/>
            </p:cNvSpPr>
            <p:nvPr/>
          </p:nvSpPr>
          <p:spPr bwMode="auto">
            <a:xfrm>
              <a:off x="4567" y="765"/>
              <a:ext cx="31" cy="24"/>
            </a:xfrm>
            <a:custGeom>
              <a:avLst/>
              <a:gdLst>
                <a:gd name="T0" fmla="*/ 48 w 124"/>
                <a:gd name="T1" fmla="*/ 0 h 97"/>
                <a:gd name="T2" fmla="*/ 76 w 124"/>
                <a:gd name="T3" fmla="*/ 0 h 97"/>
                <a:gd name="T4" fmla="*/ 94 w 124"/>
                <a:gd name="T5" fmla="*/ 7 h 97"/>
                <a:gd name="T6" fmla="*/ 110 w 124"/>
                <a:gd name="T7" fmla="*/ 19 h 97"/>
                <a:gd name="T8" fmla="*/ 121 w 124"/>
                <a:gd name="T9" fmla="*/ 32 h 97"/>
                <a:gd name="T10" fmla="*/ 124 w 124"/>
                <a:gd name="T11" fmla="*/ 48 h 97"/>
                <a:gd name="T12" fmla="*/ 121 w 124"/>
                <a:gd name="T13" fmla="*/ 68 h 97"/>
                <a:gd name="T14" fmla="*/ 110 w 124"/>
                <a:gd name="T15" fmla="*/ 83 h 97"/>
                <a:gd name="T16" fmla="*/ 94 w 124"/>
                <a:gd name="T17" fmla="*/ 93 h 97"/>
                <a:gd name="T18" fmla="*/ 76 w 124"/>
                <a:gd name="T19" fmla="*/ 97 h 97"/>
                <a:gd name="T20" fmla="*/ 48 w 124"/>
                <a:gd name="T21" fmla="*/ 97 h 97"/>
                <a:gd name="T22" fmla="*/ 29 w 124"/>
                <a:gd name="T23" fmla="*/ 93 h 97"/>
                <a:gd name="T24" fmla="*/ 13 w 124"/>
                <a:gd name="T25" fmla="*/ 83 h 97"/>
                <a:gd name="T26" fmla="*/ 2 w 124"/>
                <a:gd name="T27" fmla="*/ 68 h 97"/>
                <a:gd name="T28" fmla="*/ 0 w 124"/>
                <a:gd name="T29" fmla="*/ 48 h 97"/>
                <a:gd name="T30" fmla="*/ 2 w 124"/>
                <a:gd name="T31" fmla="*/ 30 h 97"/>
                <a:gd name="T32" fmla="*/ 13 w 124"/>
                <a:gd name="T33" fmla="*/ 14 h 97"/>
                <a:gd name="T34" fmla="*/ 29 w 124"/>
                <a:gd name="T35" fmla="*/ 3 h 97"/>
                <a:gd name="T36" fmla="*/ 48 w 124"/>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97">
                  <a:moveTo>
                    <a:pt x="48" y="0"/>
                  </a:moveTo>
                  <a:lnTo>
                    <a:pt x="76" y="0"/>
                  </a:lnTo>
                  <a:lnTo>
                    <a:pt x="94" y="7"/>
                  </a:lnTo>
                  <a:lnTo>
                    <a:pt x="110" y="19"/>
                  </a:lnTo>
                  <a:lnTo>
                    <a:pt x="121" y="32"/>
                  </a:lnTo>
                  <a:lnTo>
                    <a:pt x="124" y="48"/>
                  </a:lnTo>
                  <a:lnTo>
                    <a:pt x="121" y="68"/>
                  </a:lnTo>
                  <a:lnTo>
                    <a:pt x="110" y="83"/>
                  </a:lnTo>
                  <a:lnTo>
                    <a:pt x="94" y="93"/>
                  </a:lnTo>
                  <a:lnTo>
                    <a:pt x="76" y="97"/>
                  </a:lnTo>
                  <a:lnTo>
                    <a:pt x="48" y="97"/>
                  </a:lnTo>
                  <a:lnTo>
                    <a:pt x="29" y="93"/>
                  </a:lnTo>
                  <a:lnTo>
                    <a:pt x="13" y="83"/>
                  </a:lnTo>
                  <a:lnTo>
                    <a:pt x="2" y="68"/>
                  </a:lnTo>
                  <a:lnTo>
                    <a:pt x="0" y="48"/>
                  </a:lnTo>
                  <a:lnTo>
                    <a:pt x="2" y="30"/>
                  </a:lnTo>
                  <a:lnTo>
                    <a:pt x="13" y="14"/>
                  </a:lnTo>
                  <a:lnTo>
                    <a:pt x="29" y="3"/>
                  </a:lnTo>
                  <a:lnTo>
                    <a:pt x="48"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6" name="Freeform 148"/>
            <p:cNvSpPr>
              <a:spLocks/>
            </p:cNvSpPr>
            <p:nvPr/>
          </p:nvSpPr>
          <p:spPr bwMode="auto">
            <a:xfrm>
              <a:off x="4448" y="771"/>
              <a:ext cx="55" cy="285"/>
            </a:xfrm>
            <a:custGeom>
              <a:avLst/>
              <a:gdLst>
                <a:gd name="T0" fmla="*/ 111 w 223"/>
                <a:gd name="T1" fmla="*/ 0 h 1139"/>
                <a:gd name="T2" fmla="*/ 141 w 223"/>
                <a:gd name="T3" fmla="*/ 4 h 1139"/>
                <a:gd name="T4" fmla="*/ 168 w 223"/>
                <a:gd name="T5" fmla="*/ 16 h 1139"/>
                <a:gd name="T6" fmla="*/ 191 w 223"/>
                <a:gd name="T7" fmla="*/ 33 h 1139"/>
                <a:gd name="T8" fmla="*/ 207 w 223"/>
                <a:gd name="T9" fmla="*/ 55 h 1139"/>
                <a:gd name="T10" fmla="*/ 219 w 223"/>
                <a:gd name="T11" fmla="*/ 81 h 1139"/>
                <a:gd name="T12" fmla="*/ 223 w 223"/>
                <a:gd name="T13" fmla="*/ 112 h 1139"/>
                <a:gd name="T14" fmla="*/ 223 w 223"/>
                <a:gd name="T15" fmla="*/ 1027 h 1139"/>
                <a:gd name="T16" fmla="*/ 219 w 223"/>
                <a:gd name="T17" fmla="*/ 1058 h 1139"/>
                <a:gd name="T18" fmla="*/ 207 w 223"/>
                <a:gd name="T19" fmla="*/ 1085 h 1139"/>
                <a:gd name="T20" fmla="*/ 191 w 223"/>
                <a:gd name="T21" fmla="*/ 1107 h 1139"/>
                <a:gd name="T22" fmla="*/ 168 w 223"/>
                <a:gd name="T23" fmla="*/ 1123 h 1139"/>
                <a:gd name="T24" fmla="*/ 141 w 223"/>
                <a:gd name="T25" fmla="*/ 1135 h 1139"/>
                <a:gd name="T26" fmla="*/ 111 w 223"/>
                <a:gd name="T27" fmla="*/ 1139 h 1139"/>
                <a:gd name="T28" fmla="*/ 81 w 223"/>
                <a:gd name="T29" fmla="*/ 1135 h 1139"/>
                <a:gd name="T30" fmla="*/ 55 w 223"/>
                <a:gd name="T31" fmla="*/ 1123 h 1139"/>
                <a:gd name="T32" fmla="*/ 32 w 223"/>
                <a:gd name="T33" fmla="*/ 1107 h 1139"/>
                <a:gd name="T34" fmla="*/ 15 w 223"/>
                <a:gd name="T35" fmla="*/ 1085 h 1139"/>
                <a:gd name="T36" fmla="*/ 4 w 223"/>
                <a:gd name="T37" fmla="*/ 1058 h 1139"/>
                <a:gd name="T38" fmla="*/ 0 w 223"/>
                <a:gd name="T39" fmla="*/ 1027 h 1139"/>
                <a:gd name="T40" fmla="*/ 0 w 223"/>
                <a:gd name="T41" fmla="*/ 112 h 1139"/>
                <a:gd name="T42" fmla="*/ 4 w 223"/>
                <a:gd name="T43" fmla="*/ 81 h 1139"/>
                <a:gd name="T44" fmla="*/ 15 w 223"/>
                <a:gd name="T45" fmla="*/ 55 h 1139"/>
                <a:gd name="T46" fmla="*/ 32 w 223"/>
                <a:gd name="T47" fmla="*/ 33 h 1139"/>
                <a:gd name="T48" fmla="*/ 55 w 223"/>
                <a:gd name="T49" fmla="*/ 16 h 1139"/>
                <a:gd name="T50" fmla="*/ 81 w 223"/>
                <a:gd name="T51" fmla="*/ 4 h 1139"/>
                <a:gd name="T52" fmla="*/ 111 w 223"/>
                <a:gd name="T53" fmla="*/ 0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3" h="1139">
                  <a:moveTo>
                    <a:pt x="111" y="0"/>
                  </a:moveTo>
                  <a:lnTo>
                    <a:pt x="141" y="4"/>
                  </a:lnTo>
                  <a:lnTo>
                    <a:pt x="168" y="16"/>
                  </a:lnTo>
                  <a:lnTo>
                    <a:pt x="191" y="33"/>
                  </a:lnTo>
                  <a:lnTo>
                    <a:pt x="207" y="55"/>
                  </a:lnTo>
                  <a:lnTo>
                    <a:pt x="219" y="81"/>
                  </a:lnTo>
                  <a:lnTo>
                    <a:pt x="223" y="112"/>
                  </a:lnTo>
                  <a:lnTo>
                    <a:pt x="223" y="1027"/>
                  </a:lnTo>
                  <a:lnTo>
                    <a:pt x="219" y="1058"/>
                  </a:lnTo>
                  <a:lnTo>
                    <a:pt x="207" y="1085"/>
                  </a:lnTo>
                  <a:lnTo>
                    <a:pt x="191" y="1107"/>
                  </a:lnTo>
                  <a:lnTo>
                    <a:pt x="168" y="1123"/>
                  </a:lnTo>
                  <a:lnTo>
                    <a:pt x="141" y="1135"/>
                  </a:lnTo>
                  <a:lnTo>
                    <a:pt x="111" y="1139"/>
                  </a:lnTo>
                  <a:lnTo>
                    <a:pt x="81" y="1135"/>
                  </a:lnTo>
                  <a:lnTo>
                    <a:pt x="55" y="1123"/>
                  </a:lnTo>
                  <a:lnTo>
                    <a:pt x="32" y="1107"/>
                  </a:lnTo>
                  <a:lnTo>
                    <a:pt x="15" y="1085"/>
                  </a:lnTo>
                  <a:lnTo>
                    <a:pt x="4" y="1058"/>
                  </a:lnTo>
                  <a:lnTo>
                    <a:pt x="0" y="1027"/>
                  </a:lnTo>
                  <a:lnTo>
                    <a:pt x="0" y="112"/>
                  </a:lnTo>
                  <a:lnTo>
                    <a:pt x="4" y="81"/>
                  </a:lnTo>
                  <a:lnTo>
                    <a:pt x="15" y="55"/>
                  </a:lnTo>
                  <a:lnTo>
                    <a:pt x="32" y="33"/>
                  </a:lnTo>
                  <a:lnTo>
                    <a:pt x="55" y="16"/>
                  </a:lnTo>
                  <a:lnTo>
                    <a:pt x="81" y="4"/>
                  </a:lnTo>
                  <a:lnTo>
                    <a:pt x="111"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7" name="Freeform 149"/>
            <p:cNvSpPr>
              <a:spLocks/>
            </p:cNvSpPr>
            <p:nvPr/>
          </p:nvSpPr>
          <p:spPr bwMode="auto">
            <a:xfrm>
              <a:off x="4460" y="784"/>
              <a:ext cx="31" cy="24"/>
            </a:xfrm>
            <a:custGeom>
              <a:avLst/>
              <a:gdLst>
                <a:gd name="T0" fmla="*/ 49 w 125"/>
                <a:gd name="T1" fmla="*/ 0 h 97"/>
                <a:gd name="T2" fmla="*/ 77 w 125"/>
                <a:gd name="T3" fmla="*/ 0 h 97"/>
                <a:gd name="T4" fmla="*/ 96 w 125"/>
                <a:gd name="T5" fmla="*/ 4 h 97"/>
                <a:gd name="T6" fmla="*/ 112 w 125"/>
                <a:gd name="T7" fmla="*/ 14 h 97"/>
                <a:gd name="T8" fmla="*/ 121 w 125"/>
                <a:gd name="T9" fmla="*/ 29 h 97"/>
                <a:gd name="T10" fmla="*/ 125 w 125"/>
                <a:gd name="T11" fmla="*/ 48 h 97"/>
                <a:gd name="T12" fmla="*/ 121 w 125"/>
                <a:gd name="T13" fmla="*/ 68 h 97"/>
                <a:gd name="T14" fmla="*/ 112 w 125"/>
                <a:gd name="T15" fmla="*/ 84 h 97"/>
                <a:gd name="T16" fmla="*/ 96 w 125"/>
                <a:gd name="T17" fmla="*/ 93 h 97"/>
                <a:gd name="T18" fmla="*/ 77 w 125"/>
                <a:gd name="T19" fmla="*/ 97 h 97"/>
                <a:gd name="T20" fmla="*/ 49 w 125"/>
                <a:gd name="T21" fmla="*/ 97 h 97"/>
                <a:gd name="T22" fmla="*/ 30 w 125"/>
                <a:gd name="T23" fmla="*/ 93 h 97"/>
                <a:gd name="T24" fmla="*/ 15 w 125"/>
                <a:gd name="T25" fmla="*/ 84 h 97"/>
                <a:gd name="T26" fmla="*/ 4 w 125"/>
                <a:gd name="T27" fmla="*/ 68 h 97"/>
                <a:gd name="T28" fmla="*/ 0 w 125"/>
                <a:gd name="T29" fmla="*/ 48 h 97"/>
                <a:gd name="T30" fmla="*/ 4 w 125"/>
                <a:gd name="T31" fmla="*/ 29 h 97"/>
                <a:gd name="T32" fmla="*/ 15 w 125"/>
                <a:gd name="T33" fmla="*/ 14 h 97"/>
                <a:gd name="T34" fmla="*/ 30 w 125"/>
                <a:gd name="T35" fmla="*/ 4 h 97"/>
                <a:gd name="T36" fmla="*/ 49 w 125"/>
                <a:gd name="T3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97">
                  <a:moveTo>
                    <a:pt x="49" y="0"/>
                  </a:moveTo>
                  <a:lnTo>
                    <a:pt x="77" y="0"/>
                  </a:lnTo>
                  <a:lnTo>
                    <a:pt x="96" y="4"/>
                  </a:lnTo>
                  <a:lnTo>
                    <a:pt x="112" y="14"/>
                  </a:lnTo>
                  <a:lnTo>
                    <a:pt x="121" y="29"/>
                  </a:lnTo>
                  <a:lnTo>
                    <a:pt x="125" y="48"/>
                  </a:lnTo>
                  <a:lnTo>
                    <a:pt x="121" y="68"/>
                  </a:lnTo>
                  <a:lnTo>
                    <a:pt x="112" y="84"/>
                  </a:lnTo>
                  <a:lnTo>
                    <a:pt x="96" y="93"/>
                  </a:lnTo>
                  <a:lnTo>
                    <a:pt x="77" y="97"/>
                  </a:lnTo>
                  <a:lnTo>
                    <a:pt x="49" y="97"/>
                  </a:lnTo>
                  <a:lnTo>
                    <a:pt x="30" y="93"/>
                  </a:lnTo>
                  <a:lnTo>
                    <a:pt x="15" y="84"/>
                  </a:lnTo>
                  <a:lnTo>
                    <a:pt x="4" y="68"/>
                  </a:lnTo>
                  <a:lnTo>
                    <a:pt x="0" y="48"/>
                  </a:lnTo>
                  <a:lnTo>
                    <a:pt x="4" y="29"/>
                  </a:lnTo>
                  <a:lnTo>
                    <a:pt x="15" y="14"/>
                  </a:lnTo>
                  <a:lnTo>
                    <a:pt x="30" y="4"/>
                  </a:lnTo>
                  <a:lnTo>
                    <a:pt x="49" y="0"/>
                  </a:lnTo>
                  <a:close/>
                </a:path>
              </a:pathLst>
            </a:custGeom>
            <a:solidFill>
              <a:srgbClr val="FFE4C7"/>
            </a:solidFill>
            <a:ln w="0">
              <a:solidFill>
                <a:srgbClr val="FFE4C7"/>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8" name="Freeform 150"/>
            <p:cNvSpPr>
              <a:spLocks/>
            </p:cNvSpPr>
            <p:nvPr/>
          </p:nvSpPr>
          <p:spPr bwMode="auto">
            <a:xfrm>
              <a:off x="4401" y="953"/>
              <a:ext cx="75" cy="157"/>
            </a:xfrm>
            <a:custGeom>
              <a:avLst/>
              <a:gdLst>
                <a:gd name="T0" fmla="*/ 198 w 303"/>
                <a:gd name="T1" fmla="*/ 0 h 628"/>
                <a:gd name="T2" fmla="*/ 218 w 303"/>
                <a:gd name="T3" fmla="*/ 6 h 628"/>
                <a:gd name="T4" fmla="*/ 236 w 303"/>
                <a:gd name="T5" fmla="*/ 18 h 628"/>
                <a:gd name="T6" fmla="*/ 255 w 303"/>
                <a:gd name="T7" fmla="*/ 40 h 628"/>
                <a:gd name="T8" fmla="*/ 271 w 303"/>
                <a:gd name="T9" fmla="*/ 67 h 628"/>
                <a:gd name="T10" fmla="*/ 281 w 303"/>
                <a:gd name="T11" fmla="*/ 97 h 628"/>
                <a:gd name="T12" fmla="*/ 291 w 303"/>
                <a:gd name="T13" fmla="*/ 131 h 628"/>
                <a:gd name="T14" fmla="*/ 296 w 303"/>
                <a:gd name="T15" fmla="*/ 164 h 628"/>
                <a:gd name="T16" fmla="*/ 300 w 303"/>
                <a:gd name="T17" fmla="*/ 199 h 628"/>
                <a:gd name="T18" fmla="*/ 303 w 303"/>
                <a:gd name="T19" fmla="*/ 233 h 628"/>
                <a:gd name="T20" fmla="*/ 303 w 303"/>
                <a:gd name="T21" fmla="*/ 264 h 628"/>
                <a:gd name="T22" fmla="*/ 303 w 303"/>
                <a:gd name="T23" fmla="*/ 293 h 628"/>
                <a:gd name="T24" fmla="*/ 301 w 303"/>
                <a:gd name="T25" fmla="*/ 317 h 628"/>
                <a:gd name="T26" fmla="*/ 300 w 303"/>
                <a:gd name="T27" fmla="*/ 336 h 628"/>
                <a:gd name="T28" fmla="*/ 300 w 303"/>
                <a:gd name="T29" fmla="*/ 348 h 628"/>
                <a:gd name="T30" fmla="*/ 299 w 303"/>
                <a:gd name="T31" fmla="*/ 352 h 628"/>
                <a:gd name="T32" fmla="*/ 195 w 303"/>
                <a:gd name="T33" fmla="*/ 628 h 628"/>
                <a:gd name="T34" fmla="*/ 194 w 303"/>
                <a:gd name="T35" fmla="*/ 626 h 628"/>
                <a:gd name="T36" fmla="*/ 190 w 303"/>
                <a:gd name="T37" fmla="*/ 617 h 628"/>
                <a:gd name="T38" fmla="*/ 183 w 303"/>
                <a:gd name="T39" fmla="*/ 602 h 628"/>
                <a:gd name="T40" fmla="*/ 174 w 303"/>
                <a:gd name="T41" fmla="*/ 582 h 628"/>
                <a:gd name="T42" fmla="*/ 164 w 303"/>
                <a:gd name="T43" fmla="*/ 559 h 628"/>
                <a:gd name="T44" fmla="*/ 152 w 303"/>
                <a:gd name="T45" fmla="*/ 533 h 628"/>
                <a:gd name="T46" fmla="*/ 139 w 303"/>
                <a:gd name="T47" fmla="*/ 503 h 628"/>
                <a:gd name="T48" fmla="*/ 124 w 303"/>
                <a:gd name="T49" fmla="*/ 473 h 628"/>
                <a:gd name="T50" fmla="*/ 110 w 303"/>
                <a:gd name="T51" fmla="*/ 439 h 628"/>
                <a:gd name="T52" fmla="*/ 95 w 303"/>
                <a:gd name="T53" fmla="*/ 406 h 628"/>
                <a:gd name="T54" fmla="*/ 80 w 303"/>
                <a:gd name="T55" fmla="*/ 374 h 628"/>
                <a:gd name="T56" fmla="*/ 66 w 303"/>
                <a:gd name="T57" fmla="*/ 341 h 628"/>
                <a:gd name="T58" fmla="*/ 52 w 303"/>
                <a:gd name="T59" fmla="*/ 310 h 628"/>
                <a:gd name="T60" fmla="*/ 39 w 303"/>
                <a:gd name="T61" fmla="*/ 281 h 628"/>
                <a:gd name="T62" fmla="*/ 28 w 303"/>
                <a:gd name="T63" fmla="*/ 256 h 628"/>
                <a:gd name="T64" fmla="*/ 18 w 303"/>
                <a:gd name="T65" fmla="*/ 233 h 628"/>
                <a:gd name="T66" fmla="*/ 10 w 303"/>
                <a:gd name="T67" fmla="*/ 215 h 628"/>
                <a:gd name="T68" fmla="*/ 4 w 303"/>
                <a:gd name="T69" fmla="*/ 200 h 628"/>
                <a:gd name="T70" fmla="*/ 0 w 303"/>
                <a:gd name="T71" fmla="*/ 192 h 628"/>
                <a:gd name="T72" fmla="*/ 2 w 303"/>
                <a:gd name="T73" fmla="*/ 183 h 628"/>
                <a:gd name="T74" fmla="*/ 6 w 303"/>
                <a:gd name="T75" fmla="*/ 169 h 628"/>
                <a:gd name="T76" fmla="*/ 14 w 303"/>
                <a:gd name="T77" fmla="*/ 152 h 628"/>
                <a:gd name="T78" fmla="*/ 24 w 303"/>
                <a:gd name="T79" fmla="*/ 133 h 628"/>
                <a:gd name="T80" fmla="*/ 39 w 303"/>
                <a:gd name="T81" fmla="*/ 112 h 628"/>
                <a:gd name="T82" fmla="*/ 55 w 303"/>
                <a:gd name="T83" fmla="*/ 92 h 628"/>
                <a:gd name="T84" fmla="*/ 72 w 303"/>
                <a:gd name="T85" fmla="*/ 71 h 628"/>
                <a:gd name="T86" fmla="*/ 92 w 303"/>
                <a:gd name="T87" fmla="*/ 51 h 628"/>
                <a:gd name="T88" fmla="*/ 112 w 303"/>
                <a:gd name="T89" fmla="*/ 34 h 628"/>
                <a:gd name="T90" fmla="*/ 134 w 303"/>
                <a:gd name="T91" fmla="*/ 19 h 628"/>
                <a:gd name="T92" fmla="*/ 155 w 303"/>
                <a:gd name="T93" fmla="*/ 7 h 628"/>
                <a:gd name="T94" fmla="*/ 176 w 303"/>
                <a:gd name="T95" fmla="*/ 0 h 628"/>
                <a:gd name="T96" fmla="*/ 198 w 303"/>
                <a:gd name="T97" fmla="*/ 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3" h="628">
                  <a:moveTo>
                    <a:pt x="198" y="0"/>
                  </a:moveTo>
                  <a:lnTo>
                    <a:pt x="218" y="6"/>
                  </a:lnTo>
                  <a:lnTo>
                    <a:pt x="236" y="18"/>
                  </a:lnTo>
                  <a:lnTo>
                    <a:pt x="255" y="40"/>
                  </a:lnTo>
                  <a:lnTo>
                    <a:pt x="271" y="67"/>
                  </a:lnTo>
                  <a:lnTo>
                    <a:pt x="281" y="97"/>
                  </a:lnTo>
                  <a:lnTo>
                    <a:pt x="291" y="131"/>
                  </a:lnTo>
                  <a:lnTo>
                    <a:pt x="296" y="164"/>
                  </a:lnTo>
                  <a:lnTo>
                    <a:pt x="300" y="199"/>
                  </a:lnTo>
                  <a:lnTo>
                    <a:pt x="303" y="233"/>
                  </a:lnTo>
                  <a:lnTo>
                    <a:pt x="303" y="264"/>
                  </a:lnTo>
                  <a:lnTo>
                    <a:pt x="303" y="293"/>
                  </a:lnTo>
                  <a:lnTo>
                    <a:pt x="301" y="317"/>
                  </a:lnTo>
                  <a:lnTo>
                    <a:pt x="300" y="336"/>
                  </a:lnTo>
                  <a:lnTo>
                    <a:pt x="300" y="348"/>
                  </a:lnTo>
                  <a:lnTo>
                    <a:pt x="299" y="352"/>
                  </a:lnTo>
                  <a:lnTo>
                    <a:pt x="195" y="628"/>
                  </a:lnTo>
                  <a:lnTo>
                    <a:pt x="194" y="626"/>
                  </a:lnTo>
                  <a:lnTo>
                    <a:pt x="190" y="617"/>
                  </a:lnTo>
                  <a:lnTo>
                    <a:pt x="183" y="602"/>
                  </a:lnTo>
                  <a:lnTo>
                    <a:pt x="174" y="582"/>
                  </a:lnTo>
                  <a:lnTo>
                    <a:pt x="164" y="559"/>
                  </a:lnTo>
                  <a:lnTo>
                    <a:pt x="152" y="533"/>
                  </a:lnTo>
                  <a:lnTo>
                    <a:pt x="139" y="503"/>
                  </a:lnTo>
                  <a:lnTo>
                    <a:pt x="124" y="473"/>
                  </a:lnTo>
                  <a:lnTo>
                    <a:pt x="110" y="439"/>
                  </a:lnTo>
                  <a:lnTo>
                    <a:pt x="95" y="406"/>
                  </a:lnTo>
                  <a:lnTo>
                    <a:pt x="80" y="374"/>
                  </a:lnTo>
                  <a:lnTo>
                    <a:pt x="66" y="341"/>
                  </a:lnTo>
                  <a:lnTo>
                    <a:pt x="52" y="310"/>
                  </a:lnTo>
                  <a:lnTo>
                    <a:pt x="39" y="281"/>
                  </a:lnTo>
                  <a:lnTo>
                    <a:pt x="28" y="256"/>
                  </a:lnTo>
                  <a:lnTo>
                    <a:pt x="18" y="233"/>
                  </a:lnTo>
                  <a:lnTo>
                    <a:pt x="10" y="215"/>
                  </a:lnTo>
                  <a:lnTo>
                    <a:pt x="4" y="200"/>
                  </a:lnTo>
                  <a:lnTo>
                    <a:pt x="0" y="192"/>
                  </a:lnTo>
                  <a:lnTo>
                    <a:pt x="2" y="183"/>
                  </a:lnTo>
                  <a:lnTo>
                    <a:pt x="6" y="169"/>
                  </a:lnTo>
                  <a:lnTo>
                    <a:pt x="14" y="152"/>
                  </a:lnTo>
                  <a:lnTo>
                    <a:pt x="24" y="133"/>
                  </a:lnTo>
                  <a:lnTo>
                    <a:pt x="39" y="112"/>
                  </a:lnTo>
                  <a:lnTo>
                    <a:pt x="55" y="92"/>
                  </a:lnTo>
                  <a:lnTo>
                    <a:pt x="72" y="71"/>
                  </a:lnTo>
                  <a:lnTo>
                    <a:pt x="92" y="51"/>
                  </a:lnTo>
                  <a:lnTo>
                    <a:pt x="112" y="34"/>
                  </a:lnTo>
                  <a:lnTo>
                    <a:pt x="134" y="19"/>
                  </a:lnTo>
                  <a:lnTo>
                    <a:pt x="155" y="7"/>
                  </a:lnTo>
                  <a:lnTo>
                    <a:pt x="176" y="0"/>
                  </a:lnTo>
                  <a:lnTo>
                    <a:pt x="19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69" name="Rectangle 168"/>
            <p:cNvSpPr>
              <a:spLocks noChangeArrowheads="1"/>
            </p:cNvSpPr>
            <p:nvPr/>
          </p:nvSpPr>
          <p:spPr bwMode="auto">
            <a:xfrm>
              <a:off x="4449" y="1141"/>
              <a:ext cx="200" cy="35"/>
            </a:xfrm>
            <a:prstGeom prst="rect">
              <a:avLst/>
            </a:prstGeom>
            <a:solidFill>
              <a:srgbClr val="FFFFFF"/>
            </a:solidFill>
            <a:ln w="0">
              <a:solidFill>
                <a:srgbClr val="FFFFFF"/>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0" name="Rectangle 169"/>
            <p:cNvSpPr>
              <a:spLocks noChangeArrowheads="1"/>
            </p:cNvSpPr>
            <p:nvPr/>
          </p:nvSpPr>
          <p:spPr bwMode="auto">
            <a:xfrm>
              <a:off x="4430" y="1165"/>
              <a:ext cx="231" cy="54"/>
            </a:xfrm>
            <a:prstGeom prst="rect">
              <a:avLst/>
            </a:prstGeom>
            <a:solidFill>
              <a:srgbClr val="05365B"/>
            </a:solidFill>
            <a:ln w="0">
              <a:solidFill>
                <a:srgbClr val="05365B"/>
              </a:solidFill>
              <a:prstDash val="solid"/>
              <a:miter lim="800000"/>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sp>
          <p:nvSpPr>
            <p:cNvPr id="171" name="Freeform 153"/>
            <p:cNvSpPr>
              <a:spLocks/>
            </p:cNvSpPr>
            <p:nvPr/>
          </p:nvSpPr>
          <p:spPr bwMode="auto">
            <a:xfrm>
              <a:off x="4362" y="919"/>
              <a:ext cx="102" cy="108"/>
            </a:xfrm>
            <a:custGeom>
              <a:avLst/>
              <a:gdLst>
                <a:gd name="T0" fmla="*/ 58 w 407"/>
                <a:gd name="T1" fmla="*/ 0 h 431"/>
                <a:gd name="T2" fmla="*/ 86 w 407"/>
                <a:gd name="T3" fmla="*/ 1 h 431"/>
                <a:gd name="T4" fmla="*/ 117 w 407"/>
                <a:gd name="T5" fmla="*/ 6 h 431"/>
                <a:gd name="T6" fmla="*/ 149 w 407"/>
                <a:gd name="T7" fmla="*/ 14 h 431"/>
                <a:gd name="T8" fmla="*/ 182 w 407"/>
                <a:gd name="T9" fmla="*/ 26 h 431"/>
                <a:gd name="T10" fmla="*/ 215 w 407"/>
                <a:gd name="T11" fmla="*/ 39 h 431"/>
                <a:gd name="T12" fmla="*/ 249 w 407"/>
                <a:gd name="T13" fmla="*/ 57 h 431"/>
                <a:gd name="T14" fmla="*/ 279 w 407"/>
                <a:gd name="T15" fmla="*/ 75 h 431"/>
                <a:gd name="T16" fmla="*/ 309 w 407"/>
                <a:gd name="T17" fmla="*/ 95 h 431"/>
                <a:gd name="T18" fmla="*/ 334 w 407"/>
                <a:gd name="T19" fmla="*/ 118 h 431"/>
                <a:gd name="T20" fmla="*/ 355 w 407"/>
                <a:gd name="T21" fmla="*/ 142 h 431"/>
                <a:gd name="T22" fmla="*/ 371 w 407"/>
                <a:gd name="T23" fmla="*/ 167 h 431"/>
                <a:gd name="T24" fmla="*/ 386 w 407"/>
                <a:gd name="T25" fmla="*/ 201 h 431"/>
                <a:gd name="T26" fmla="*/ 397 w 407"/>
                <a:gd name="T27" fmla="*/ 234 h 431"/>
                <a:gd name="T28" fmla="*/ 405 w 407"/>
                <a:gd name="T29" fmla="*/ 266 h 431"/>
                <a:gd name="T30" fmla="*/ 407 w 407"/>
                <a:gd name="T31" fmla="*/ 298 h 431"/>
                <a:gd name="T32" fmla="*/ 407 w 407"/>
                <a:gd name="T33" fmla="*/ 327 h 431"/>
                <a:gd name="T34" fmla="*/ 403 w 407"/>
                <a:gd name="T35" fmla="*/ 354 h 431"/>
                <a:gd name="T36" fmla="*/ 395 w 407"/>
                <a:gd name="T37" fmla="*/ 378 h 431"/>
                <a:gd name="T38" fmla="*/ 385 w 407"/>
                <a:gd name="T39" fmla="*/ 397 h 431"/>
                <a:gd name="T40" fmla="*/ 369 w 407"/>
                <a:gd name="T41" fmla="*/ 413 h 431"/>
                <a:gd name="T42" fmla="*/ 350 w 407"/>
                <a:gd name="T43" fmla="*/ 424 h 431"/>
                <a:gd name="T44" fmla="*/ 323 w 407"/>
                <a:gd name="T45" fmla="*/ 431 h 431"/>
                <a:gd name="T46" fmla="*/ 294 w 407"/>
                <a:gd name="T47" fmla="*/ 429 h 431"/>
                <a:gd name="T48" fmla="*/ 263 w 407"/>
                <a:gd name="T49" fmla="*/ 421 h 431"/>
                <a:gd name="T50" fmla="*/ 234 w 407"/>
                <a:gd name="T51" fmla="*/ 407 h 431"/>
                <a:gd name="T52" fmla="*/ 205 w 407"/>
                <a:gd name="T53" fmla="*/ 386 h 431"/>
                <a:gd name="T54" fmla="*/ 175 w 407"/>
                <a:gd name="T55" fmla="*/ 358 h 431"/>
                <a:gd name="T56" fmla="*/ 150 w 407"/>
                <a:gd name="T57" fmla="*/ 324 h 431"/>
                <a:gd name="T58" fmla="*/ 127 w 407"/>
                <a:gd name="T59" fmla="*/ 284 h 431"/>
                <a:gd name="T60" fmla="*/ 114 w 407"/>
                <a:gd name="T61" fmla="*/ 259 h 431"/>
                <a:gd name="T62" fmla="*/ 98 w 407"/>
                <a:gd name="T63" fmla="*/ 232 h 431"/>
                <a:gd name="T64" fmla="*/ 82 w 407"/>
                <a:gd name="T65" fmla="*/ 206 h 431"/>
                <a:gd name="T66" fmla="*/ 66 w 407"/>
                <a:gd name="T67" fmla="*/ 181 h 431"/>
                <a:gd name="T68" fmla="*/ 50 w 407"/>
                <a:gd name="T69" fmla="*/ 154 h 431"/>
                <a:gd name="T70" fmla="*/ 34 w 407"/>
                <a:gd name="T71" fmla="*/ 130 h 431"/>
                <a:gd name="T72" fmla="*/ 21 w 407"/>
                <a:gd name="T73" fmla="*/ 106 h 431"/>
                <a:gd name="T74" fmla="*/ 10 w 407"/>
                <a:gd name="T75" fmla="*/ 83 h 431"/>
                <a:gd name="T76" fmla="*/ 4 w 407"/>
                <a:gd name="T77" fmla="*/ 63 h 431"/>
                <a:gd name="T78" fmla="*/ 0 w 407"/>
                <a:gd name="T79" fmla="*/ 46 h 431"/>
                <a:gd name="T80" fmla="*/ 0 w 407"/>
                <a:gd name="T81" fmla="*/ 30 h 431"/>
                <a:gd name="T82" fmla="*/ 5 w 407"/>
                <a:gd name="T83" fmla="*/ 17 h 431"/>
                <a:gd name="T84" fmla="*/ 17 w 407"/>
                <a:gd name="T85" fmla="*/ 8 h 431"/>
                <a:gd name="T86" fmla="*/ 36 w 407"/>
                <a:gd name="T87" fmla="*/ 1 h 431"/>
                <a:gd name="T88" fmla="*/ 58 w 407"/>
                <a:gd name="T8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7" h="431">
                  <a:moveTo>
                    <a:pt x="58" y="0"/>
                  </a:moveTo>
                  <a:lnTo>
                    <a:pt x="86" y="1"/>
                  </a:lnTo>
                  <a:lnTo>
                    <a:pt x="117" y="6"/>
                  </a:lnTo>
                  <a:lnTo>
                    <a:pt x="149" y="14"/>
                  </a:lnTo>
                  <a:lnTo>
                    <a:pt x="182" y="26"/>
                  </a:lnTo>
                  <a:lnTo>
                    <a:pt x="215" y="39"/>
                  </a:lnTo>
                  <a:lnTo>
                    <a:pt x="249" y="57"/>
                  </a:lnTo>
                  <a:lnTo>
                    <a:pt x="279" y="75"/>
                  </a:lnTo>
                  <a:lnTo>
                    <a:pt x="309" y="95"/>
                  </a:lnTo>
                  <a:lnTo>
                    <a:pt x="334" y="118"/>
                  </a:lnTo>
                  <a:lnTo>
                    <a:pt x="355" y="142"/>
                  </a:lnTo>
                  <a:lnTo>
                    <a:pt x="371" y="167"/>
                  </a:lnTo>
                  <a:lnTo>
                    <a:pt x="386" y="201"/>
                  </a:lnTo>
                  <a:lnTo>
                    <a:pt x="397" y="234"/>
                  </a:lnTo>
                  <a:lnTo>
                    <a:pt x="405" y="266"/>
                  </a:lnTo>
                  <a:lnTo>
                    <a:pt x="407" y="298"/>
                  </a:lnTo>
                  <a:lnTo>
                    <a:pt x="407" y="327"/>
                  </a:lnTo>
                  <a:lnTo>
                    <a:pt x="403" y="354"/>
                  </a:lnTo>
                  <a:lnTo>
                    <a:pt x="395" y="378"/>
                  </a:lnTo>
                  <a:lnTo>
                    <a:pt x="385" y="397"/>
                  </a:lnTo>
                  <a:lnTo>
                    <a:pt x="369" y="413"/>
                  </a:lnTo>
                  <a:lnTo>
                    <a:pt x="350" y="424"/>
                  </a:lnTo>
                  <a:lnTo>
                    <a:pt x="323" y="431"/>
                  </a:lnTo>
                  <a:lnTo>
                    <a:pt x="294" y="429"/>
                  </a:lnTo>
                  <a:lnTo>
                    <a:pt x="263" y="421"/>
                  </a:lnTo>
                  <a:lnTo>
                    <a:pt x="234" y="407"/>
                  </a:lnTo>
                  <a:lnTo>
                    <a:pt x="205" y="386"/>
                  </a:lnTo>
                  <a:lnTo>
                    <a:pt x="175" y="358"/>
                  </a:lnTo>
                  <a:lnTo>
                    <a:pt x="150" y="324"/>
                  </a:lnTo>
                  <a:lnTo>
                    <a:pt x="127" y="284"/>
                  </a:lnTo>
                  <a:lnTo>
                    <a:pt x="114" y="259"/>
                  </a:lnTo>
                  <a:lnTo>
                    <a:pt x="98" y="232"/>
                  </a:lnTo>
                  <a:lnTo>
                    <a:pt x="82" y="206"/>
                  </a:lnTo>
                  <a:lnTo>
                    <a:pt x="66" y="181"/>
                  </a:lnTo>
                  <a:lnTo>
                    <a:pt x="50" y="154"/>
                  </a:lnTo>
                  <a:lnTo>
                    <a:pt x="34" y="130"/>
                  </a:lnTo>
                  <a:lnTo>
                    <a:pt x="21" y="106"/>
                  </a:lnTo>
                  <a:lnTo>
                    <a:pt x="10" y="83"/>
                  </a:lnTo>
                  <a:lnTo>
                    <a:pt x="4" y="63"/>
                  </a:lnTo>
                  <a:lnTo>
                    <a:pt x="0" y="46"/>
                  </a:lnTo>
                  <a:lnTo>
                    <a:pt x="0" y="30"/>
                  </a:lnTo>
                  <a:lnTo>
                    <a:pt x="5" y="17"/>
                  </a:lnTo>
                  <a:lnTo>
                    <a:pt x="17" y="8"/>
                  </a:lnTo>
                  <a:lnTo>
                    <a:pt x="36" y="1"/>
                  </a:lnTo>
                  <a:lnTo>
                    <a:pt x="58" y="0"/>
                  </a:lnTo>
                  <a:close/>
                </a:path>
              </a:pathLst>
            </a:custGeom>
            <a:solidFill>
              <a:srgbClr val="F7D2A1"/>
            </a:solidFill>
            <a:ln w="0">
              <a:solidFill>
                <a:srgbClr val="F7D2A1"/>
              </a:solidFill>
              <a:prstDash val="solid"/>
              <a:round/>
              <a:headEnd/>
              <a:tailEnd/>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IN" sz="1350"/>
            </a:p>
          </p:txBody>
        </p:sp>
      </p:grpSp>
    </p:spTree>
    <p:extLst>
      <p:ext uri="{BB962C8B-B14F-4D97-AF65-F5344CB8AC3E}">
        <p14:creationId xmlns:p14="http://schemas.microsoft.com/office/powerpoint/2010/main" val="157989521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1317</TotalTime>
  <Words>421</Words>
  <Application>Microsoft Office PowerPoint</Application>
  <PresentationFormat>On-screen Show (4:3)</PresentationFormat>
  <Paragraphs>34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Berlin</vt:lpstr>
      <vt:lpstr>PowerPoint Presentation</vt:lpstr>
      <vt:lpstr>Introduction</vt:lpstr>
      <vt:lpstr>Including All Students</vt:lpstr>
      <vt:lpstr>Accessibility for All</vt:lpstr>
      <vt:lpstr>Ensuring Fairness and Validity</vt:lpstr>
      <vt:lpstr>Reporting the Results</vt:lpstr>
      <vt:lpstr>Evaluating the Process</vt:lpstr>
      <vt:lpstr>Rationale</vt:lpstr>
      <vt:lpstr>Collaboration</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Fraenza, Christy</dc:creator>
  <cp:lastModifiedBy>Keith Martin</cp:lastModifiedBy>
  <cp:revision>42</cp:revision>
  <dcterms:created xsi:type="dcterms:W3CDTF">2017-10-26T00:39:45Z</dcterms:created>
  <dcterms:modified xsi:type="dcterms:W3CDTF">2019-01-02T23:19:37Z</dcterms:modified>
</cp:coreProperties>
</file>