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2F1294-DF42-4725-AC48-CD1A9D6ADF3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C0FD7D-936D-48FB-A6E3-65595A6963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SOLUTION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NAME: Stella </a:t>
            </a:r>
            <a:r>
              <a:rPr lang="en-US" dirty="0" err="1" smtClean="0"/>
              <a:t>Nasseri</a:t>
            </a:r>
            <a:endParaRPr lang="en-US" dirty="0" smtClean="0"/>
          </a:p>
          <a:p>
            <a:r>
              <a:rPr lang="en-US" dirty="0" smtClean="0"/>
              <a:t>Class: HSN 376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Date : 03/18/2019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eClinicalWorks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eClinicalWorks supports electronic referrals making it easier for healthcare providers to share patient information such as summary of care record with other healthcare providers over the network.</a:t>
            </a:r>
          </a:p>
          <a:p>
            <a:r>
              <a:rPr lang="en-US" dirty="0" smtClean="0"/>
              <a:t>eClinicalWorks has a subsidiary, Healow, which has intergrated the system with leading wearable technology and fitness trackers which post records directly to the system as progress reports for healthcare providers who can view them remotely.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0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eClinicalWorks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 is per provider, per month. </a:t>
            </a:r>
          </a:p>
          <a:p>
            <a:r>
              <a:rPr lang="en-US" dirty="0" smtClean="0"/>
              <a:t>It is considered a next generation IT solution which allows practices to enhance patient care and improve efficiency.</a:t>
            </a:r>
          </a:p>
          <a:p>
            <a:r>
              <a:rPr lang="en-US" dirty="0" smtClean="0"/>
              <a:t>The platforms such a mobile browsers and Healow app make the system convenient and easier to use than most participating EHR products.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Elmir, A., Elmir, B., &amp; Bounabat, B. (2015). Inter organizational System Management for integrated service delivery: an Enterprise Architecture Perspective</a:t>
            </a:r>
          </a:p>
          <a:p>
            <a:r>
              <a:rPr lang="en-US" dirty="0" smtClean="0"/>
              <a:t>Heider, A. R., Maloney, N. A., Satchidanand, N., Allen, G. M., Mueller, R., Gangloff, S., &amp; Singh, R. (2014). Developing a communitywide electronic health record disease registry in primary care practices: Lessons learned from the Western New York Beacon Community. EGEMS , 2(3)</a:t>
            </a:r>
          </a:p>
          <a:p>
            <a:r>
              <a:rPr lang="en-US" dirty="0" smtClean="0"/>
              <a:t>Sittig, D. F., Murphy, D. R., Smith, M. W., Russo, E., Wright, A., &amp; Singh, H. (2015). Graphical display of diagnostic test results in electronic health records: a comparison of 8 systems. Journal of the American Medical Informatics Association, 22(4), 900-904.</a:t>
            </a:r>
          </a:p>
          <a:p>
            <a:r>
              <a:rPr lang="en-US" dirty="0" smtClean="0"/>
              <a:t>http://www.medent.com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ELECTRONIC HEALTH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Electronic Health Records (EHR) is a patient’s medical history in an electronic version. Information on EHR is usually maintained by the patient’s medical provider.</a:t>
            </a:r>
          </a:p>
          <a:p>
            <a:r>
              <a:rPr lang="en-US" sz="2800" dirty="0" smtClean="0"/>
              <a:t>Information on EHR includes all of the key administrative clinical data that is relevant to the patient’s care.EHR records are shared across different health care settings through network-connected, enterprise-wide information systems and exchanges (Heider, 2014).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Information on EHR has important personal statistics of the patient. For example;</a:t>
            </a:r>
          </a:p>
          <a:p>
            <a:r>
              <a:rPr lang="en-US" sz="2800" dirty="0" smtClean="0"/>
              <a:t>Age</a:t>
            </a:r>
          </a:p>
          <a:p>
            <a:r>
              <a:rPr lang="en-US" sz="2800" dirty="0" smtClean="0"/>
              <a:t>Weight</a:t>
            </a:r>
          </a:p>
          <a:p>
            <a:r>
              <a:rPr lang="en-US" sz="2800" dirty="0" smtClean="0"/>
              <a:t>Marital status</a:t>
            </a:r>
          </a:p>
          <a:p>
            <a:r>
              <a:rPr lang="en-US" sz="2800" dirty="0" smtClean="0"/>
              <a:t>Emergency contacts</a:t>
            </a:r>
          </a:p>
          <a:p>
            <a:r>
              <a:rPr lang="en-US" sz="2800" dirty="0" smtClean="0"/>
              <a:t>Billing information.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590800"/>
            <a:ext cx="390653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EHR has a wide range of participating products. This presentation focuses on two verified products.</a:t>
            </a:r>
          </a:p>
          <a:p>
            <a:r>
              <a:rPr lang="en-US" dirty="0" smtClean="0"/>
              <a:t>MEDENT-Community Computer Service Inc.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eClinical Works.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429001"/>
            <a:ext cx="37623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467350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MEDENT by Community Computer Service (CCS) is a cloud based MU which is a certified EHR/EMR. </a:t>
            </a:r>
          </a:p>
          <a:p>
            <a:r>
              <a:rPr lang="en-US" dirty="0" smtClean="0"/>
              <a:t>It has incorporated electronic medical records and practice management tools in a software which has been designed to make the office ‘paperless’</a:t>
            </a:r>
          </a:p>
          <a:p>
            <a:r>
              <a:rPr lang="en-US" dirty="0" smtClean="0"/>
              <a:t>MEDENT is maintained by CSS to offer software and hardware installation and training while offering ongoing support and supplies.</a:t>
            </a:r>
          </a:p>
          <a:p>
            <a:r>
              <a:rPr lang="en-US" dirty="0" smtClean="0"/>
              <a:t>MEDENTS services are utilized by more than 7,000 healthcare providers.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0"/>
            <a:ext cx="2743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MEDENT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962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make the system easier to use, CSS added basic messaging and communications subscription service to MEDENT in 2013.</a:t>
            </a:r>
          </a:p>
          <a:p>
            <a:r>
              <a:rPr lang="en-US" sz="2800" dirty="0" smtClean="0"/>
              <a:t>Through this feature, different healthcare providers can engage each other for clarification or consultation about a particular patient.</a:t>
            </a:r>
          </a:p>
          <a:p>
            <a:r>
              <a:rPr lang="en-US" sz="2800" dirty="0" smtClean="0"/>
              <a:t>Basic messaging and Communication allows specific and protected health information to be securely and instantaneously transmitted between healthcare providers saving time when making care decisions.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0"/>
            <a:ext cx="2743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498080" cy="1143000"/>
          </a:xfrm>
        </p:spPr>
        <p:txBody>
          <a:bodyPr/>
          <a:lstStyle/>
          <a:p>
            <a:r>
              <a:rPr lang="en-US" dirty="0" smtClean="0"/>
              <a:t>MEDENT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9808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MEDENT is a EHR product that supports increased efficiency, better patient outcomes, informed healthcare decisions and lower healthcare costs.</a:t>
            </a:r>
          </a:p>
          <a:p>
            <a:r>
              <a:rPr lang="en-US" sz="2400" dirty="0" smtClean="0"/>
              <a:t>It has the following features:</a:t>
            </a:r>
          </a:p>
          <a:p>
            <a:pPr marL="596646" indent="-514350">
              <a:buFont typeface="+mj-lt"/>
              <a:buAutoNum type="romanLcPeriod"/>
            </a:pPr>
            <a:r>
              <a:rPr lang="en-US" sz="2400" dirty="0" smtClean="0"/>
              <a:t>Combined practice management and EMR solution.</a:t>
            </a:r>
          </a:p>
          <a:p>
            <a:pPr marL="596646" indent="-514350">
              <a:buFont typeface="+mj-lt"/>
              <a:buAutoNum type="romanLcPeriod"/>
            </a:pPr>
            <a:r>
              <a:rPr lang="en-US" sz="2400" dirty="0" smtClean="0"/>
              <a:t>Automated electronic posting of insurance payments.</a:t>
            </a:r>
          </a:p>
          <a:p>
            <a:pPr marL="596646" indent="-514350">
              <a:buFont typeface="+mj-lt"/>
              <a:buAutoNum type="romanLcPeriod"/>
            </a:pPr>
            <a:r>
              <a:rPr lang="en-US" sz="2400" dirty="0" smtClean="0"/>
              <a:t>Medical office management.</a:t>
            </a:r>
          </a:p>
          <a:p>
            <a:pPr marL="596646" indent="-514350">
              <a:buFont typeface="+mj-lt"/>
              <a:buAutoNum type="romanLcPeriod"/>
            </a:pPr>
            <a:r>
              <a:rPr lang="en-US" sz="2400" dirty="0" smtClean="0"/>
              <a:t>Free electronic claims submission to over 750 insurance companies.</a:t>
            </a:r>
          </a:p>
          <a:p>
            <a:pPr marL="596646" indent="-514350">
              <a:buFont typeface="+mj-lt"/>
              <a:buAutoNum type="romanLcPeriod"/>
            </a:pPr>
            <a:r>
              <a:rPr lang="en-US" sz="2400" dirty="0" smtClean="0"/>
              <a:t>Customer support.</a:t>
            </a:r>
          </a:p>
          <a:p>
            <a:r>
              <a:rPr lang="en-US" sz="2400" dirty="0" smtClean="0"/>
              <a:t>For clarity, the Meaningful Use (MU) dashboard and comparison graph allows healthcare providers to monitor meaningful use compliance of HER systems(Sitting, 2015).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eClinicalWorks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eClinical Works is a software service EHR product that can be purchased individually or collectively.</a:t>
            </a:r>
          </a:p>
          <a:p>
            <a:r>
              <a:rPr lang="en-US" dirty="0" smtClean="0"/>
              <a:t>When eClinical modules are intergrated, they inform providers with reviews of patient health records, current medications, past visits, diagnostics and lab tests.</a:t>
            </a:r>
          </a:p>
          <a:p>
            <a:r>
              <a:rPr lang="en-US" dirty="0" smtClean="0"/>
              <a:t>eClinical systems also provide additional services such as managing patients’ accounts and verifying their eligibility for services.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0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eClinicalWorks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Patients who use eClinicalWorks can also send messages to physicians, request subscription refills as well as viewing lab results and receiving appointment notifications and reminders.</a:t>
            </a:r>
          </a:p>
          <a:p>
            <a:r>
              <a:rPr lang="en-US" dirty="0" smtClean="0"/>
              <a:t>eClinicalWorks offers a mobile browser which healthcare providers can use to access relevant information conveniently through smart phones.</a:t>
            </a:r>
          </a:p>
          <a:p>
            <a:r>
              <a:rPr lang="en-US" dirty="0" smtClean="0"/>
              <a:t>The system has embedded a messaging service that is based on voice over IP allowing care providers and patients to interact more effectively.</a:t>
            </a:r>
          </a:p>
          <a:p>
            <a:r>
              <a:rPr lang="en-US" dirty="0" smtClean="0"/>
              <a:t>This EHR product can interact with any hospital system which uses the Integrating the Healthcare  Enterprise standard ( Elmir , 2015)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1676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810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INFORMATICS SOLUTION PROPOSAL</vt:lpstr>
      <vt:lpstr>ELECTRONIC HEALTH RECORDS</vt:lpstr>
      <vt:lpstr>EHR cont.</vt:lpstr>
      <vt:lpstr>EHR Products</vt:lpstr>
      <vt:lpstr>MEDENT</vt:lpstr>
      <vt:lpstr>MEDENT Cont.</vt:lpstr>
      <vt:lpstr>MEDENT Cont.</vt:lpstr>
      <vt:lpstr>eClinicalWorks</vt:lpstr>
      <vt:lpstr>eClinicalWorks Cont</vt:lpstr>
      <vt:lpstr>eClinicalWorks Cont.</vt:lpstr>
      <vt:lpstr>eClinicalWorks</vt:lpstr>
      <vt:lpstr>References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SOLUTION PROPOSAL</dc:title>
  <dc:creator>TEKLA</dc:creator>
  <cp:lastModifiedBy>stella</cp:lastModifiedBy>
  <cp:revision>15</cp:revision>
  <dcterms:created xsi:type="dcterms:W3CDTF">2019-03-10T11:43:06Z</dcterms:created>
  <dcterms:modified xsi:type="dcterms:W3CDTF">2019-03-18T05:12:57Z</dcterms:modified>
</cp:coreProperties>
</file>