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8" r:id="rId3"/>
    <p:sldId id="257" r:id="rId4"/>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7"/>
    <p:restoredTop sz="86419"/>
  </p:normalViewPr>
  <p:slideViewPr>
    <p:cSldViewPr showGuides="1">
      <p:cViewPr varScale="1">
        <p:scale>
          <a:sx n="64" d="100"/>
          <a:sy n="64" d="100"/>
        </p:scale>
        <p:origin x="-120" y="-96"/>
      </p:cViewPr>
      <p:guideLst>
        <p:guide orient="horz" pos="2160"/>
        <p:guide pos="2880"/>
      </p:guideLst>
    </p:cSldViewPr>
  </p:slideViewPr>
  <p:outlineViewPr>
    <p:cViewPr>
      <p:scale>
        <a:sx n="33" d="100"/>
        <a:sy n="33" d="100"/>
      </p:scale>
      <p:origin x="42" y="576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marL="0" marR="0" lvl="0" indent="0" algn="r" defTabSz="914400" rtl="0" eaLnBrk="1" fontAlgn="auto" latinLnBrk="0" hangingPunct="1">
              <a:lnSpc>
                <a:spcPct val="100000"/>
              </a:lnSpc>
              <a:spcBef>
                <a:spcPts val="0"/>
              </a:spcBef>
              <a:spcAft>
                <a:spcPts val="0"/>
              </a:spcAft>
              <a:buClrTx/>
              <a:buSzTx/>
              <a:buFontTx/>
              <a:buNone/>
              <a:defRPr/>
            </a:pPr>
            <a:fld id="{4B37D29E-9722-4A1C-A743-176C4896B6FE}" type="datetimeFigureOut">
              <a:rPr kumimoji="0" lang="en-US" sz="1200" b="0" i="0" u="none" strike="noStrike" kern="1200" cap="none" spc="0" normalizeH="0" baseline="0" noProof="0" smtClean="0">
                <a:ln>
                  <a:noFill/>
                </a:ln>
                <a:solidFill>
                  <a:schemeClr val="tx1"/>
                </a:solidFill>
                <a:effectLst/>
                <a:uLnTx/>
                <a:uFillTx/>
                <a:latin typeface="+mn-lt"/>
                <a:ea typeface="+mn-ea"/>
                <a:cs typeface="+mn-cs"/>
              </a:rPr>
            </a:fld>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Click to edit Master text styles</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a:fld id="{9A0DB2DC-4C9A-4742-B13C-FB6460FD3503}" type="slidenum">
              <a:rPr lang="en-US" sz="1200" dirty="0"/>
            </a:fld>
            <a:endParaRPr lang="en-US" sz="1200" dirty="0"/>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Slide Image Placeholder 1"/>
          <p:cNvSpPr>
            <a:spLocks noGrp="1" noRot="1" noChangeAspect="1" noTextEdit="1"/>
          </p:cNvSpPr>
          <p:nvPr>
            <p:ph type="sldImg"/>
          </p:nvPr>
        </p:nvSpPr>
        <p:spPr>
          <a:ln>
            <a:solidFill>
              <a:srgbClr val="000000"/>
            </a:solidFill>
            <a:miter/>
          </a:ln>
        </p:spPr>
      </p:sp>
      <p:sp>
        <p:nvSpPr>
          <p:cNvPr id="31747" name="Notes Placeholder 2"/>
          <p:cNvSpPr>
            <a:spLocks noGrp="1"/>
          </p:cNvSpPr>
          <p:nvPr>
            <p:ph type="body" idx="1"/>
          </p:nvPr>
        </p:nvSpPr>
        <p:spPr>
          <a:noFill/>
          <a:ln>
            <a:noFill/>
          </a:ln>
        </p:spPr>
        <p:txBody>
          <a:bodyPr wrap="square" lIns="91440" tIns="45720" rIns="91440" bIns="45720" anchor="t"/>
          <a:p>
            <a:pPr lvl="0">
              <a:spcBef>
                <a:spcPct val="0"/>
              </a:spcBef>
            </a:pPr>
            <a:endParaRPr dirty="0"/>
          </a:p>
        </p:txBody>
      </p:sp>
      <p:sp>
        <p:nvSpPr>
          <p:cNvPr id="31748" name="Slide Number Placeholder 3"/>
          <p:cNvSpPr txBox="1">
            <a:spLocks noGrp="1"/>
          </p:cNvSpPr>
          <p:nvPr>
            <p:ph type="sldNum" sz="quarter"/>
          </p:nvPr>
        </p:nvSpPr>
        <p:spPr>
          <a:xfrm>
            <a:off x="3884613" y="8685213"/>
            <a:ext cx="2971800" cy="457200"/>
          </a:xfrm>
          <a:prstGeom prst="rect">
            <a:avLst/>
          </a:prstGeom>
          <a:noFill/>
          <a:ln w="9525">
            <a:noFill/>
          </a:ln>
        </p:spPr>
        <p:txBody>
          <a:bodyPr anchor="b"/>
          <a:p>
            <a:pPr lvl="0" algn="r"/>
            <a:fld id="{9A0DB2DC-4C9A-4742-B13C-FB6460FD3503}" type="slidenum">
              <a:rPr lang="en-US" sz="1200" dirty="0"/>
            </a:fld>
            <a:endParaRPr 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Slide Image Placeholder 1"/>
          <p:cNvSpPr>
            <a:spLocks noGrp="1" noRot="1" noChangeAspect="1" noTextEdit="1"/>
          </p:cNvSpPr>
          <p:nvPr>
            <p:ph type="sldImg"/>
          </p:nvPr>
        </p:nvSpPr>
        <p:spPr>
          <a:ln>
            <a:solidFill>
              <a:srgbClr val="000000"/>
            </a:solidFill>
            <a:miter/>
          </a:ln>
        </p:spPr>
      </p:sp>
      <p:sp>
        <p:nvSpPr>
          <p:cNvPr id="32771" name="Notes Placeholder 2"/>
          <p:cNvSpPr>
            <a:spLocks noGrp="1"/>
          </p:cNvSpPr>
          <p:nvPr>
            <p:ph type="body" idx="1"/>
          </p:nvPr>
        </p:nvSpPr>
        <p:spPr>
          <a:noFill/>
          <a:ln>
            <a:noFill/>
          </a:ln>
        </p:spPr>
        <p:txBody>
          <a:bodyPr wrap="square" lIns="91440" tIns="45720" rIns="91440" bIns="45720" anchor="t"/>
          <a:p>
            <a:pPr lvl="0">
              <a:spcBef>
                <a:spcPct val="0"/>
              </a:spcBef>
            </a:pPr>
            <a:endParaRPr dirty="0"/>
          </a:p>
        </p:txBody>
      </p:sp>
      <p:sp>
        <p:nvSpPr>
          <p:cNvPr id="32772" name="Slide Number Placeholder 3"/>
          <p:cNvSpPr txBox="1">
            <a:spLocks noGrp="1"/>
          </p:cNvSpPr>
          <p:nvPr>
            <p:ph type="sldNum" sz="quarter"/>
          </p:nvPr>
        </p:nvSpPr>
        <p:spPr>
          <a:xfrm>
            <a:off x="3884613" y="8685213"/>
            <a:ext cx="2971800" cy="457200"/>
          </a:xfrm>
          <a:prstGeom prst="rect">
            <a:avLst/>
          </a:prstGeom>
          <a:noFill/>
          <a:ln w="9525">
            <a:noFill/>
          </a:ln>
        </p:spPr>
        <p:txBody>
          <a:bodyPr anchor="b"/>
          <a:p>
            <a:pPr lvl="0" algn="r"/>
            <a:fld id="{9A0DB2DC-4C9A-4742-B13C-FB6460FD3503}" type="slidenum">
              <a:rPr lang="en-US" sz="1200" dirty="0"/>
            </a:fld>
            <a:endParaRPr 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Slide Image Placeholder 1"/>
          <p:cNvSpPr>
            <a:spLocks noGrp="1" noRot="1" noChangeAspect="1" noTextEdit="1"/>
          </p:cNvSpPr>
          <p:nvPr>
            <p:ph type="sldImg"/>
          </p:nvPr>
        </p:nvSpPr>
        <p:spPr>
          <a:ln>
            <a:solidFill>
              <a:srgbClr val="000000"/>
            </a:solidFill>
            <a:miter/>
          </a:ln>
        </p:spPr>
      </p:sp>
      <p:sp>
        <p:nvSpPr>
          <p:cNvPr id="33795" name="Notes Placeholder 2"/>
          <p:cNvSpPr>
            <a:spLocks noGrp="1"/>
          </p:cNvSpPr>
          <p:nvPr>
            <p:ph type="body" idx="1"/>
          </p:nvPr>
        </p:nvSpPr>
        <p:spPr>
          <a:noFill/>
          <a:ln>
            <a:noFill/>
          </a:ln>
        </p:spPr>
        <p:txBody>
          <a:bodyPr wrap="square" lIns="91440" tIns="45720" rIns="91440" bIns="45720" anchor="t"/>
          <a:p>
            <a:pPr lvl="0">
              <a:spcBef>
                <a:spcPct val="0"/>
              </a:spcBef>
            </a:pPr>
            <a:endParaRPr dirty="0"/>
          </a:p>
        </p:txBody>
      </p:sp>
      <p:sp>
        <p:nvSpPr>
          <p:cNvPr id="33796" name="Slide Number Placeholder 3"/>
          <p:cNvSpPr txBox="1">
            <a:spLocks noGrp="1"/>
          </p:cNvSpPr>
          <p:nvPr>
            <p:ph type="sldNum" sz="quarter"/>
          </p:nvPr>
        </p:nvSpPr>
        <p:spPr>
          <a:xfrm>
            <a:off x="3884613" y="8685213"/>
            <a:ext cx="2971800" cy="457200"/>
          </a:xfrm>
          <a:prstGeom prst="rect">
            <a:avLst/>
          </a:prstGeom>
          <a:noFill/>
          <a:ln w="9525">
            <a:noFill/>
          </a:ln>
        </p:spPr>
        <p:txBody>
          <a:bodyPr anchor="b"/>
          <a:p>
            <a:pPr lvl="0" algn="r"/>
            <a:fld id="{9A0DB2DC-4C9A-4742-B13C-FB6460FD3503}" type="slidenum">
              <a:rPr lang="en-US" sz="1200" dirty="0"/>
            </a:fld>
            <a:endParaRPr 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Slide Image Placeholder 1"/>
          <p:cNvSpPr>
            <a:spLocks noGrp="1" noRot="1" noChangeAspect="1" noTextEdit="1"/>
          </p:cNvSpPr>
          <p:nvPr>
            <p:ph type="sldImg"/>
          </p:nvPr>
        </p:nvSpPr>
        <p:spPr>
          <a:ln>
            <a:solidFill>
              <a:srgbClr val="000000"/>
            </a:solidFill>
            <a:miter/>
          </a:ln>
        </p:spPr>
      </p:sp>
      <p:sp>
        <p:nvSpPr>
          <p:cNvPr id="34819" name="Notes Placeholder 2"/>
          <p:cNvSpPr>
            <a:spLocks noGrp="1"/>
          </p:cNvSpPr>
          <p:nvPr>
            <p:ph type="body" idx="1"/>
          </p:nvPr>
        </p:nvSpPr>
        <p:spPr>
          <a:noFill/>
          <a:ln>
            <a:noFill/>
          </a:ln>
        </p:spPr>
        <p:txBody>
          <a:bodyPr wrap="square" lIns="91440" tIns="45720" rIns="91440" bIns="45720" anchor="t"/>
          <a:p>
            <a:pPr lvl="0">
              <a:spcBef>
                <a:spcPct val="0"/>
              </a:spcBef>
            </a:pPr>
            <a:endParaRPr dirty="0"/>
          </a:p>
        </p:txBody>
      </p:sp>
      <p:sp>
        <p:nvSpPr>
          <p:cNvPr id="34820" name="Slide Number Placeholder 3"/>
          <p:cNvSpPr txBox="1">
            <a:spLocks noGrp="1"/>
          </p:cNvSpPr>
          <p:nvPr>
            <p:ph type="sldNum" sz="quarter"/>
          </p:nvPr>
        </p:nvSpPr>
        <p:spPr>
          <a:xfrm>
            <a:off x="3884613" y="8685213"/>
            <a:ext cx="2971800" cy="457200"/>
          </a:xfrm>
          <a:prstGeom prst="rect">
            <a:avLst/>
          </a:prstGeom>
          <a:noFill/>
          <a:ln w="9525">
            <a:noFill/>
          </a:ln>
        </p:spPr>
        <p:txBody>
          <a:bodyPr anchor="b"/>
          <a:p>
            <a:pPr lvl="0" algn="r"/>
            <a:fld id="{9A0DB2DC-4C9A-4742-B13C-FB6460FD3503}" type="slidenum">
              <a:rPr lang="en-US" sz="1200" dirty="0"/>
            </a:fld>
            <a:endParaRPr 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Slide Image Placeholder 1"/>
          <p:cNvSpPr>
            <a:spLocks noGrp="1" noRot="1" noChangeAspect="1" noTextEdit="1"/>
          </p:cNvSpPr>
          <p:nvPr>
            <p:ph type="sldImg"/>
          </p:nvPr>
        </p:nvSpPr>
        <p:spPr>
          <a:ln>
            <a:solidFill>
              <a:srgbClr val="000000"/>
            </a:solidFill>
            <a:miter/>
          </a:ln>
        </p:spPr>
      </p:sp>
      <p:sp>
        <p:nvSpPr>
          <p:cNvPr id="35843" name="Notes Placeholder 2"/>
          <p:cNvSpPr>
            <a:spLocks noGrp="1"/>
          </p:cNvSpPr>
          <p:nvPr>
            <p:ph type="body" idx="1"/>
          </p:nvPr>
        </p:nvSpPr>
        <p:spPr>
          <a:noFill/>
          <a:ln>
            <a:noFill/>
          </a:ln>
        </p:spPr>
        <p:txBody>
          <a:bodyPr wrap="square" lIns="91440" tIns="45720" rIns="91440" bIns="45720" anchor="t"/>
          <a:p>
            <a:pPr lvl="0">
              <a:spcBef>
                <a:spcPct val="0"/>
              </a:spcBef>
            </a:pPr>
            <a:endParaRPr dirty="0"/>
          </a:p>
        </p:txBody>
      </p:sp>
      <p:sp>
        <p:nvSpPr>
          <p:cNvPr id="35844" name="Slide Number Placeholder 3"/>
          <p:cNvSpPr txBox="1">
            <a:spLocks noGrp="1"/>
          </p:cNvSpPr>
          <p:nvPr>
            <p:ph type="sldNum" sz="quarter"/>
          </p:nvPr>
        </p:nvSpPr>
        <p:spPr>
          <a:xfrm>
            <a:off x="3884613" y="8685213"/>
            <a:ext cx="2971800" cy="457200"/>
          </a:xfrm>
          <a:prstGeom prst="rect">
            <a:avLst/>
          </a:prstGeom>
          <a:noFill/>
          <a:ln w="9525">
            <a:noFill/>
          </a:ln>
        </p:spPr>
        <p:txBody>
          <a:bodyPr anchor="b"/>
          <a:p>
            <a:pPr lvl="0" algn="r"/>
            <a:fld id="{9A0DB2DC-4C9A-4742-B13C-FB6460FD3503}" type="slidenum">
              <a:rPr lang="en-US" sz="1200" dirty="0"/>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08DAB325-E95A-4CD6-99E0-E3FFAFDC3145}" type="datetimeFigureOut">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a:fld id="{9A0DB2DC-4C9A-4742-B13C-FB6460FD3503}" type="slidenum">
              <a:rPr lang="en-US" dirty="0">
                <a:latin typeface="Calibri" panose="020F0502020204030204" pitchFamily="34" charset="0"/>
              </a:rPr>
            </a:fld>
            <a:endParaRPr lang="en-US" dirty="0">
              <a:latin typeface="Calibri" panose="020F050202020403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08DAB325-E95A-4CD6-99E0-E3FFAFDC3145}" type="datetimeFigureOut">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a:fld id="{9A0DB2DC-4C9A-4742-B13C-FB6460FD3503}" type="slidenum">
              <a:rPr lang="en-US" dirty="0">
                <a:latin typeface="Calibri" panose="020F0502020204030204" pitchFamily="34" charset="0"/>
              </a:rPr>
            </a:fld>
            <a:endParaRPr lang="en-US" dirty="0">
              <a:latin typeface="Calibri" panose="020F050202020403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08DAB325-E95A-4CD6-99E0-E3FFAFDC3145}" type="datetimeFigureOut">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a:fld id="{9A0DB2DC-4C9A-4742-B13C-FB6460FD3503}" type="slidenum">
              <a:rPr lang="en-US" dirty="0">
                <a:latin typeface="Calibri" panose="020F0502020204030204" pitchFamily="34" charset="0"/>
              </a:rPr>
            </a:fld>
            <a:endParaRPr lang="en-US" dirty="0">
              <a:latin typeface="Calibri" panose="020F050202020403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7" name="Rectangle 6"/>
          <p:cNvSpPr>
            <a:spLocks noGrp="1" noChangeArrowheads="1"/>
          </p:cNvSpPr>
          <p:nvPr>
            <p:ph type="dt" sz="half" idx="12"/>
          </p:nvPr>
        </p:nvSpPr>
        <p:spPr>
          <a:xfrm>
            <a:off x="457200" y="6356350"/>
            <a:ext cx="21336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Rectangle 7"/>
          <p:cNvSpPr>
            <a:spLocks noGrp="1" noChangeArrowheads="1"/>
          </p:cNvSpPr>
          <p:nvPr>
            <p:ph type="ftr" sz="quarter" idx="3"/>
          </p:nvPr>
        </p:nvSpPr>
        <p:spPr>
          <a:xfrm>
            <a:off x="3124200" y="6356350"/>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Rectangle 8"/>
          <p:cNvSpPr>
            <a:spLocks noGrp="1" noChangeArrowheads="1"/>
          </p:cNvSpPr>
          <p:nvPr>
            <p:ph type="sldNum" sz="quarter" idx="4"/>
          </p:nvPr>
        </p:nvSpPr>
        <p:spPr>
          <a:xfrm>
            <a:off x="6553200" y="6356350"/>
            <a:ext cx="2133600" cy="365125"/>
          </a:xfrm>
          <a:prstGeom prst="rect">
            <a:avLst/>
          </a:prstGeom>
        </p:spPr>
        <p:txBody>
          <a:bodyPr vert="horz" lIns="91440" tIns="45720" rIns="91440" bIns="45720" rtlCol="0" anchor="ctr"/>
          <a:p>
            <a:pPr algn="r">
              <a:buNone/>
            </a:pPr>
            <a:fld id="{9A0DB2DC-4C9A-4742-B13C-FB6460FD3503}"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08DAB325-E95A-4CD6-99E0-E3FFAFDC3145}" type="datetimeFigureOut">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a:fld id="{9A0DB2DC-4C9A-4742-B13C-FB6460FD3503}" type="slidenum">
              <a:rPr lang="en-US" dirty="0">
                <a:latin typeface="Calibri" panose="020F0502020204030204" pitchFamily="34" charset="0"/>
              </a:rPr>
            </a:fld>
            <a:endParaRPr lang="en-US" dirty="0">
              <a:latin typeface="Calibri" panose="020F050202020403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08DAB325-E95A-4CD6-99E0-E3FFAFDC3145}" type="datetimeFigureOut">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a:fld id="{9A0DB2DC-4C9A-4742-B13C-FB6460FD3503}" type="slidenum">
              <a:rPr lang="en-US" dirty="0">
                <a:latin typeface="Calibri" panose="020F0502020204030204" pitchFamily="34" charset="0"/>
              </a:rPr>
            </a:fld>
            <a:endParaRPr lang="en-US" dirty="0">
              <a:latin typeface="Calibri" panose="020F050202020403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08DAB325-E95A-4CD6-99E0-E3FFAFDC3145}" type="datetimeFigureOut">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a:fld id="{9A0DB2DC-4C9A-4742-B13C-FB6460FD3503}" type="slidenum">
              <a:rPr lang="en-US" dirty="0">
                <a:latin typeface="Calibri" panose="020F0502020204030204" pitchFamily="34" charset="0"/>
              </a:rPr>
            </a:fld>
            <a:endParaRPr lang="en-US" dirty="0">
              <a:latin typeface="Calibri" panose="020F050202020403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日期占位符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08DAB325-E95A-4CD6-99E0-E3FFAFDC3145}" type="datetimeFigureOut">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p>
            <a:pPr lvl="0"/>
            <a:fld id="{9A0DB2DC-4C9A-4742-B13C-FB6460FD3503}" type="slidenum">
              <a:rPr lang="en-US" dirty="0">
                <a:latin typeface="Calibri" panose="020F0502020204030204" pitchFamily="34" charset="0"/>
              </a:rPr>
            </a:fld>
            <a:endParaRPr lang="en-US" dirty="0">
              <a:latin typeface="Calibri" panose="020F050202020403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日期占位符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08DAB325-E95A-4CD6-99E0-E3FFAFDC3145}" type="datetimeFigureOut">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p>
            <a:pPr lvl="0"/>
            <a:fld id="{9A0DB2DC-4C9A-4742-B13C-FB6460FD3503}" type="slidenum">
              <a:rPr lang="en-US" dirty="0">
                <a:latin typeface="Calibri" panose="020F0502020204030204" pitchFamily="34" charset="0"/>
              </a:rPr>
            </a:fld>
            <a:endParaRPr lang="en-US" dirty="0">
              <a:latin typeface="Calibri" panose="020F050202020403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08DAB325-E95A-4CD6-99E0-E3FFAFDC3145}" type="datetimeFigureOut">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p>
            <a:pPr lvl="0"/>
            <a:fld id="{9A0DB2DC-4C9A-4742-B13C-FB6460FD3503}" type="slidenum">
              <a:rPr lang="en-US" dirty="0">
                <a:latin typeface="Calibri" panose="020F0502020204030204" pitchFamily="34" charset="0"/>
              </a:rPr>
            </a:fld>
            <a:endParaRPr lang="en-US" dirty="0">
              <a:latin typeface="Calibri" panose="020F050202020403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08DAB325-E95A-4CD6-99E0-E3FFAFDC3145}" type="datetimeFigureOut">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a:fld id="{9A0DB2DC-4C9A-4742-B13C-FB6460FD3503}" type="slidenum">
              <a:rPr lang="en-US" dirty="0">
                <a:latin typeface="Calibri" panose="020F0502020204030204" pitchFamily="34" charset="0"/>
              </a:rPr>
            </a:fld>
            <a:endParaRPr lang="en-US" dirty="0">
              <a:latin typeface="Calibri" panose="020F050202020403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08DAB325-E95A-4CD6-99E0-E3FFAFDC3145}" type="datetimeFigureOut">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a:fld id="{9A0DB2DC-4C9A-4742-B13C-FB6460FD3503}" type="slidenum">
              <a:rPr lang="en-US" dirty="0">
                <a:latin typeface="Calibri" panose="020F0502020204030204" pitchFamily="34" charset="0"/>
              </a:rPr>
            </a:fld>
            <a:endParaRPr lang="en-US" dirty="0">
              <a:latin typeface="Calibri" panose="020F050202020403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1026" name="Title Placeholder 1"/>
          <p:cNvSpPr>
            <a:spLocks noGrp="1"/>
          </p:cNvSpPr>
          <p:nvPr>
            <p:ph type="title"/>
          </p:nvPr>
        </p:nvSpPr>
        <p:spPr>
          <a:xfrm>
            <a:off x="457200" y="274638"/>
            <a:ext cx="8229600" cy="1143000"/>
          </a:xfrm>
          <a:prstGeom prst="rect">
            <a:avLst/>
          </a:prstGeom>
          <a:noFill/>
          <a:ln w="9525">
            <a:noFill/>
          </a:ln>
        </p:spPr>
        <p:txBody>
          <a:bodyPr anchor="ctr"/>
          <a:p>
            <a:pPr lvl="0"/>
            <a:r>
              <a:rPr lang="en-US" altLang="zh-CN" dirty="0"/>
              <a:t>Click to edit Master title style</a:t>
            </a:r>
            <a:endParaRPr lang="en-US" altLang="zh-CN" dirty="0"/>
          </a:p>
        </p:txBody>
      </p:sp>
      <p:sp>
        <p:nvSpPr>
          <p:cNvPr id="1027" name="Text Placeholder 2"/>
          <p:cNvSpPr>
            <a:spLocks noGrp="1"/>
          </p:cNvSpPr>
          <p:nvPr>
            <p:ph type="body" idx="1"/>
          </p:nvPr>
        </p:nvSpPr>
        <p:spPr>
          <a:xfrm>
            <a:off x="457200" y="1600200"/>
            <a:ext cx="8229600" cy="4525963"/>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08DAB325-E95A-4CD6-99E0-E3FFAFDC3145}" type="datetimeFigureOut">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898989"/>
                </a:solidFill>
              </a:defRPr>
            </a:lvl1pPr>
          </a:lstStyle>
          <a:p>
            <a:pPr lvl="0"/>
            <a:fld id="{9A0DB2DC-4C9A-4742-B13C-FB6460FD3503}" type="slidenum">
              <a:rPr lang="en-US" dirty="0">
                <a:latin typeface="Calibri" panose="020F0502020204030204" pitchFamily="34" charset="0"/>
              </a:rPr>
            </a:fld>
            <a:endParaRPr lang="en-US"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Slide Number Placeholder 6"/>
          <p:cNvSpPr txBox="1">
            <a:spLocks noGrp="1"/>
          </p:cNvSpPr>
          <p:nvPr>
            <p:ph type="sldNum" sz="quarter" idx="4"/>
          </p:nvPr>
        </p:nvSpPr>
        <p:spPr>
          <a:noFill/>
        </p:spPr>
        <p:txBody>
          <a:bodyPr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sz="1200" dirty="0">
                <a:solidFill>
                  <a:srgbClr val="898989"/>
                </a:solidFill>
              </a:rPr>
            </a:fld>
            <a:endParaRPr lang="en-US" sz="1200" dirty="0">
              <a:solidFill>
                <a:srgbClr val="898989"/>
              </a:solidFill>
            </a:endParaRPr>
          </a:p>
        </p:txBody>
      </p:sp>
      <p:sp>
        <p:nvSpPr>
          <p:cNvPr id="3075" name="Rectangle 2"/>
          <p:cNvSpPr>
            <a:spLocks noGrp="1"/>
          </p:cNvSpPr>
          <p:nvPr>
            <p:ph type="title"/>
          </p:nvPr>
        </p:nvSpPr>
        <p:spPr>
          <a:ln/>
        </p:spPr>
        <p:txBody>
          <a:bodyPr vert="horz" wrap="square" lIns="91440" tIns="45720" rIns="91440" bIns="45720" anchor="ctr"/>
          <a:p>
            <a:r>
              <a:rPr lang="en-US" altLang="zh-CN" b="1" u="sng" dirty="0"/>
              <a:t>Rene Descartes</a:t>
            </a:r>
            <a:endParaRPr lang="en-US" altLang="zh-CN" b="1" u="sng" dirty="0"/>
          </a:p>
        </p:txBody>
      </p:sp>
      <p:sp>
        <p:nvSpPr>
          <p:cNvPr id="3076" name="Rectangle 3"/>
          <p:cNvSpPr>
            <a:spLocks noGrp="1"/>
          </p:cNvSpPr>
          <p:nvPr>
            <p:ph type="body" sz="half" idx="1"/>
          </p:nvPr>
        </p:nvSpPr>
        <p:spPr>
          <a:xfrm>
            <a:off x="685800" y="1981200"/>
            <a:ext cx="3811588" cy="4114800"/>
          </a:xfrm>
          <a:ln/>
        </p:spPr>
        <p:txBody>
          <a:bodyPr vert="horz" wrap="square" lIns="91440" tIns="45720" rIns="91440" bIns="45720" anchor="t"/>
          <a:p>
            <a:pPr>
              <a:buClrTx/>
              <a:buSzTx/>
              <a:buFont typeface="Arial" panose="020B0604020202020204" pitchFamily="34" charset="0"/>
            </a:pPr>
            <a:r>
              <a:rPr lang="en-US" altLang="zh-CN" sz="2800" dirty="0"/>
              <a:t>1596-1650</a:t>
            </a:r>
            <a:endParaRPr lang="en-US" altLang="zh-CN" sz="2800" dirty="0"/>
          </a:p>
          <a:p>
            <a:pPr>
              <a:buClrTx/>
              <a:buSzTx/>
              <a:buFont typeface="Arial" panose="020B0604020202020204" pitchFamily="34" charset="0"/>
            </a:pPr>
            <a:endParaRPr lang="en-US" altLang="zh-CN" sz="2800" dirty="0"/>
          </a:p>
          <a:p>
            <a:pPr>
              <a:buClrTx/>
              <a:buSzTx/>
              <a:buFont typeface="Arial" panose="020B0604020202020204" pitchFamily="34" charset="0"/>
            </a:pPr>
            <a:r>
              <a:rPr lang="en-US" altLang="zh-CN" sz="2800" dirty="0"/>
              <a:t>Father of Modern Philosophy</a:t>
            </a:r>
            <a:endParaRPr lang="en-US" altLang="zh-CN" sz="2800" dirty="0"/>
          </a:p>
          <a:p>
            <a:pPr>
              <a:buClrTx/>
              <a:buSzTx/>
              <a:buFont typeface="Arial" panose="020B0604020202020204" pitchFamily="34" charset="0"/>
            </a:pPr>
            <a:endParaRPr lang="en-US" altLang="zh-CN" sz="2800" dirty="0"/>
          </a:p>
          <a:p>
            <a:pPr>
              <a:buClrTx/>
              <a:buSzTx/>
              <a:buFont typeface="Arial" panose="020B0604020202020204" pitchFamily="34" charset="0"/>
            </a:pPr>
            <a:r>
              <a:rPr lang="en-US" altLang="zh-CN" sz="2800" i="1" dirty="0"/>
              <a:t>Meditations on First Philosophy</a:t>
            </a:r>
            <a:endParaRPr lang="en-US" altLang="zh-CN" sz="2800" i="1" dirty="0"/>
          </a:p>
        </p:txBody>
      </p:sp>
      <p:pic>
        <p:nvPicPr>
          <p:cNvPr id="3077" name="Picture 4" descr="Descartes, Rene"/>
          <p:cNvPicPr>
            <a:picLocks noChangeAspect="1"/>
          </p:cNvPicPr>
          <p:nvPr>
            <p:ph type="clipArt" sz="half" idx="2"/>
          </p:nvPr>
        </p:nvPicPr>
        <p:blipFill>
          <a:blip r:embed="rId1"/>
          <a:srcRect/>
          <a:stretch>
            <a:fillRect/>
          </a:stretch>
        </p:blipFill>
        <p:spPr>
          <a:xfrm>
            <a:off x="4646613" y="1981200"/>
            <a:ext cx="3811587" cy="4114800"/>
          </a:xfrm>
          <a:ln>
            <a:solidFill>
              <a:schemeClr val="tx2">
                <a:alpha val="100000"/>
              </a:schemeClr>
            </a:solidFill>
            <a:miter/>
          </a:ln>
        </p:spPr>
      </p:pic>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Slide Number Placeholder 5"/>
          <p:cNvSpPr txBox="1">
            <a:spLocks noGrp="1"/>
          </p:cNvSpPr>
          <p:nvPr>
            <p:ph type="sldNum" sz="quarter" idx="12"/>
          </p:nvPr>
        </p:nvSpPr>
        <p:spPr>
          <a:noFill/>
        </p:spPr>
        <p:txBody>
          <a:bodyPr vert="horz"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sz="1200" dirty="0">
                <a:solidFill>
                  <a:srgbClr val="898989"/>
                </a:solidFill>
              </a:rPr>
            </a:fld>
            <a:endParaRPr lang="en-US" sz="1200" dirty="0">
              <a:solidFill>
                <a:srgbClr val="898989"/>
              </a:solidFill>
            </a:endParaRPr>
          </a:p>
        </p:txBody>
      </p:sp>
      <p:sp>
        <p:nvSpPr>
          <p:cNvPr id="12291" name="Rectangle 2"/>
          <p:cNvSpPr>
            <a:spLocks noGrp="1"/>
          </p:cNvSpPr>
          <p:nvPr>
            <p:ph type="title"/>
          </p:nvPr>
        </p:nvSpPr>
        <p:spPr>
          <a:ln/>
        </p:spPr>
        <p:txBody>
          <a:bodyPr vert="horz" wrap="square" lIns="91440" tIns="45720" rIns="91440" bIns="45720" anchor="ctr"/>
          <a:p>
            <a:r>
              <a:rPr lang="en-US" altLang="zh-CN" b="1" u="sng" dirty="0"/>
              <a:t>Christianity:  Matthew 10:28</a:t>
            </a:r>
            <a:endParaRPr lang="en-US" altLang="zh-CN" b="1" u="sng" dirty="0"/>
          </a:p>
        </p:txBody>
      </p:sp>
      <p:sp>
        <p:nvSpPr>
          <p:cNvPr id="12292" name="Rectangle 3"/>
          <p:cNvSpPr>
            <a:spLocks noGrp="1"/>
          </p:cNvSpPr>
          <p:nvPr>
            <p:ph idx="1"/>
          </p:nvPr>
        </p:nvSpPr>
        <p:spPr>
          <a:ln/>
        </p:spPr>
        <p:txBody>
          <a:bodyPr vert="horz" wrap="square" lIns="91440" tIns="45720" rIns="91440" bIns="45720" anchor="t"/>
          <a:p>
            <a:pPr>
              <a:buFontTx/>
              <a:buNone/>
            </a:pPr>
            <a:r>
              <a:rPr lang="en-US" altLang="zh-CN" sz="4000" dirty="0"/>
              <a:t> </a:t>
            </a:r>
            <a:endParaRPr lang="en-US" altLang="zh-CN" sz="4000" dirty="0"/>
          </a:p>
          <a:p>
            <a:pPr>
              <a:buChar char="•"/>
            </a:pPr>
            <a:r>
              <a:rPr lang="en-US" altLang="zh-CN" sz="4400" dirty="0"/>
              <a:t>“Do not be afraid of those who kill the body but cannot kill the soul.”</a:t>
            </a:r>
            <a:endParaRPr lang="en-US" altLang="zh-CN" sz="4400" dirty="0"/>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Slide Number Placeholder 5"/>
          <p:cNvSpPr txBox="1">
            <a:spLocks noGrp="1"/>
          </p:cNvSpPr>
          <p:nvPr>
            <p:ph type="sldNum" sz="quarter" idx="12"/>
          </p:nvPr>
        </p:nvSpPr>
        <p:spPr>
          <a:noFill/>
        </p:spPr>
        <p:txBody>
          <a:bodyPr vert="horz"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sz="1200" dirty="0">
                <a:solidFill>
                  <a:srgbClr val="898989"/>
                </a:solidFill>
              </a:rPr>
            </a:fld>
            <a:endParaRPr lang="en-US" sz="1200" dirty="0">
              <a:solidFill>
                <a:srgbClr val="898989"/>
              </a:solidFill>
            </a:endParaRPr>
          </a:p>
        </p:txBody>
      </p:sp>
      <p:sp>
        <p:nvSpPr>
          <p:cNvPr id="13315" name="Rectangle 2"/>
          <p:cNvSpPr>
            <a:spLocks noGrp="1"/>
          </p:cNvSpPr>
          <p:nvPr>
            <p:ph type="title"/>
          </p:nvPr>
        </p:nvSpPr>
        <p:spPr>
          <a:xfrm>
            <a:off x="609600" y="228600"/>
            <a:ext cx="7772400" cy="1143000"/>
          </a:xfrm>
          <a:ln/>
        </p:spPr>
        <p:txBody>
          <a:bodyPr vert="horz" wrap="square" lIns="91440" tIns="45720" rIns="91440" bIns="45720" anchor="ctr"/>
          <a:p>
            <a:r>
              <a:rPr lang="en-US" altLang="zh-CN" b="1" u="sng" dirty="0"/>
              <a:t>Arguments for Dualism</a:t>
            </a:r>
            <a:endParaRPr lang="en-US" altLang="zh-CN" b="1" u="sng" dirty="0"/>
          </a:p>
        </p:txBody>
      </p:sp>
      <p:sp>
        <p:nvSpPr>
          <p:cNvPr id="13316" name="Rectangle 3"/>
          <p:cNvSpPr>
            <a:spLocks noGrp="1"/>
          </p:cNvSpPr>
          <p:nvPr>
            <p:ph idx="1"/>
          </p:nvPr>
        </p:nvSpPr>
        <p:spPr>
          <a:xfrm>
            <a:off x="685800" y="1219200"/>
            <a:ext cx="8001000" cy="4876800"/>
          </a:xfrm>
          <a:ln/>
        </p:spPr>
        <p:txBody>
          <a:bodyPr vert="horz" wrap="square" lIns="91440" tIns="45720" rIns="91440" bIns="45720" anchor="t"/>
          <a:p>
            <a:r>
              <a:rPr lang="en-US" altLang="zh-CN" sz="4000" dirty="0"/>
              <a:t>With our mind we feel hope, fear, love, hate, disgust, shame, pride, and amusement (consciousness).</a:t>
            </a:r>
            <a:endParaRPr lang="en-US" altLang="zh-CN" sz="4000" dirty="0"/>
          </a:p>
          <a:p>
            <a:endParaRPr lang="en-US" altLang="zh-CN" sz="4000" dirty="0"/>
          </a:p>
          <a:p>
            <a:r>
              <a:rPr lang="en-US" altLang="zh-CN" sz="4000" dirty="0"/>
              <a:t>For our bodies, we diet, lift weight, and adorn them with jewelry and make-up.</a:t>
            </a:r>
            <a:endParaRPr lang="en-US" altLang="zh-CN" sz="4000" dirty="0"/>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Slide Number Placeholder 5"/>
          <p:cNvSpPr txBox="1">
            <a:spLocks noGrp="1"/>
          </p:cNvSpPr>
          <p:nvPr>
            <p:ph type="sldNum" sz="quarter" idx="12"/>
          </p:nvPr>
        </p:nvSpPr>
        <p:spPr>
          <a:noFill/>
        </p:spPr>
        <p:txBody>
          <a:bodyPr vert="horz"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sz="1200" dirty="0">
                <a:solidFill>
                  <a:srgbClr val="898989"/>
                </a:solidFill>
              </a:rPr>
            </a:fld>
            <a:endParaRPr lang="en-US" sz="1200" dirty="0">
              <a:solidFill>
                <a:srgbClr val="898989"/>
              </a:solidFill>
            </a:endParaRPr>
          </a:p>
        </p:txBody>
      </p:sp>
      <p:sp>
        <p:nvSpPr>
          <p:cNvPr id="14339" name="Rectangle 2"/>
          <p:cNvSpPr>
            <a:spLocks noGrp="1"/>
          </p:cNvSpPr>
          <p:nvPr>
            <p:ph type="title"/>
          </p:nvPr>
        </p:nvSpPr>
        <p:spPr>
          <a:ln/>
        </p:spPr>
        <p:txBody>
          <a:bodyPr vert="horz" wrap="square" lIns="91440" tIns="45720" rIns="91440" bIns="45720" anchor="ctr"/>
          <a:p>
            <a:r>
              <a:rPr lang="en-US" altLang="zh-CN" b="1" u="sng" dirty="0"/>
              <a:t>Arguments for Dualism</a:t>
            </a:r>
            <a:endParaRPr lang="en-US" altLang="zh-CN" b="1" u="sng" dirty="0"/>
          </a:p>
        </p:txBody>
      </p:sp>
      <p:sp>
        <p:nvSpPr>
          <p:cNvPr id="14340" name="Rectangle 3"/>
          <p:cNvSpPr>
            <a:spLocks noGrp="1"/>
          </p:cNvSpPr>
          <p:nvPr>
            <p:ph idx="1"/>
          </p:nvPr>
        </p:nvSpPr>
        <p:spPr>
          <a:xfrm>
            <a:off x="685800" y="1676400"/>
            <a:ext cx="7772400" cy="4419600"/>
          </a:xfrm>
          <a:ln/>
        </p:spPr>
        <p:txBody>
          <a:bodyPr vert="horz" wrap="square" lIns="91440" tIns="45720" rIns="91440" bIns="45720" anchor="t"/>
          <a:p>
            <a:r>
              <a:rPr lang="en-US" altLang="zh-CN" sz="4400" dirty="0"/>
              <a:t>When our bodies weaken, don’t our minds still stay strong? </a:t>
            </a:r>
            <a:endParaRPr lang="en-US" altLang="zh-CN" sz="4400" dirty="0"/>
          </a:p>
          <a:p>
            <a:pPr>
              <a:buFontTx/>
              <a:buNone/>
            </a:pPr>
            <a:endParaRPr lang="en-US" altLang="zh-CN" sz="4400" dirty="0"/>
          </a:p>
          <a:p>
            <a:r>
              <a:rPr lang="en-US" altLang="zh-CN" sz="4400" dirty="0"/>
              <a:t>E.g., Stephen Hawking (Amyotrophic Lateral Sclerosis)</a:t>
            </a:r>
            <a:endParaRPr lang="en-US" altLang="zh-CN" sz="4400" dirty="0"/>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Slide Number Placeholder 5"/>
          <p:cNvSpPr txBox="1">
            <a:spLocks noGrp="1"/>
          </p:cNvSpPr>
          <p:nvPr>
            <p:ph type="sldNum" sz="quarter" idx="12"/>
          </p:nvPr>
        </p:nvSpPr>
        <p:spPr>
          <a:noFill/>
        </p:spPr>
        <p:txBody>
          <a:bodyPr vert="horz"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sz="1200" dirty="0">
                <a:solidFill>
                  <a:srgbClr val="898989"/>
                </a:solidFill>
              </a:rPr>
            </a:fld>
            <a:endParaRPr lang="en-US" sz="1200" dirty="0">
              <a:solidFill>
                <a:srgbClr val="898989"/>
              </a:solidFill>
            </a:endParaRPr>
          </a:p>
        </p:txBody>
      </p:sp>
      <p:sp>
        <p:nvSpPr>
          <p:cNvPr id="15363" name="Rectangle 2"/>
          <p:cNvSpPr>
            <a:spLocks noGrp="1"/>
          </p:cNvSpPr>
          <p:nvPr>
            <p:ph type="title"/>
          </p:nvPr>
        </p:nvSpPr>
        <p:spPr>
          <a:ln/>
        </p:spPr>
        <p:txBody>
          <a:bodyPr vert="horz" wrap="square" lIns="91440" tIns="45720" rIns="91440" bIns="45720" anchor="ctr"/>
          <a:p>
            <a:r>
              <a:rPr lang="en-US" altLang="zh-CN" b="1" u="sng" dirty="0"/>
              <a:t>Arguments for Dualism</a:t>
            </a:r>
            <a:endParaRPr lang="en-US" altLang="zh-CN" b="1" u="sng" dirty="0"/>
          </a:p>
        </p:txBody>
      </p:sp>
      <p:sp>
        <p:nvSpPr>
          <p:cNvPr id="15364" name="Rectangle 3"/>
          <p:cNvSpPr>
            <a:spLocks noGrp="1"/>
          </p:cNvSpPr>
          <p:nvPr>
            <p:ph idx="1"/>
          </p:nvPr>
        </p:nvSpPr>
        <p:spPr>
          <a:ln/>
        </p:spPr>
        <p:txBody>
          <a:bodyPr vert="horz" wrap="square" lIns="91440" tIns="45720" rIns="91440" bIns="45720" anchor="t"/>
          <a:p>
            <a:r>
              <a:rPr lang="en-US" altLang="zh-CN" sz="4400" dirty="0"/>
              <a:t>And can’t the mind deteriorate while the body remains vigorous? </a:t>
            </a:r>
            <a:endParaRPr lang="en-US" altLang="zh-CN" sz="4400" dirty="0"/>
          </a:p>
          <a:p>
            <a:pPr>
              <a:buFontTx/>
              <a:buNone/>
            </a:pPr>
            <a:r>
              <a:rPr lang="en-US" altLang="zh-CN" sz="4400" dirty="0"/>
              <a:t> </a:t>
            </a:r>
            <a:endParaRPr lang="en-US" altLang="zh-CN" sz="4400" dirty="0"/>
          </a:p>
          <a:p>
            <a:r>
              <a:rPr lang="en-US" altLang="zh-CN" sz="4400" dirty="0"/>
              <a:t>E.g., Alzheimer’s</a:t>
            </a:r>
            <a:endParaRPr lang="en-US" altLang="zh-CN" sz="4400" dirty="0"/>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Slide Number Placeholder 5"/>
          <p:cNvSpPr txBox="1">
            <a:spLocks noGrp="1"/>
          </p:cNvSpPr>
          <p:nvPr>
            <p:ph type="sldNum" sz="quarter" idx="12"/>
          </p:nvPr>
        </p:nvSpPr>
        <p:spPr>
          <a:noFill/>
        </p:spPr>
        <p:txBody>
          <a:bodyPr vert="horz"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sz="1200" dirty="0">
                <a:solidFill>
                  <a:srgbClr val="898989"/>
                </a:solidFill>
              </a:rPr>
            </a:fld>
            <a:endParaRPr lang="en-US" sz="1200" dirty="0">
              <a:solidFill>
                <a:srgbClr val="898989"/>
              </a:solidFill>
            </a:endParaRPr>
          </a:p>
        </p:txBody>
      </p:sp>
      <p:sp>
        <p:nvSpPr>
          <p:cNvPr id="16387" name="Rectangle 2"/>
          <p:cNvSpPr>
            <a:spLocks noGrp="1"/>
          </p:cNvSpPr>
          <p:nvPr>
            <p:ph type="title"/>
          </p:nvPr>
        </p:nvSpPr>
        <p:spPr>
          <a:ln/>
        </p:spPr>
        <p:txBody>
          <a:bodyPr vert="horz" wrap="square" lIns="91440" tIns="45720" rIns="91440" bIns="45720" anchor="ctr"/>
          <a:p>
            <a:r>
              <a:rPr lang="en-US" altLang="zh-CN" b="1" u="sng" dirty="0"/>
              <a:t>Arguments for Dualism</a:t>
            </a:r>
            <a:endParaRPr lang="en-US" altLang="zh-CN" b="1" u="sng" dirty="0"/>
          </a:p>
        </p:txBody>
      </p:sp>
      <p:sp>
        <p:nvSpPr>
          <p:cNvPr id="16388" name="Rectangle 3"/>
          <p:cNvSpPr>
            <a:spLocks noGrp="1"/>
          </p:cNvSpPr>
          <p:nvPr>
            <p:ph idx="1"/>
          </p:nvPr>
        </p:nvSpPr>
        <p:spPr>
          <a:ln/>
        </p:spPr>
        <p:txBody>
          <a:bodyPr vert="horz" wrap="square" lIns="91440" tIns="45720" rIns="91440" bIns="45720" anchor="t"/>
          <a:p>
            <a:r>
              <a:rPr lang="en-US" altLang="zh-CN" sz="4800" dirty="0"/>
              <a:t>Don’t these differences imply that the mind and body are distinct entities?</a:t>
            </a:r>
            <a:endParaRPr lang="en-US" altLang="zh-CN" sz="4800" dirty="0"/>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Slide Number Placeholder 5"/>
          <p:cNvSpPr txBox="1">
            <a:spLocks noGrp="1"/>
          </p:cNvSpPr>
          <p:nvPr>
            <p:ph type="sldNum" sz="quarter" idx="12"/>
          </p:nvPr>
        </p:nvSpPr>
        <p:spPr>
          <a:noFill/>
        </p:spPr>
        <p:txBody>
          <a:bodyPr vert="horz"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sz="1200" dirty="0">
                <a:solidFill>
                  <a:srgbClr val="898989"/>
                </a:solidFill>
              </a:rPr>
            </a:fld>
            <a:endParaRPr lang="en-US" sz="1200" dirty="0">
              <a:solidFill>
                <a:srgbClr val="898989"/>
              </a:solidFill>
            </a:endParaRPr>
          </a:p>
        </p:txBody>
      </p:sp>
      <p:sp>
        <p:nvSpPr>
          <p:cNvPr id="17411" name="Rectangle 2"/>
          <p:cNvSpPr>
            <a:spLocks noGrp="1"/>
          </p:cNvSpPr>
          <p:nvPr>
            <p:ph type="title"/>
          </p:nvPr>
        </p:nvSpPr>
        <p:spPr>
          <a:ln/>
        </p:spPr>
        <p:txBody>
          <a:bodyPr vert="horz" wrap="square" lIns="91440" tIns="45720" rIns="91440" bIns="45720" anchor="ctr"/>
          <a:p>
            <a:r>
              <a:rPr lang="en-US" altLang="zh-CN" b="1" u="sng" dirty="0"/>
              <a:t>Modern Western Viewpoint</a:t>
            </a:r>
            <a:endParaRPr lang="en-US" altLang="zh-CN" b="1" u="sng" dirty="0"/>
          </a:p>
        </p:txBody>
      </p:sp>
      <p:sp>
        <p:nvSpPr>
          <p:cNvPr id="17412" name="Rectangle 3"/>
          <p:cNvSpPr>
            <a:spLocks noGrp="1"/>
          </p:cNvSpPr>
          <p:nvPr>
            <p:ph idx="1"/>
          </p:nvPr>
        </p:nvSpPr>
        <p:spPr>
          <a:ln/>
        </p:spPr>
        <p:txBody>
          <a:bodyPr vert="horz" wrap="square" lIns="91440" tIns="45720" rIns="91440" bIns="45720" anchor="t"/>
          <a:p>
            <a:r>
              <a:rPr lang="en-US" altLang="zh-CN" sz="4000" dirty="0"/>
              <a:t>We as humans consist of two entities.  Our physical selves and our mind/souls/consciousness.  </a:t>
            </a:r>
            <a:endParaRPr lang="en-US" altLang="zh-CN" sz="4000" dirty="0"/>
          </a:p>
          <a:p>
            <a:r>
              <a:rPr lang="en-US" altLang="zh-CN" sz="4000" dirty="0"/>
              <a:t>We are composed of material and immaterial ‘stuff.’</a:t>
            </a:r>
            <a:endParaRPr lang="en-US" altLang="zh-CN" sz="4000" dirty="0"/>
          </a:p>
          <a:p>
            <a:r>
              <a:rPr lang="en-US" altLang="zh-CN" sz="4000" dirty="0"/>
              <a:t>And these two interact…..</a:t>
            </a:r>
            <a:endParaRPr lang="en-US" altLang="zh-CN" sz="4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Slide Number Placeholder 5"/>
          <p:cNvSpPr txBox="1">
            <a:spLocks noGrp="1"/>
          </p:cNvSpPr>
          <p:nvPr>
            <p:ph type="sldNum" sz="quarter" idx="12"/>
          </p:nvPr>
        </p:nvSpPr>
        <p:spPr>
          <a:noFill/>
        </p:spPr>
        <p:txBody>
          <a:bodyPr vert="horz"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sz="1200" dirty="0">
                <a:solidFill>
                  <a:srgbClr val="898989"/>
                </a:solidFill>
              </a:rPr>
            </a:fld>
            <a:endParaRPr lang="en-US" sz="1200" dirty="0">
              <a:solidFill>
                <a:srgbClr val="898989"/>
              </a:solidFill>
            </a:endParaRPr>
          </a:p>
        </p:txBody>
      </p:sp>
      <p:sp>
        <p:nvSpPr>
          <p:cNvPr id="3074" name="Rectangle 2"/>
          <p:cNvSpPr>
            <a:spLocks noGrp="1" noChangeArrowheads="1"/>
          </p:cNvSpPr>
          <p:nvPr>
            <p:ph type="title"/>
          </p:nvPr>
        </p:nvSpPr>
        <p:spPr>
          <a:xfrm>
            <a:off x="762000" y="990600"/>
            <a:ext cx="7772400" cy="2133600"/>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sz="6000" b="1" i="0" u="none" strike="noStrike" kern="1200" cap="none" spc="0" normalizeH="0" baseline="0" noProof="0" dirty="0" smtClean="0">
                <a:ln>
                  <a:noFill/>
                </a:ln>
                <a:solidFill>
                  <a:srgbClr val="660066"/>
                </a:solidFill>
                <a:effectLst>
                  <a:outerShdw blurRad="38100" dist="38100" dir="2700000" algn="tl">
                    <a:srgbClr val="C0C0C0"/>
                  </a:outerShdw>
                </a:effectLst>
                <a:uLnTx/>
                <a:uFillTx/>
                <a:latin typeface="Arial" panose="020B0604020202020204" pitchFamily="34" charset="0"/>
                <a:ea typeface="+mj-ea"/>
                <a:cs typeface="+mj-cs"/>
              </a:rPr>
              <a:t>THE MIND-BODY PROBLEM</a:t>
            </a:r>
            <a:endParaRPr kumimoji="0" lang="en-US" sz="5400" b="0" i="0" u="none" strike="noStrike" kern="1200" cap="none" spc="0" normalizeH="0" baseline="0" noProof="0" dirty="0" smtClean="0">
              <a:ln>
                <a:noFill/>
              </a:ln>
              <a:solidFill>
                <a:schemeClr val="tx1"/>
              </a:solidFill>
              <a:effectLst/>
              <a:uLnTx/>
              <a:uFillTx/>
              <a:latin typeface="Arial" panose="020B0604020202020204" pitchFamily="34" charset="0"/>
              <a:ea typeface="+mj-ea"/>
              <a:cs typeface="+mj-cs"/>
            </a:endParaRPr>
          </a:p>
        </p:txBody>
      </p:sp>
      <p:sp>
        <p:nvSpPr>
          <p:cNvPr id="17412" name="Rectangle 3"/>
          <p:cNvSpPr>
            <a:spLocks noGrp="1" noChangeArrowheads="1"/>
          </p:cNvSpPr>
          <p:nvPr>
            <p:ph idx="1"/>
          </p:nvPr>
        </p:nvSpPr>
        <p:spPr>
          <a:xfrm flipV="1">
            <a:off x="685800" y="3352800"/>
            <a:ext cx="7696200" cy="76200"/>
          </a:xfrm>
        </p:spPr>
        <p:txBody>
          <a:bodyPr vert="horz" lIns="91440" tIns="45720" rIns="91440" bIns="45720" rtlCol="0">
            <a:normAutofit fontScale="25000" lnSpcReduction="20000"/>
          </a:bodyPr>
          <a:lstStyle/>
          <a:p>
            <a:pPr marL="342900" marR="0" lvl="0" indent="-342900" algn="ctr" defTabSz="914400" rtl="0" eaLnBrk="1" fontAlgn="auto" latinLnBrk="0" hangingPunct="1">
              <a:lnSpc>
                <a:spcPct val="90000"/>
              </a:lnSpc>
              <a:spcBef>
                <a:spcPct val="20000"/>
              </a:spcBef>
              <a:spcAft>
                <a:spcPts val="0"/>
              </a:spcAft>
              <a:buClrTx/>
              <a:buSzTx/>
              <a:buFontTx/>
              <a:buNone/>
              <a:defRPr/>
            </a:pPr>
            <a:endParaRPr kumimoji="0" lang="en-US" sz="36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Slide Number Placeholder 5"/>
          <p:cNvSpPr txBox="1">
            <a:spLocks noGrp="1"/>
          </p:cNvSpPr>
          <p:nvPr>
            <p:ph type="sldNum" sz="quarter" idx="12"/>
          </p:nvPr>
        </p:nvSpPr>
        <p:spPr>
          <a:noFill/>
        </p:spPr>
        <p:txBody>
          <a:bodyPr vert="horz"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sz="1200" dirty="0">
                <a:solidFill>
                  <a:srgbClr val="898989"/>
                </a:solidFill>
              </a:rPr>
            </a:fld>
            <a:endParaRPr lang="en-US" sz="1200" dirty="0">
              <a:solidFill>
                <a:srgbClr val="898989"/>
              </a:solidFill>
            </a:endParaRPr>
          </a:p>
        </p:txBody>
      </p:sp>
      <p:sp>
        <p:nvSpPr>
          <p:cNvPr id="19459" name="Rectangle 2"/>
          <p:cNvSpPr>
            <a:spLocks noGrp="1"/>
          </p:cNvSpPr>
          <p:nvPr>
            <p:ph type="title"/>
          </p:nvPr>
        </p:nvSpPr>
        <p:spPr>
          <a:ln/>
        </p:spPr>
        <p:txBody>
          <a:bodyPr vert="horz" wrap="square" lIns="91440" tIns="45720" rIns="91440" bIns="45720" anchor="ctr"/>
          <a:p>
            <a:r>
              <a:rPr lang="en-US" altLang="zh-CN" sz="4800" u="sng" dirty="0"/>
              <a:t>Interactionism</a:t>
            </a:r>
            <a:endParaRPr lang="en-US" altLang="zh-CN" sz="4800" u="sng" dirty="0"/>
          </a:p>
        </p:txBody>
      </p:sp>
      <p:sp>
        <p:nvSpPr>
          <p:cNvPr id="19460" name="Rectangle 3"/>
          <p:cNvSpPr>
            <a:spLocks noGrp="1"/>
          </p:cNvSpPr>
          <p:nvPr>
            <p:ph idx="1"/>
          </p:nvPr>
        </p:nvSpPr>
        <p:spPr>
          <a:xfrm>
            <a:off x="685800" y="1752600"/>
            <a:ext cx="7772400" cy="4800600"/>
          </a:xfrm>
          <a:ln/>
        </p:spPr>
        <p:txBody>
          <a:bodyPr vert="horz" wrap="square" lIns="91440" tIns="45720" rIns="91440" bIns="45720" anchor="t"/>
          <a:p>
            <a:pPr>
              <a:buFontTx/>
              <a:buNone/>
            </a:pPr>
            <a:endParaRPr lang="en-US" altLang="zh-CN" dirty="0"/>
          </a:p>
          <a:p>
            <a:pPr>
              <a:buFontTx/>
              <a:buNone/>
            </a:pPr>
            <a:r>
              <a:rPr lang="en-US" altLang="zh-CN" sz="4000" dirty="0"/>
              <a:t>1. You hit your thumb with a hammer. </a:t>
            </a:r>
            <a:r>
              <a:rPr lang="en-US" altLang="zh-CN" sz="4000" i="1" dirty="0"/>
              <a:t>Physical event</a:t>
            </a:r>
            <a:endParaRPr lang="en-US" altLang="zh-CN" sz="4000" i="1" dirty="0"/>
          </a:p>
          <a:p>
            <a:pPr>
              <a:buFontTx/>
              <a:buNone/>
            </a:pPr>
            <a:r>
              <a:rPr lang="en-US" altLang="zh-CN" sz="4000" dirty="0"/>
              <a:t>2. Which Causes Pain.  </a:t>
            </a:r>
            <a:r>
              <a:rPr lang="en-US" altLang="zh-CN" sz="4000" i="1" dirty="0"/>
              <a:t>Mental event</a:t>
            </a:r>
            <a:endParaRPr lang="en-US" altLang="zh-CN" sz="4000" i="1" dirty="0"/>
          </a:p>
          <a:p>
            <a:pPr>
              <a:buFontTx/>
              <a:buNone/>
            </a:pPr>
            <a:r>
              <a:rPr lang="en-US" altLang="zh-CN" sz="4000" i="1" dirty="0"/>
              <a:t>3. </a:t>
            </a:r>
            <a:r>
              <a:rPr lang="en-US" altLang="zh-CN" sz="4000" dirty="0"/>
              <a:t>You Scream! </a:t>
            </a:r>
            <a:r>
              <a:rPr lang="en-US" altLang="zh-CN" sz="4000" i="1" dirty="0"/>
              <a:t>Physical event</a:t>
            </a:r>
            <a:r>
              <a:rPr lang="en-US" altLang="zh-CN" sz="3600" dirty="0"/>
              <a:t> </a:t>
            </a:r>
            <a:endParaRPr lang="en-US" altLang="zh-CN" sz="3600" dirty="0"/>
          </a:p>
          <a:p>
            <a:pPr>
              <a:buFontTx/>
              <a:buNone/>
            </a:pPr>
            <a:endParaRPr lang="en-US" altLang="zh-CN" sz="3600" dirty="0"/>
          </a:p>
          <a:p>
            <a:pPr algn="ctr">
              <a:buFontTx/>
              <a:buNone/>
            </a:pPr>
            <a:r>
              <a:rPr lang="en-US" altLang="zh-CN" sz="2400" dirty="0"/>
              <a:t> </a:t>
            </a:r>
            <a:endParaRPr lang="en-US" altLang="zh-C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Slide Number Placeholder 5"/>
          <p:cNvSpPr txBox="1">
            <a:spLocks noGrp="1"/>
          </p:cNvSpPr>
          <p:nvPr>
            <p:ph type="sldNum" sz="quarter" idx="12"/>
          </p:nvPr>
        </p:nvSpPr>
        <p:spPr>
          <a:noFill/>
        </p:spPr>
        <p:txBody>
          <a:bodyPr vert="horz"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sz="1200" dirty="0">
                <a:solidFill>
                  <a:srgbClr val="898989"/>
                </a:solidFill>
              </a:rPr>
            </a:fld>
            <a:endParaRPr lang="en-US" sz="1200" dirty="0">
              <a:solidFill>
                <a:srgbClr val="898989"/>
              </a:solidFill>
            </a:endParaRPr>
          </a:p>
        </p:txBody>
      </p:sp>
      <p:sp>
        <p:nvSpPr>
          <p:cNvPr id="20483" name="Rectangle 2"/>
          <p:cNvSpPr>
            <a:spLocks noGrp="1"/>
          </p:cNvSpPr>
          <p:nvPr>
            <p:ph type="title"/>
          </p:nvPr>
        </p:nvSpPr>
        <p:spPr>
          <a:ln/>
        </p:spPr>
        <p:txBody>
          <a:bodyPr vert="horz" wrap="square" lIns="91440" tIns="45720" rIns="91440" bIns="45720" anchor="ctr"/>
          <a:p>
            <a:r>
              <a:rPr lang="en-US" altLang="zh-CN" sz="6000" u="sng" dirty="0"/>
              <a:t>Problem</a:t>
            </a:r>
            <a:endParaRPr lang="en-US" altLang="zh-CN" sz="6000" u="sng" dirty="0"/>
          </a:p>
        </p:txBody>
      </p:sp>
      <p:sp>
        <p:nvSpPr>
          <p:cNvPr id="20484" name="Rectangle 3"/>
          <p:cNvSpPr>
            <a:spLocks noGrp="1"/>
          </p:cNvSpPr>
          <p:nvPr>
            <p:ph idx="1"/>
          </p:nvPr>
        </p:nvSpPr>
        <p:spPr>
          <a:ln/>
        </p:spPr>
        <p:txBody>
          <a:bodyPr vert="horz" wrap="square" lIns="91440" tIns="45720" rIns="91440" bIns="45720" anchor="t"/>
          <a:p>
            <a:r>
              <a:rPr lang="en-US" altLang="zh-CN" sz="4000" dirty="0"/>
              <a:t>How can something material affect anything that immaterial? </a:t>
            </a:r>
            <a:endParaRPr lang="en-US" altLang="zh-CN" sz="4000" dirty="0"/>
          </a:p>
          <a:p>
            <a:r>
              <a:rPr lang="en-US" altLang="zh-CN" sz="4000" dirty="0"/>
              <a:t> Or Vice-Versa…</a:t>
            </a:r>
            <a:endParaRPr lang="en-US" altLang="zh-CN" sz="4000" dirty="0"/>
          </a:p>
          <a:p>
            <a:r>
              <a:rPr lang="en-US" altLang="zh-CN" sz="4000" dirty="0"/>
              <a:t>How can anything immaterial affect anything that is material?</a:t>
            </a:r>
            <a:endParaRPr lang="en-US" altLang="zh-CN" sz="4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Slide Number Placeholder 5"/>
          <p:cNvSpPr txBox="1">
            <a:spLocks noGrp="1"/>
          </p:cNvSpPr>
          <p:nvPr>
            <p:ph type="sldNum" sz="quarter" idx="12"/>
          </p:nvPr>
        </p:nvSpPr>
        <p:spPr>
          <a:noFill/>
        </p:spPr>
        <p:txBody>
          <a:bodyPr vert="horz"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sz="1200" dirty="0">
                <a:solidFill>
                  <a:srgbClr val="898989"/>
                </a:solidFill>
              </a:rPr>
            </a:fld>
            <a:endParaRPr lang="en-US" sz="1200" dirty="0">
              <a:solidFill>
                <a:srgbClr val="898989"/>
              </a:solidFill>
            </a:endParaRPr>
          </a:p>
        </p:txBody>
      </p:sp>
      <p:sp>
        <p:nvSpPr>
          <p:cNvPr id="21507" name="Rectangle 2"/>
          <p:cNvSpPr>
            <a:spLocks noGrp="1"/>
          </p:cNvSpPr>
          <p:nvPr>
            <p:ph type="title"/>
          </p:nvPr>
        </p:nvSpPr>
        <p:spPr>
          <a:xfrm>
            <a:off x="685800" y="228600"/>
            <a:ext cx="7772400" cy="1219200"/>
          </a:xfrm>
          <a:ln/>
        </p:spPr>
        <p:txBody>
          <a:bodyPr vert="horz" wrap="square" lIns="91440" tIns="45720" rIns="91440" bIns="45720" anchor="ctr"/>
          <a:p>
            <a:r>
              <a:rPr lang="en-US" altLang="zh-CN" sz="4800" u="sng" dirty="0">
                <a:latin typeface="Arial" panose="020B0604020202020204" pitchFamily="34" charset="0"/>
              </a:rPr>
              <a:t>Example</a:t>
            </a:r>
            <a:endParaRPr lang="en-US" altLang="zh-CN" sz="4800" u="sng" dirty="0">
              <a:latin typeface="Arial" panose="020B0604020202020204" pitchFamily="34" charset="0"/>
            </a:endParaRPr>
          </a:p>
        </p:txBody>
      </p:sp>
      <p:sp>
        <p:nvSpPr>
          <p:cNvPr id="21508" name="Rectangle 3"/>
          <p:cNvSpPr>
            <a:spLocks noGrp="1"/>
          </p:cNvSpPr>
          <p:nvPr>
            <p:ph idx="1"/>
          </p:nvPr>
        </p:nvSpPr>
        <p:spPr>
          <a:xfrm>
            <a:off x="685800" y="1295400"/>
            <a:ext cx="7772400" cy="5562600"/>
          </a:xfrm>
          <a:ln/>
        </p:spPr>
        <p:txBody>
          <a:bodyPr vert="horz" wrap="square" lIns="91440" tIns="45720" rIns="91440" bIns="45720" anchor="t"/>
          <a:p>
            <a:r>
              <a:rPr lang="en-US" altLang="zh-CN" sz="4000" dirty="0"/>
              <a:t>“Most people regard with suspicion a claim that a nonphysical mind has moved some dice or a table.  They should regard with equal suspicion a claim that a nonphysical mind has moved an arm or a toe.”</a:t>
            </a:r>
            <a:endParaRPr lang="en-US" altLang="zh-CN" sz="4000" dirty="0"/>
          </a:p>
          <a:p>
            <a:pPr algn="ctr">
              <a:buFontTx/>
              <a:buNone/>
            </a:pPr>
            <a:r>
              <a:rPr lang="en-US" altLang="zh-CN" sz="2800" dirty="0"/>
              <a:t> </a:t>
            </a:r>
            <a:endParaRPr lang="en-US" altLang="zh-CN"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0" name="Slide Number Placeholder 5"/>
          <p:cNvSpPr txBox="1">
            <a:spLocks noGrp="1"/>
          </p:cNvSpPr>
          <p:nvPr>
            <p:ph type="sldNum" sz="quarter" idx="12"/>
          </p:nvPr>
        </p:nvSpPr>
        <p:spPr>
          <a:noFill/>
        </p:spPr>
        <p:txBody>
          <a:bodyPr vert="horz"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sz="1200" dirty="0">
                <a:solidFill>
                  <a:srgbClr val="898989"/>
                </a:solidFill>
              </a:rPr>
            </a:fld>
            <a:endParaRPr lang="en-US" sz="1200" dirty="0">
              <a:solidFill>
                <a:srgbClr val="898989"/>
              </a:solidFill>
            </a:endParaRPr>
          </a:p>
        </p:txBody>
      </p:sp>
      <p:sp>
        <p:nvSpPr>
          <p:cNvPr id="4098" name="Rectangle 2"/>
          <p:cNvSpPr>
            <a:spLocks noGrp="1" noChangeArrowheads="1"/>
          </p:cNvSpPr>
          <p:nvPr>
            <p:ph type="title"/>
          </p:nvPr>
        </p:nvSpPr>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sz="5400" b="0" i="0" u="sng" strike="noStrike" kern="1200" cap="none" spc="0" normalizeH="0" baseline="0" noProof="0" dirty="0" smtClean="0">
                <a:ln>
                  <a:noFill/>
                </a:ln>
                <a:solidFill>
                  <a:schemeClr val="tx1"/>
                </a:solidFill>
                <a:effectLst>
                  <a:outerShdw blurRad="38100" dist="38100" dir="2700000" algn="tl">
                    <a:srgbClr val="C0C0C0"/>
                  </a:outerShdw>
                </a:effectLst>
                <a:uLnTx/>
                <a:uFillTx/>
                <a:latin typeface="+mj-lt"/>
                <a:ea typeface="+mj-ea"/>
                <a:cs typeface="+mj-cs"/>
              </a:rPr>
              <a:t>DUALISM</a:t>
            </a:r>
            <a:endParaRPr kumimoji="0" lang="en-US" sz="5400" b="0" i="0" u="sng" strike="noStrike" kern="1200" cap="none" spc="0" normalizeH="0" baseline="0" noProof="0" dirty="0" smtClean="0">
              <a:ln>
                <a:noFill/>
              </a:ln>
              <a:solidFill>
                <a:schemeClr val="tx1"/>
              </a:solidFill>
              <a:effectLst>
                <a:outerShdw blurRad="38100" dist="38100" dir="2700000" algn="tl">
                  <a:srgbClr val="C0C0C0"/>
                </a:outerShdw>
              </a:effectLst>
              <a:uLnTx/>
              <a:uFillTx/>
              <a:latin typeface="+mj-lt"/>
              <a:ea typeface="+mj-ea"/>
              <a:cs typeface="+mj-cs"/>
            </a:endParaRPr>
          </a:p>
        </p:txBody>
      </p:sp>
      <p:sp>
        <p:nvSpPr>
          <p:cNvPr id="4100" name="Rectangle 3"/>
          <p:cNvSpPr>
            <a:spLocks noGrp="1"/>
          </p:cNvSpPr>
          <p:nvPr>
            <p:ph idx="1"/>
          </p:nvPr>
        </p:nvSpPr>
        <p:spPr>
          <a:ln/>
        </p:spPr>
        <p:txBody>
          <a:bodyPr vert="horz" wrap="square" lIns="91440" tIns="45720" rIns="91440" bIns="45720" anchor="t"/>
          <a:p>
            <a:r>
              <a:rPr lang="en-US" altLang="zh-CN" sz="4400" dirty="0">
                <a:latin typeface="Arial" panose="020B0604020202020204" pitchFamily="34" charset="0"/>
              </a:rPr>
              <a:t>Metaphysically, the view that reality consists ultimately of two fundamentally different entities.</a:t>
            </a:r>
            <a:endParaRPr lang="en-US" altLang="zh-CN" sz="4400" dirty="0">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Slide Number Placeholder 5"/>
          <p:cNvSpPr txBox="1">
            <a:spLocks noGrp="1"/>
          </p:cNvSpPr>
          <p:nvPr>
            <p:ph type="sldNum" sz="quarter" idx="12"/>
          </p:nvPr>
        </p:nvSpPr>
        <p:spPr>
          <a:noFill/>
        </p:spPr>
        <p:txBody>
          <a:bodyPr vert="horz"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sz="1200" dirty="0">
                <a:solidFill>
                  <a:srgbClr val="898989"/>
                </a:solidFill>
              </a:rPr>
            </a:fld>
            <a:endParaRPr lang="en-US" sz="1200" dirty="0">
              <a:solidFill>
                <a:srgbClr val="898989"/>
              </a:solidFill>
            </a:endParaRPr>
          </a:p>
        </p:txBody>
      </p:sp>
      <p:sp>
        <p:nvSpPr>
          <p:cNvPr id="22531" name="Rectangle 2"/>
          <p:cNvSpPr>
            <a:spLocks noGrp="1"/>
          </p:cNvSpPr>
          <p:nvPr>
            <p:ph type="title"/>
          </p:nvPr>
        </p:nvSpPr>
        <p:spPr>
          <a:ln/>
        </p:spPr>
        <p:txBody>
          <a:bodyPr vert="horz" wrap="square" lIns="91440" tIns="45720" rIns="91440" bIns="45720" anchor="ctr"/>
          <a:p>
            <a:r>
              <a:rPr lang="en-US" altLang="zh-CN" b="1" u="sng" dirty="0"/>
              <a:t>Problems of Dualism</a:t>
            </a:r>
            <a:endParaRPr lang="en-US" altLang="zh-CN" b="1" u="sng" dirty="0"/>
          </a:p>
        </p:txBody>
      </p:sp>
      <p:sp>
        <p:nvSpPr>
          <p:cNvPr id="22532" name="Rectangle 3"/>
          <p:cNvSpPr>
            <a:spLocks noGrp="1"/>
          </p:cNvSpPr>
          <p:nvPr>
            <p:ph idx="1"/>
          </p:nvPr>
        </p:nvSpPr>
        <p:spPr>
          <a:ln/>
        </p:spPr>
        <p:txBody>
          <a:bodyPr vert="horz" wrap="square" lIns="91440" tIns="45720" rIns="91440" bIns="45720" anchor="t"/>
          <a:p>
            <a:pPr>
              <a:buFontTx/>
              <a:buNone/>
            </a:pPr>
            <a:r>
              <a:rPr lang="en-US" altLang="zh-CN" sz="4000" dirty="0"/>
              <a:t>(1) How can something like the mind reach into the physical world and affect it?  If it did so, then the mind would somehow have to introduce new energy and force into the physical world.</a:t>
            </a:r>
            <a:endParaRPr lang="en-US" altLang="zh-CN" sz="4000" dirty="0"/>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Slide Number Placeholder 5"/>
          <p:cNvSpPr txBox="1">
            <a:spLocks noGrp="1"/>
          </p:cNvSpPr>
          <p:nvPr>
            <p:ph type="sldNum" sz="quarter" idx="12"/>
          </p:nvPr>
        </p:nvSpPr>
        <p:spPr>
          <a:noFill/>
        </p:spPr>
        <p:txBody>
          <a:bodyPr vert="horz"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sz="1200" dirty="0">
                <a:solidFill>
                  <a:srgbClr val="898989"/>
                </a:solidFill>
              </a:rPr>
            </a:fld>
            <a:endParaRPr lang="en-US" sz="1200" dirty="0">
              <a:solidFill>
                <a:srgbClr val="898989"/>
              </a:solidFill>
            </a:endParaRPr>
          </a:p>
        </p:txBody>
      </p:sp>
      <p:sp>
        <p:nvSpPr>
          <p:cNvPr id="23555" name="Rectangle 2"/>
          <p:cNvSpPr>
            <a:spLocks noGrp="1"/>
          </p:cNvSpPr>
          <p:nvPr>
            <p:ph type="title"/>
          </p:nvPr>
        </p:nvSpPr>
        <p:spPr>
          <a:ln/>
        </p:spPr>
        <p:txBody>
          <a:bodyPr vert="horz" wrap="square" lIns="91440" tIns="45720" rIns="91440" bIns="45720" anchor="ctr"/>
          <a:p>
            <a:r>
              <a:rPr lang="en-US" altLang="zh-CN" dirty="0"/>
              <a:t>Problems of Dualism</a:t>
            </a:r>
            <a:endParaRPr lang="en-US" altLang="zh-CN" dirty="0"/>
          </a:p>
        </p:txBody>
      </p:sp>
      <p:sp>
        <p:nvSpPr>
          <p:cNvPr id="23556" name="Rectangle 3"/>
          <p:cNvSpPr>
            <a:spLocks noGrp="1"/>
          </p:cNvSpPr>
          <p:nvPr>
            <p:ph idx="1"/>
          </p:nvPr>
        </p:nvSpPr>
        <p:spPr>
          <a:ln/>
        </p:spPr>
        <p:txBody>
          <a:bodyPr vert="horz" wrap="square" lIns="91440" tIns="45720" rIns="91440" bIns="45720" anchor="t"/>
          <a:p>
            <a:pPr>
              <a:buFontTx/>
              <a:buNone/>
            </a:pPr>
            <a:r>
              <a:rPr lang="en-US" altLang="zh-CN" sz="4400" dirty="0"/>
              <a:t>(2)  Dualism cannot account for why mental functioning is substandard when the physical brain is damaged.</a:t>
            </a:r>
            <a:endParaRPr lang="en-US" altLang="zh-CN" sz="4400" dirty="0"/>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Slide Number Placeholder 5"/>
          <p:cNvSpPr txBox="1">
            <a:spLocks noGrp="1"/>
          </p:cNvSpPr>
          <p:nvPr>
            <p:ph type="sldNum" sz="quarter" idx="12"/>
          </p:nvPr>
        </p:nvSpPr>
        <p:spPr>
          <a:noFill/>
        </p:spPr>
        <p:txBody>
          <a:bodyPr vert="horz"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sz="1200" dirty="0">
                <a:solidFill>
                  <a:srgbClr val="898989"/>
                </a:solidFill>
              </a:rPr>
            </a:fld>
            <a:endParaRPr lang="en-US" sz="1200" dirty="0">
              <a:solidFill>
                <a:srgbClr val="898989"/>
              </a:solidFill>
            </a:endParaRPr>
          </a:p>
        </p:txBody>
      </p:sp>
      <p:sp>
        <p:nvSpPr>
          <p:cNvPr id="24579" name="Rectangle 2"/>
          <p:cNvSpPr>
            <a:spLocks noGrp="1"/>
          </p:cNvSpPr>
          <p:nvPr>
            <p:ph type="title"/>
          </p:nvPr>
        </p:nvSpPr>
        <p:spPr>
          <a:ln/>
        </p:spPr>
        <p:txBody>
          <a:bodyPr vert="horz" wrap="square" lIns="91440" tIns="45720" rIns="91440" bIns="45720" anchor="ctr"/>
          <a:p>
            <a:r>
              <a:rPr lang="en-US" altLang="zh-CN" b="1" u="sng" dirty="0"/>
              <a:t>Problems of Dualism</a:t>
            </a:r>
            <a:endParaRPr lang="en-US" altLang="zh-CN" b="1" u="sng" dirty="0"/>
          </a:p>
        </p:txBody>
      </p:sp>
      <p:sp>
        <p:nvSpPr>
          <p:cNvPr id="24580" name="Rectangle 3"/>
          <p:cNvSpPr>
            <a:spLocks noGrp="1"/>
          </p:cNvSpPr>
          <p:nvPr>
            <p:ph idx="1"/>
          </p:nvPr>
        </p:nvSpPr>
        <p:spPr>
          <a:ln/>
        </p:spPr>
        <p:txBody>
          <a:bodyPr vert="horz" wrap="square" lIns="91440" tIns="45720" rIns="91440" bIns="45720" anchor="t"/>
          <a:p>
            <a:r>
              <a:rPr lang="en-US" altLang="zh-CN" sz="4000" dirty="0"/>
              <a:t>For if it is the non-physical soul that thinks, why can’t it think just as well in a damaged brain as in an undamaged brain?  </a:t>
            </a:r>
            <a:endParaRPr lang="en-US" altLang="zh-CN" sz="4000" dirty="0"/>
          </a:p>
          <a:p>
            <a:r>
              <a:rPr lang="en-US" altLang="zh-CN" sz="4000" dirty="0"/>
              <a:t>After all, the soul is supposed to be able to think </a:t>
            </a:r>
            <a:r>
              <a:rPr lang="en-US" altLang="zh-CN" sz="4000" i="1" dirty="0"/>
              <a:t>without</a:t>
            </a:r>
            <a:r>
              <a:rPr lang="en-US" altLang="zh-CN" sz="4000" dirty="0"/>
              <a:t> any brain at all.</a:t>
            </a:r>
            <a:endParaRPr lang="en-US" altLang="zh-CN" sz="4000" dirty="0"/>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Slide Number Placeholder 5"/>
          <p:cNvSpPr txBox="1">
            <a:spLocks noGrp="1"/>
          </p:cNvSpPr>
          <p:nvPr>
            <p:ph type="sldNum" sz="quarter" idx="12"/>
          </p:nvPr>
        </p:nvSpPr>
        <p:spPr>
          <a:noFill/>
        </p:spPr>
        <p:txBody>
          <a:bodyPr vert="horz"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sz="1200" dirty="0">
                <a:solidFill>
                  <a:srgbClr val="898989"/>
                </a:solidFill>
              </a:rPr>
            </a:fld>
            <a:endParaRPr lang="en-US" sz="1200" dirty="0">
              <a:solidFill>
                <a:srgbClr val="898989"/>
              </a:solidFill>
            </a:endParaRPr>
          </a:p>
        </p:txBody>
      </p:sp>
      <p:sp>
        <p:nvSpPr>
          <p:cNvPr id="25603" name="Rectangle 2"/>
          <p:cNvSpPr>
            <a:spLocks noGrp="1"/>
          </p:cNvSpPr>
          <p:nvPr>
            <p:ph type="title"/>
          </p:nvPr>
        </p:nvSpPr>
        <p:spPr>
          <a:xfrm>
            <a:off x="609600" y="304800"/>
            <a:ext cx="7772400" cy="1143000"/>
          </a:xfrm>
          <a:ln/>
        </p:spPr>
        <p:txBody>
          <a:bodyPr vert="horz" wrap="square" lIns="91440" tIns="45720" rIns="91440" bIns="45720" anchor="ctr"/>
          <a:p>
            <a:r>
              <a:rPr lang="en-US" altLang="zh-CN" b="1" u="sng" dirty="0"/>
              <a:t>Problems of Dualism</a:t>
            </a:r>
            <a:endParaRPr lang="en-US" altLang="zh-CN" b="1" u="sng" dirty="0"/>
          </a:p>
        </p:txBody>
      </p:sp>
      <p:sp>
        <p:nvSpPr>
          <p:cNvPr id="25604" name="Rectangle 3"/>
          <p:cNvSpPr>
            <a:spLocks noGrp="1"/>
          </p:cNvSpPr>
          <p:nvPr>
            <p:ph idx="1"/>
          </p:nvPr>
        </p:nvSpPr>
        <p:spPr>
          <a:xfrm>
            <a:off x="457200" y="1371600"/>
            <a:ext cx="8001000" cy="4724400"/>
          </a:xfrm>
          <a:ln/>
        </p:spPr>
        <p:txBody>
          <a:bodyPr vert="horz" wrap="square" lIns="91440" tIns="45720" rIns="91440" bIns="45720" anchor="t"/>
          <a:p>
            <a:pPr marL="609600" indent="-609600">
              <a:buFontTx/>
              <a:buAutoNum type="arabicParenBoth" startAt="3"/>
            </a:pPr>
            <a:r>
              <a:rPr lang="en-US" altLang="zh-CN" sz="4000" dirty="0"/>
              <a:t>Dualism cannot account for why mental functioning develops *</a:t>
            </a:r>
            <a:r>
              <a:rPr lang="en-US" altLang="zh-CN" sz="4000" i="1" dirty="0"/>
              <a:t>ontogenetically</a:t>
            </a:r>
            <a:r>
              <a:rPr lang="en-US" altLang="zh-CN" sz="4000" dirty="0"/>
              <a:t> right along with the physical development of the brain and nervous system.</a:t>
            </a:r>
            <a:endParaRPr lang="en-US" altLang="zh-CN" sz="4000" dirty="0"/>
          </a:p>
          <a:p>
            <a:pPr marL="609600" indent="-609600">
              <a:buFontTx/>
              <a:buNone/>
            </a:pPr>
            <a:r>
              <a:rPr lang="en-US" altLang="zh-CN" sz="3600" i="1" dirty="0"/>
              <a:t> </a:t>
            </a:r>
            <a:endParaRPr lang="en-US" altLang="zh-CN" sz="3600" i="1" dirty="0"/>
          </a:p>
          <a:p>
            <a:pPr marL="609600" indent="-609600">
              <a:buFontTx/>
              <a:buNone/>
            </a:pPr>
            <a:r>
              <a:rPr lang="en-US" altLang="zh-CN" sz="3600" i="1" dirty="0"/>
              <a:t>*based on morphological characteristics</a:t>
            </a:r>
            <a:endParaRPr lang="en-US" altLang="zh-CN" sz="3600" i="1" dirty="0"/>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Slide Number Placeholder 5"/>
          <p:cNvSpPr txBox="1">
            <a:spLocks noGrp="1"/>
          </p:cNvSpPr>
          <p:nvPr>
            <p:ph type="sldNum" sz="quarter" idx="12"/>
          </p:nvPr>
        </p:nvSpPr>
        <p:spPr>
          <a:noFill/>
        </p:spPr>
        <p:txBody>
          <a:bodyPr vert="horz"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sz="1200" dirty="0">
                <a:solidFill>
                  <a:srgbClr val="898989"/>
                </a:solidFill>
              </a:rPr>
            </a:fld>
            <a:endParaRPr lang="en-US" sz="1200" dirty="0">
              <a:solidFill>
                <a:srgbClr val="898989"/>
              </a:solidFill>
            </a:endParaRPr>
          </a:p>
        </p:txBody>
      </p:sp>
      <p:sp>
        <p:nvSpPr>
          <p:cNvPr id="26627" name="Rectangle 2"/>
          <p:cNvSpPr>
            <a:spLocks noGrp="1"/>
          </p:cNvSpPr>
          <p:nvPr>
            <p:ph type="title"/>
          </p:nvPr>
        </p:nvSpPr>
        <p:spPr>
          <a:ln/>
        </p:spPr>
        <p:txBody>
          <a:bodyPr vert="horz" wrap="square" lIns="91440" tIns="45720" rIns="91440" bIns="45720" anchor="ctr"/>
          <a:p>
            <a:r>
              <a:rPr lang="en-US" altLang="zh-CN" u="sng" dirty="0"/>
              <a:t>Problems of Dualism</a:t>
            </a:r>
            <a:endParaRPr lang="en-US" altLang="zh-CN" u="sng" dirty="0"/>
          </a:p>
        </p:txBody>
      </p:sp>
      <p:sp>
        <p:nvSpPr>
          <p:cNvPr id="26628" name="Rectangle 3"/>
          <p:cNvSpPr>
            <a:spLocks noGrp="1"/>
          </p:cNvSpPr>
          <p:nvPr>
            <p:ph idx="1"/>
          </p:nvPr>
        </p:nvSpPr>
        <p:spPr>
          <a:ln/>
        </p:spPr>
        <p:txBody>
          <a:bodyPr vert="horz" wrap="square" lIns="91440" tIns="45720" rIns="91440" bIns="45720" anchor="t"/>
          <a:p>
            <a:r>
              <a:rPr lang="en-US" altLang="zh-CN" sz="4400" dirty="0"/>
              <a:t>There are degrees of mental development, and they appear to correlate with degrees of physical brain development.</a:t>
            </a:r>
            <a:endParaRPr lang="en-US" altLang="zh-CN" sz="4400" dirty="0"/>
          </a:p>
          <a:p>
            <a:r>
              <a:rPr lang="en-US" altLang="zh-CN" sz="2800" dirty="0"/>
              <a:t>Fetuses, babies, toddlers, adults</a:t>
            </a:r>
            <a:endParaRPr lang="en-US" altLang="zh-CN" sz="4400" dirty="0"/>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Slide Number Placeholder 5"/>
          <p:cNvSpPr txBox="1">
            <a:spLocks noGrp="1"/>
          </p:cNvSpPr>
          <p:nvPr>
            <p:ph type="sldNum" sz="quarter" idx="12"/>
          </p:nvPr>
        </p:nvSpPr>
        <p:spPr>
          <a:noFill/>
        </p:spPr>
        <p:txBody>
          <a:bodyPr vert="horz"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sz="1200" dirty="0">
                <a:solidFill>
                  <a:srgbClr val="898989"/>
                </a:solidFill>
              </a:rPr>
            </a:fld>
            <a:endParaRPr lang="en-US" sz="1200" dirty="0">
              <a:solidFill>
                <a:srgbClr val="898989"/>
              </a:solidFill>
            </a:endParaRPr>
          </a:p>
        </p:txBody>
      </p:sp>
      <p:sp>
        <p:nvSpPr>
          <p:cNvPr id="27651" name="Rectangle 2"/>
          <p:cNvSpPr>
            <a:spLocks noGrp="1"/>
          </p:cNvSpPr>
          <p:nvPr>
            <p:ph type="title"/>
          </p:nvPr>
        </p:nvSpPr>
        <p:spPr>
          <a:ln/>
        </p:spPr>
        <p:txBody>
          <a:bodyPr vert="horz" wrap="square" lIns="91440" tIns="45720" rIns="91440" bIns="45720" anchor="ctr"/>
          <a:p>
            <a:r>
              <a:rPr lang="en-US" altLang="zh-CN" b="1" u="sng" dirty="0"/>
              <a:t>Problems of Dualism</a:t>
            </a:r>
            <a:endParaRPr lang="en-US" altLang="zh-CN" b="1" u="sng" dirty="0"/>
          </a:p>
        </p:txBody>
      </p:sp>
      <p:sp>
        <p:nvSpPr>
          <p:cNvPr id="27652" name="Rectangle 3"/>
          <p:cNvSpPr>
            <a:spLocks noGrp="1"/>
          </p:cNvSpPr>
          <p:nvPr>
            <p:ph idx="1"/>
          </p:nvPr>
        </p:nvSpPr>
        <p:spPr>
          <a:ln/>
        </p:spPr>
        <p:txBody>
          <a:bodyPr vert="horz" wrap="square" lIns="91440" tIns="45720" rIns="91440" bIns="45720" anchor="t"/>
          <a:p>
            <a:pPr marL="609600" indent="-609600">
              <a:buFontTx/>
              <a:buAutoNum type="arabicParenBoth" startAt="4"/>
            </a:pPr>
            <a:r>
              <a:rPr lang="en-US" altLang="zh-CN" sz="4000" dirty="0"/>
              <a:t>Dualism cannot explain why mental capacities apparently developed *</a:t>
            </a:r>
            <a:r>
              <a:rPr lang="en-US" altLang="zh-CN" sz="4000" i="1" dirty="0"/>
              <a:t>phylogenetically</a:t>
            </a:r>
            <a:r>
              <a:rPr lang="en-US" altLang="zh-CN" sz="4000" dirty="0"/>
              <a:t> in tandem with brain development.</a:t>
            </a:r>
            <a:endParaRPr lang="en-US" altLang="zh-CN" sz="4000" dirty="0"/>
          </a:p>
          <a:p>
            <a:pPr marL="609600" indent="-609600">
              <a:buFontTx/>
              <a:buNone/>
            </a:pPr>
            <a:r>
              <a:rPr lang="en-US" altLang="zh-CN" sz="4000" i="1" dirty="0"/>
              <a:t> </a:t>
            </a:r>
            <a:r>
              <a:rPr lang="en-US" altLang="zh-CN" i="1" dirty="0"/>
              <a:t>*Evolutionary history of an organism. Based on natural evolutionary relationships.</a:t>
            </a:r>
            <a:endParaRPr lang="en-US" altLang="zh-CN" dirty="0"/>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Slide Number Placeholder 5"/>
          <p:cNvSpPr txBox="1">
            <a:spLocks noGrp="1"/>
          </p:cNvSpPr>
          <p:nvPr>
            <p:ph type="sldNum" sz="quarter" idx="12"/>
          </p:nvPr>
        </p:nvSpPr>
        <p:spPr>
          <a:noFill/>
        </p:spPr>
        <p:txBody>
          <a:bodyPr vert="horz"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sz="1200" dirty="0">
                <a:solidFill>
                  <a:srgbClr val="898989"/>
                </a:solidFill>
              </a:rPr>
            </a:fld>
            <a:endParaRPr lang="en-US" sz="1200" dirty="0">
              <a:solidFill>
                <a:srgbClr val="898989"/>
              </a:solidFill>
            </a:endParaRPr>
          </a:p>
        </p:txBody>
      </p:sp>
      <p:sp>
        <p:nvSpPr>
          <p:cNvPr id="28675" name="Rectangle 2"/>
          <p:cNvSpPr>
            <a:spLocks noGrp="1"/>
          </p:cNvSpPr>
          <p:nvPr>
            <p:ph type="title"/>
          </p:nvPr>
        </p:nvSpPr>
        <p:spPr>
          <a:ln/>
        </p:spPr>
        <p:txBody>
          <a:bodyPr vert="horz" wrap="square" lIns="91440" tIns="45720" rIns="91440" bIns="45720" anchor="ctr"/>
          <a:p>
            <a:r>
              <a:rPr lang="en-US" altLang="zh-CN" u="sng" dirty="0"/>
              <a:t>Problems of Dualism</a:t>
            </a:r>
            <a:endParaRPr lang="en-US" altLang="zh-CN" u="sng" dirty="0"/>
          </a:p>
        </p:txBody>
      </p:sp>
      <p:sp>
        <p:nvSpPr>
          <p:cNvPr id="28676" name="Rectangle 3"/>
          <p:cNvSpPr>
            <a:spLocks noGrp="1"/>
          </p:cNvSpPr>
          <p:nvPr>
            <p:ph idx="1"/>
          </p:nvPr>
        </p:nvSpPr>
        <p:spPr>
          <a:xfrm>
            <a:off x="609600" y="2057400"/>
            <a:ext cx="8001000" cy="4495800"/>
          </a:xfrm>
          <a:ln/>
        </p:spPr>
        <p:txBody>
          <a:bodyPr vert="horz" wrap="square" lIns="91440" tIns="45720" rIns="91440" bIns="45720" anchor="t"/>
          <a:p>
            <a:r>
              <a:rPr lang="en-US" altLang="zh-CN" sz="4000" dirty="0"/>
              <a:t>That is, dualism cannot account for why the best-thinking souls have always inhabited the most highly evolved brains.</a:t>
            </a:r>
            <a:endParaRPr lang="en-US" altLang="zh-CN" sz="4000" dirty="0"/>
          </a:p>
          <a:p>
            <a:endParaRPr lang="en-US" altLang="zh-CN" sz="2800" dirty="0"/>
          </a:p>
          <a:p>
            <a:r>
              <a:rPr lang="en-US" altLang="zh-CN" dirty="0"/>
              <a:t>Neanderthals, </a:t>
            </a:r>
            <a:r>
              <a:rPr lang="en-US" altLang="zh-CN" i="1" dirty="0"/>
              <a:t>homo erectus</a:t>
            </a:r>
            <a:r>
              <a:rPr lang="en-US" altLang="zh-CN" dirty="0"/>
              <a:t>, </a:t>
            </a:r>
            <a:r>
              <a:rPr lang="en-US" altLang="zh-CN" i="1" dirty="0"/>
              <a:t>homo sapiens sapiens</a:t>
            </a:r>
            <a:endParaRPr lang="en-US" altLang="zh-CN" i="1" dirty="0"/>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Slide Number Placeholder 5"/>
          <p:cNvSpPr txBox="1">
            <a:spLocks noGrp="1"/>
          </p:cNvSpPr>
          <p:nvPr>
            <p:ph type="sldNum" sz="quarter" idx="12"/>
          </p:nvPr>
        </p:nvSpPr>
        <p:spPr>
          <a:noFill/>
        </p:spPr>
        <p:txBody>
          <a:bodyPr vert="horz"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sz="1200" dirty="0">
                <a:solidFill>
                  <a:srgbClr val="898989"/>
                </a:solidFill>
              </a:rPr>
            </a:fld>
            <a:endParaRPr lang="en-US" sz="1200" dirty="0">
              <a:solidFill>
                <a:srgbClr val="898989"/>
              </a:solidFill>
            </a:endParaRPr>
          </a:p>
        </p:txBody>
      </p:sp>
      <p:sp>
        <p:nvSpPr>
          <p:cNvPr id="29699" name="Rectangle 2"/>
          <p:cNvSpPr>
            <a:spLocks noGrp="1"/>
          </p:cNvSpPr>
          <p:nvPr>
            <p:ph type="title"/>
          </p:nvPr>
        </p:nvSpPr>
        <p:spPr>
          <a:xfrm>
            <a:off x="685800" y="0"/>
            <a:ext cx="7772400" cy="1143000"/>
          </a:xfrm>
          <a:ln/>
        </p:spPr>
        <p:txBody>
          <a:bodyPr vert="horz" wrap="square" lIns="91440" tIns="45720" rIns="91440" bIns="45720" anchor="ctr"/>
          <a:p>
            <a:r>
              <a:rPr lang="en-US" altLang="zh-CN" b="1" u="sng" dirty="0"/>
              <a:t>Problems of Dualism</a:t>
            </a:r>
            <a:endParaRPr lang="en-US" altLang="zh-CN" b="1" u="sng" dirty="0"/>
          </a:p>
        </p:txBody>
      </p:sp>
      <p:sp>
        <p:nvSpPr>
          <p:cNvPr id="29700" name="Rectangle 3"/>
          <p:cNvSpPr>
            <a:spLocks noGrp="1" noChangeArrowheads="1"/>
          </p:cNvSpPr>
          <p:nvPr>
            <p:ph idx="1"/>
          </p:nvPr>
        </p:nvSpPr>
        <p:spPr>
          <a:xfrm>
            <a:off x="533400" y="1143000"/>
            <a:ext cx="8077200" cy="5486400"/>
          </a:xfr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Tx/>
              <a:buNone/>
              <a:defRPr/>
            </a:pPr>
            <a:r>
              <a:rPr kumimoji="0" lang="en-US" sz="3600" b="0" i="0" u="none" strike="noStrike" kern="1200" cap="none" spc="0" normalizeH="0" baseline="0" noProof="0" dirty="0" smtClean="0">
                <a:ln>
                  <a:noFill/>
                </a:ln>
                <a:solidFill>
                  <a:schemeClr val="tx1"/>
                </a:solidFill>
                <a:effectLst/>
                <a:uLnTx/>
                <a:uFillTx/>
                <a:latin typeface="+mn-lt"/>
                <a:ea typeface="+mn-ea"/>
                <a:cs typeface="+mn-cs"/>
              </a:rPr>
              <a:t>(5)  Dualism cannot account for why we can sometimes change our mental functioning by altering our brain chemistry.</a:t>
            </a:r>
            <a:endParaRPr kumimoji="0" lang="en-US" sz="3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endParaRPr kumimoji="0" lang="en-US" sz="3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en-US" sz="3600" b="0" i="0" u="none" strike="noStrike" kern="1200" cap="none" spc="0" normalizeH="0" baseline="0" noProof="0" dirty="0" smtClean="0">
                <a:ln>
                  <a:noFill/>
                </a:ln>
                <a:solidFill>
                  <a:schemeClr val="tx1"/>
                </a:solidFill>
                <a:effectLst/>
                <a:uLnTx/>
                <a:uFillTx/>
                <a:latin typeface="+mn-lt"/>
                <a:ea typeface="+mn-ea"/>
                <a:cs typeface="+mn-cs"/>
              </a:rPr>
              <a:t>E.g., Prozac  or Zoloft alleviates depression by inhibiting the brain’s reuptake of the neurotransmitter serotonin.</a:t>
            </a:r>
            <a:endParaRPr kumimoji="0" lang="en-US" sz="3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2400" b="0" i="1" u="none" strike="noStrike" kern="1200" cap="none" spc="0" normalizeH="0" baseline="0" noProof="0" dirty="0" smtClean="0">
                <a:ln>
                  <a:noFill/>
                </a:ln>
                <a:solidFill>
                  <a:schemeClr val="tx1"/>
                </a:solidFill>
                <a:effectLst/>
                <a:uLnTx/>
                <a:uFillTx/>
                <a:latin typeface="+mn-lt"/>
                <a:ea typeface="+mn-ea"/>
                <a:cs typeface="+mn-cs"/>
              </a:rPr>
              <a:t>(End)</a:t>
            </a:r>
            <a:endParaRPr kumimoji="0" lang="en-US" sz="2400" b="0" i="1"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Slide Number Placeholder 5"/>
          <p:cNvSpPr txBox="1">
            <a:spLocks noGrp="1"/>
          </p:cNvSpPr>
          <p:nvPr>
            <p:ph type="sldNum" sz="quarter" idx="12"/>
          </p:nvPr>
        </p:nvSpPr>
        <p:spPr>
          <a:noFill/>
        </p:spPr>
        <p:txBody>
          <a:bodyPr vert="horz"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sz="1200" dirty="0">
                <a:solidFill>
                  <a:srgbClr val="898989"/>
                </a:solidFill>
              </a:rPr>
            </a:fld>
            <a:endParaRPr lang="en-US" sz="1200" dirty="0">
              <a:solidFill>
                <a:srgbClr val="898989"/>
              </a:solidFill>
            </a:endParaRPr>
          </a:p>
        </p:txBody>
      </p:sp>
      <p:sp>
        <p:nvSpPr>
          <p:cNvPr id="5123" name="Rectangle 2"/>
          <p:cNvSpPr>
            <a:spLocks noGrp="1"/>
          </p:cNvSpPr>
          <p:nvPr>
            <p:ph type="title"/>
          </p:nvPr>
        </p:nvSpPr>
        <p:spPr>
          <a:ln/>
        </p:spPr>
        <p:txBody>
          <a:bodyPr vert="horz" wrap="square" lIns="91440" tIns="45720" rIns="91440" bIns="45720" anchor="ctr"/>
          <a:p>
            <a:r>
              <a:rPr lang="en-US" altLang="zh-CN" dirty="0"/>
              <a:t>Cartesian Dualism</a:t>
            </a:r>
            <a:endParaRPr lang="en-US" altLang="zh-CN" dirty="0"/>
          </a:p>
        </p:txBody>
      </p:sp>
      <p:sp>
        <p:nvSpPr>
          <p:cNvPr id="5124" name="Rectangle 3"/>
          <p:cNvSpPr>
            <a:spLocks noGrp="1"/>
          </p:cNvSpPr>
          <p:nvPr>
            <p:ph idx="1"/>
          </p:nvPr>
        </p:nvSpPr>
        <p:spPr>
          <a:ln/>
        </p:spPr>
        <p:txBody>
          <a:bodyPr vert="horz" wrap="square" lIns="91440" tIns="45720" rIns="91440" bIns="45720" anchor="t"/>
          <a:p>
            <a:r>
              <a:rPr lang="en-US" altLang="zh-CN" sz="4000" dirty="0"/>
              <a:t>Material Body</a:t>
            </a:r>
            <a:endParaRPr lang="en-US" altLang="zh-CN" sz="4000" dirty="0"/>
          </a:p>
          <a:p>
            <a:pPr lvl="1">
              <a:buFontTx/>
              <a:buChar char="•"/>
            </a:pPr>
            <a:r>
              <a:rPr lang="en-US" altLang="zh-CN" dirty="0"/>
              <a:t>Extended substance in space</a:t>
            </a:r>
            <a:endParaRPr lang="en-US" altLang="zh-CN" dirty="0"/>
          </a:p>
          <a:p>
            <a:endParaRPr lang="en-US" altLang="zh-CN" dirty="0"/>
          </a:p>
          <a:p>
            <a:r>
              <a:rPr lang="en-US" altLang="zh-CN" sz="4000" dirty="0"/>
              <a:t>Immaterial Mind</a:t>
            </a:r>
            <a:endParaRPr lang="en-US" altLang="zh-CN" sz="4000" dirty="0"/>
          </a:p>
          <a:p>
            <a:pPr lvl="1">
              <a:buFontTx/>
              <a:buChar char="•"/>
            </a:pPr>
            <a:r>
              <a:rPr lang="en-US" altLang="zh-CN" dirty="0"/>
              <a:t>Unextended substance that thinks </a:t>
            </a:r>
            <a:endParaRPr lang="en-US" altLang="zh-CN" dirty="0"/>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Slide Number Placeholder 6"/>
          <p:cNvSpPr txBox="1">
            <a:spLocks noGrp="1"/>
          </p:cNvSpPr>
          <p:nvPr>
            <p:ph type="sldNum" sz="quarter" idx="12"/>
          </p:nvPr>
        </p:nvSpPr>
        <p:spPr>
          <a:noFill/>
        </p:spPr>
        <p:txBody>
          <a:bodyPr vert="horz"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sz="1200" dirty="0">
                <a:solidFill>
                  <a:srgbClr val="898989"/>
                </a:solidFill>
              </a:rPr>
            </a:fld>
            <a:endParaRPr lang="en-US" sz="1200" dirty="0">
              <a:solidFill>
                <a:srgbClr val="898989"/>
              </a:solidFill>
            </a:endParaRPr>
          </a:p>
        </p:txBody>
      </p:sp>
      <p:sp>
        <p:nvSpPr>
          <p:cNvPr id="5123" name="Rectangle 2"/>
          <p:cNvSpPr>
            <a:spLocks noGrp="1" noChangeArrowheads="1"/>
          </p:cNvSpPr>
          <p:nvPr>
            <p:ph type="title"/>
          </p:nvPr>
        </p:nvSpPr>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sz="4400" b="1" i="0" u="sng" strike="noStrike" kern="1200" cap="none" spc="0" normalizeH="0" baseline="0" noProof="0" dirty="0" smtClean="0">
                <a:ln>
                  <a:noFill/>
                </a:ln>
                <a:solidFill>
                  <a:schemeClr val="tx1"/>
                </a:solidFill>
                <a:effectLst/>
                <a:uLnTx/>
                <a:uFillTx/>
                <a:latin typeface="+mj-lt"/>
                <a:ea typeface="+mj-ea"/>
                <a:cs typeface="+mj-cs"/>
              </a:rPr>
              <a:t>Descartes Two Universal  Substances</a:t>
            </a:r>
            <a:endParaRPr kumimoji="0" lang="en-US" sz="4400" b="1" i="0" u="sng" strike="noStrike" kern="1200" cap="none" spc="0" normalizeH="0" baseline="0" noProof="0" dirty="0" smtClean="0">
              <a:ln>
                <a:noFill/>
              </a:ln>
              <a:solidFill>
                <a:schemeClr val="tx1"/>
              </a:solidFill>
              <a:effectLst/>
              <a:uLnTx/>
              <a:uFillTx/>
              <a:latin typeface="+mj-lt"/>
              <a:ea typeface="+mj-ea"/>
              <a:cs typeface="+mj-cs"/>
            </a:endParaRPr>
          </a:p>
        </p:txBody>
      </p:sp>
      <p:sp>
        <p:nvSpPr>
          <p:cNvPr id="6148" name="Rectangle 3"/>
          <p:cNvSpPr>
            <a:spLocks noGrp="1"/>
          </p:cNvSpPr>
          <p:nvPr>
            <p:ph sz="half" idx="1"/>
          </p:nvPr>
        </p:nvSpPr>
        <p:spPr>
          <a:ln/>
        </p:spPr>
        <p:txBody>
          <a:bodyPr vert="horz" wrap="square" lIns="91440" tIns="45720" rIns="91440" bIns="45720" anchor="t"/>
          <a:p>
            <a:pPr algn="ctr" defTabSz="914400">
              <a:buClrTx/>
              <a:buSzTx/>
            </a:pPr>
            <a:endParaRPr lang="en-US" altLang="zh-CN" kern="1200" dirty="0">
              <a:latin typeface="+mn-lt"/>
              <a:ea typeface="+mn-ea"/>
              <a:cs typeface="+mn-cs"/>
            </a:endParaRPr>
          </a:p>
          <a:p>
            <a:pPr algn="ctr" defTabSz="914400">
              <a:buClrTx/>
              <a:buSzTx/>
            </a:pPr>
            <a:endParaRPr lang="en-US" altLang="zh-CN" kern="1200" dirty="0">
              <a:latin typeface="+mn-lt"/>
              <a:ea typeface="+mn-ea"/>
              <a:cs typeface="+mn-cs"/>
            </a:endParaRPr>
          </a:p>
          <a:p>
            <a:pPr algn="ctr" defTabSz="914400">
              <a:buClrTx/>
              <a:buSzTx/>
            </a:pPr>
            <a:endParaRPr lang="en-US" altLang="zh-CN" kern="1200" dirty="0">
              <a:latin typeface="+mn-lt"/>
              <a:ea typeface="+mn-ea"/>
              <a:cs typeface="+mn-cs"/>
            </a:endParaRPr>
          </a:p>
          <a:p>
            <a:pPr algn="ctr" defTabSz="914400">
              <a:buClrTx/>
              <a:buSzTx/>
              <a:buFontTx/>
              <a:buNone/>
            </a:pPr>
            <a:r>
              <a:rPr lang="en-US" altLang="zh-CN" sz="4000" kern="1200" dirty="0">
                <a:latin typeface="+mn-lt"/>
                <a:ea typeface="+mn-ea"/>
                <a:cs typeface="+mn-cs"/>
              </a:rPr>
              <a:t>Physical </a:t>
            </a:r>
            <a:endParaRPr lang="en-US" altLang="zh-CN" sz="4000" kern="1200" dirty="0">
              <a:latin typeface="+mn-lt"/>
              <a:ea typeface="+mn-ea"/>
              <a:cs typeface="+mn-cs"/>
            </a:endParaRPr>
          </a:p>
        </p:txBody>
      </p:sp>
      <p:sp>
        <p:nvSpPr>
          <p:cNvPr id="6149" name="Rectangle 4"/>
          <p:cNvSpPr>
            <a:spLocks noGrp="1"/>
          </p:cNvSpPr>
          <p:nvPr>
            <p:ph sz="half" idx="2"/>
          </p:nvPr>
        </p:nvSpPr>
        <p:spPr>
          <a:ln/>
        </p:spPr>
        <p:txBody>
          <a:bodyPr vert="horz" wrap="square" lIns="91440" tIns="45720" rIns="91440" bIns="45720" anchor="t"/>
          <a:p>
            <a:pPr algn="ctr" defTabSz="914400">
              <a:buClrTx/>
              <a:buSzTx/>
            </a:pPr>
            <a:endParaRPr lang="en-US" altLang="zh-CN" kern="1200" dirty="0">
              <a:latin typeface="+mn-lt"/>
              <a:ea typeface="+mn-ea"/>
              <a:cs typeface="+mn-cs"/>
            </a:endParaRPr>
          </a:p>
          <a:p>
            <a:pPr algn="ctr" defTabSz="914400">
              <a:buClrTx/>
              <a:buSzTx/>
              <a:buFontTx/>
              <a:buNone/>
            </a:pPr>
            <a:endParaRPr lang="en-US" altLang="zh-CN" kern="1200" dirty="0">
              <a:latin typeface="+mn-lt"/>
              <a:ea typeface="+mn-ea"/>
              <a:cs typeface="+mn-cs"/>
            </a:endParaRPr>
          </a:p>
          <a:p>
            <a:pPr algn="ctr" defTabSz="914400">
              <a:buClrTx/>
              <a:buSzTx/>
              <a:buFontTx/>
              <a:buNone/>
            </a:pPr>
            <a:r>
              <a:rPr lang="en-US" altLang="zh-CN" sz="4000" kern="1200" dirty="0">
                <a:latin typeface="+mn-lt"/>
                <a:ea typeface="+mn-ea"/>
                <a:cs typeface="+mn-cs"/>
              </a:rPr>
              <a:t>Mind (Mental/Soul)</a:t>
            </a:r>
            <a:endParaRPr lang="en-US" altLang="zh-CN" sz="4000" kern="1200" dirty="0">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Slide Number Placeholder 5"/>
          <p:cNvSpPr txBox="1">
            <a:spLocks noGrp="1"/>
          </p:cNvSpPr>
          <p:nvPr>
            <p:ph type="sldNum" sz="quarter" idx="12"/>
          </p:nvPr>
        </p:nvSpPr>
        <p:spPr>
          <a:noFill/>
        </p:spPr>
        <p:txBody>
          <a:bodyPr vert="horz"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sz="1200" dirty="0">
                <a:solidFill>
                  <a:srgbClr val="898989"/>
                </a:solidFill>
              </a:rPr>
            </a:fld>
            <a:endParaRPr lang="en-US" sz="1200" dirty="0">
              <a:solidFill>
                <a:srgbClr val="898989"/>
              </a:solidFill>
            </a:endParaRPr>
          </a:p>
        </p:txBody>
      </p:sp>
      <p:sp>
        <p:nvSpPr>
          <p:cNvPr id="7171" name="Rectangle 2"/>
          <p:cNvSpPr>
            <a:spLocks noGrp="1"/>
          </p:cNvSpPr>
          <p:nvPr>
            <p:ph type="title"/>
          </p:nvPr>
        </p:nvSpPr>
        <p:spPr>
          <a:ln/>
        </p:spPr>
        <p:txBody>
          <a:bodyPr vert="horz" wrap="square" lIns="91440" tIns="45720" rIns="91440" bIns="45720" anchor="ctr"/>
          <a:p>
            <a:r>
              <a:rPr lang="en-US" altLang="zh-CN" b="1" u="sng" dirty="0"/>
              <a:t>“I think; therefore, I am.”</a:t>
            </a:r>
            <a:endParaRPr lang="en-US" altLang="zh-CN" b="1" u="sng" dirty="0"/>
          </a:p>
        </p:txBody>
      </p:sp>
      <p:sp>
        <p:nvSpPr>
          <p:cNvPr id="7172" name="Rectangle 3"/>
          <p:cNvSpPr>
            <a:spLocks noGrp="1"/>
          </p:cNvSpPr>
          <p:nvPr>
            <p:ph idx="1"/>
          </p:nvPr>
        </p:nvSpPr>
        <p:spPr>
          <a:ln/>
        </p:spPr>
        <p:txBody>
          <a:bodyPr vert="horz" wrap="square" lIns="91440" tIns="45720" rIns="91440" bIns="45720" anchor="t"/>
          <a:p>
            <a:r>
              <a:rPr lang="en-US" altLang="zh-CN" sz="4000" dirty="0"/>
              <a:t>“This ‘I’—that is, the soul, by which I am what I am, is entirely distinct from the body; and would not fail to be what it is even if the body did not exist.”</a:t>
            </a:r>
            <a:endParaRPr lang="en-US" altLang="zh-CN" sz="4000" dirty="0"/>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Slide Number Placeholder 5"/>
          <p:cNvSpPr txBox="1">
            <a:spLocks noGrp="1"/>
          </p:cNvSpPr>
          <p:nvPr>
            <p:ph type="sldNum" sz="quarter" idx="12"/>
          </p:nvPr>
        </p:nvSpPr>
        <p:spPr>
          <a:noFill/>
        </p:spPr>
        <p:txBody>
          <a:bodyPr vert="horz"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sz="1200" dirty="0">
                <a:solidFill>
                  <a:srgbClr val="898989"/>
                </a:solidFill>
              </a:rPr>
            </a:fld>
            <a:endParaRPr lang="en-US" sz="1200" dirty="0">
              <a:solidFill>
                <a:srgbClr val="898989"/>
              </a:solidFill>
            </a:endParaRPr>
          </a:p>
        </p:txBody>
      </p:sp>
      <p:sp>
        <p:nvSpPr>
          <p:cNvPr id="8195" name="Rectangle 2"/>
          <p:cNvSpPr>
            <a:spLocks noGrp="1"/>
          </p:cNvSpPr>
          <p:nvPr>
            <p:ph type="title"/>
          </p:nvPr>
        </p:nvSpPr>
        <p:spPr>
          <a:ln/>
        </p:spPr>
        <p:txBody>
          <a:bodyPr vert="horz" wrap="square" lIns="91440" tIns="45720" rIns="91440" bIns="45720" anchor="ctr"/>
          <a:p>
            <a:r>
              <a:rPr lang="en-US" altLang="zh-CN" b="1" u="sng" dirty="0"/>
              <a:t>“I think; therefore, I am.”</a:t>
            </a:r>
            <a:endParaRPr lang="en-US" altLang="zh-CN" b="1" u="sng" dirty="0"/>
          </a:p>
        </p:txBody>
      </p:sp>
      <p:sp>
        <p:nvSpPr>
          <p:cNvPr id="8196" name="Rectangle 3"/>
          <p:cNvSpPr>
            <a:spLocks noGrp="1"/>
          </p:cNvSpPr>
          <p:nvPr>
            <p:ph idx="1"/>
          </p:nvPr>
        </p:nvSpPr>
        <p:spPr>
          <a:ln/>
        </p:spPr>
        <p:txBody>
          <a:bodyPr vert="horz" wrap="square" lIns="91440" tIns="45720" rIns="91440" bIns="45720" anchor="t"/>
          <a:p>
            <a:r>
              <a:rPr lang="en-US" altLang="zh-CN" sz="4000" dirty="0"/>
              <a:t>He equated the soul with the thinking mind.  It is the continuity of the thinking mind or soul that makes a person endure as the same person over time.</a:t>
            </a:r>
            <a:endParaRPr lang="en-US" altLang="zh-CN" sz="4000" dirty="0"/>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Slide Number Placeholder 6"/>
          <p:cNvSpPr txBox="1">
            <a:spLocks noGrp="1"/>
          </p:cNvSpPr>
          <p:nvPr>
            <p:ph type="sldNum" sz="quarter" idx="12"/>
          </p:nvPr>
        </p:nvSpPr>
        <p:spPr>
          <a:noFill/>
        </p:spPr>
        <p:txBody>
          <a:bodyPr vert="horz"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sz="1200" dirty="0">
                <a:solidFill>
                  <a:srgbClr val="898989"/>
                </a:solidFill>
              </a:rPr>
            </a:fld>
            <a:endParaRPr lang="en-US" sz="1200" dirty="0">
              <a:solidFill>
                <a:srgbClr val="898989"/>
              </a:solidFill>
            </a:endParaRPr>
          </a:p>
        </p:txBody>
      </p:sp>
      <p:sp>
        <p:nvSpPr>
          <p:cNvPr id="9219" name="Rectangle 2"/>
          <p:cNvSpPr>
            <a:spLocks noGrp="1"/>
          </p:cNvSpPr>
          <p:nvPr>
            <p:ph type="title"/>
          </p:nvPr>
        </p:nvSpPr>
        <p:spPr>
          <a:ln/>
        </p:spPr>
        <p:txBody>
          <a:bodyPr vert="horz" wrap="square" lIns="91440" tIns="45720" rIns="91440" bIns="45720" anchor="ctr"/>
          <a:p>
            <a:r>
              <a:rPr lang="en-US" altLang="zh-CN" sz="6000" dirty="0">
                <a:latin typeface="Arial" panose="020B0604020202020204" pitchFamily="34" charset="0"/>
              </a:rPr>
              <a:t>So…</a:t>
            </a:r>
            <a:endParaRPr lang="en-US" altLang="zh-CN" sz="6000" dirty="0">
              <a:latin typeface="Arial" panose="020B0604020202020204" pitchFamily="34" charset="0"/>
            </a:endParaRPr>
          </a:p>
        </p:txBody>
      </p:sp>
      <p:sp>
        <p:nvSpPr>
          <p:cNvPr id="9220" name="Rectangle 3"/>
          <p:cNvSpPr>
            <a:spLocks noGrp="1"/>
          </p:cNvSpPr>
          <p:nvPr>
            <p:ph sz="half" idx="1"/>
          </p:nvPr>
        </p:nvSpPr>
        <p:spPr>
          <a:ln/>
        </p:spPr>
        <p:txBody>
          <a:bodyPr vert="horz" wrap="square" lIns="91440" tIns="45720" rIns="91440" bIns="45720" anchor="t"/>
          <a:p>
            <a:pPr defTabSz="914400">
              <a:buClr>
                <a:schemeClr val="accent2"/>
              </a:buClr>
              <a:buSzTx/>
            </a:pPr>
            <a:r>
              <a:rPr lang="en-US" altLang="zh-CN" sz="3600" kern="1200" dirty="0">
                <a:latin typeface="+mn-lt"/>
                <a:ea typeface="+mn-ea"/>
                <a:cs typeface="+mn-cs"/>
              </a:rPr>
              <a:t>Essential property of body is that it is “extended.” (Geometric qualities: size, shape, etc.)</a:t>
            </a:r>
            <a:endParaRPr lang="en-US" altLang="zh-CN" sz="3600" kern="1200" dirty="0">
              <a:latin typeface="+mn-lt"/>
              <a:ea typeface="+mn-ea"/>
              <a:cs typeface="+mn-cs"/>
            </a:endParaRPr>
          </a:p>
        </p:txBody>
      </p:sp>
      <p:sp>
        <p:nvSpPr>
          <p:cNvPr id="9221" name="Rectangle 4"/>
          <p:cNvSpPr>
            <a:spLocks noGrp="1"/>
          </p:cNvSpPr>
          <p:nvPr>
            <p:ph sz="half" idx="2"/>
          </p:nvPr>
        </p:nvSpPr>
        <p:spPr>
          <a:ln/>
        </p:spPr>
        <p:txBody>
          <a:bodyPr vert="horz" wrap="square" lIns="91440" tIns="45720" rIns="91440" bIns="45720" anchor="t"/>
          <a:p>
            <a:pPr defTabSz="914400">
              <a:buClr>
                <a:schemeClr val="accent2"/>
              </a:buClr>
              <a:buSzTx/>
            </a:pPr>
            <a:r>
              <a:rPr lang="en-US" altLang="zh-CN" sz="3600" kern="1200" dirty="0">
                <a:latin typeface="+mn-lt"/>
                <a:ea typeface="+mn-ea"/>
                <a:cs typeface="+mn-cs"/>
              </a:rPr>
              <a:t>Essential property of mind is that it thinks.</a:t>
            </a:r>
            <a:endParaRPr lang="en-US" altLang="zh-CN" sz="3600" kern="1200" dirty="0">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Slide Number Placeholder 5"/>
          <p:cNvSpPr txBox="1">
            <a:spLocks noGrp="1"/>
          </p:cNvSpPr>
          <p:nvPr>
            <p:ph type="sldNum" sz="quarter" idx="12"/>
          </p:nvPr>
        </p:nvSpPr>
        <p:spPr>
          <a:noFill/>
        </p:spPr>
        <p:txBody>
          <a:bodyPr vert="horz"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sz="1200" dirty="0">
                <a:solidFill>
                  <a:srgbClr val="898989"/>
                </a:solidFill>
              </a:rPr>
            </a:fld>
            <a:endParaRPr lang="en-US" sz="1200" dirty="0">
              <a:solidFill>
                <a:srgbClr val="898989"/>
              </a:solidFill>
            </a:endParaRPr>
          </a:p>
        </p:txBody>
      </p:sp>
      <p:sp>
        <p:nvSpPr>
          <p:cNvPr id="10243" name="Rectangle 2"/>
          <p:cNvSpPr>
            <a:spLocks noGrp="1"/>
          </p:cNvSpPr>
          <p:nvPr>
            <p:ph type="title"/>
          </p:nvPr>
        </p:nvSpPr>
        <p:spPr>
          <a:ln/>
        </p:spPr>
        <p:txBody>
          <a:bodyPr vert="horz" wrap="square" lIns="91440" tIns="45720" rIns="91440" bIns="45720" anchor="ctr"/>
          <a:p>
            <a:r>
              <a:rPr lang="en-US" altLang="zh-CN" b="1" u="sng" dirty="0"/>
              <a:t>Isn’t Dualism Obvious?</a:t>
            </a:r>
            <a:endParaRPr lang="en-US" altLang="zh-CN" b="1" u="sng" dirty="0"/>
          </a:p>
        </p:txBody>
      </p:sp>
      <p:sp>
        <p:nvSpPr>
          <p:cNvPr id="10244" name="Rectangle 3"/>
          <p:cNvSpPr>
            <a:spLocks noGrp="1"/>
          </p:cNvSpPr>
          <p:nvPr>
            <p:ph idx="1"/>
          </p:nvPr>
        </p:nvSpPr>
        <p:spPr>
          <a:ln/>
        </p:spPr>
        <p:txBody>
          <a:bodyPr vert="horz" wrap="square" lIns="91440" tIns="45720" rIns="91440" bIns="45720" anchor="t"/>
          <a:p>
            <a:r>
              <a:rPr lang="en-US" altLang="zh-CN" sz="4800" dirty="0"/>
              <a:t>Most people accept dualism as the answer to the mind-body problem.</a:t>
            </a:r>
            <a:endParaRPr lang="en-US" altLang="zh-CN" sz="4800" dirty="0"/>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Slide Number Placeholder 5"/>
          <p:cNvSpPr txBox="1">
            <a:spLocks noGrp="1"/>
          </p:cNvSpPr>
          <p:nvPr>
            <p:ph type="sldNum" sz="quarter" idx="12"/>
          </p:nvPr>
        </p:nvSpPr>
        <p:spPr>
          <a:noFill/>
        </p:spPr>
        <p:txBody>
          <a:bodyPr vert="horz" lIns="91440" tIns="45720" rIns="91440" bIns="45720"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a:fld id="{9A0DB2DC-4C9A-4742-B13C-FB6460FD3503}" type="slidenum">
              <a:rPr lang="en-US" sz="1200" dirty="0">
                <a:solidFill>
                  <a:srgbClr val="898989"/>
                </a:solidFill>
              </a:rPr>
            </a:fld>
            <a:endParaRPr lang="en-US" sz="1200" dirty="0">
              <a:solidFill>
                <a:srgbClr val="898989"/>
              </a:solidFill>
            </a:endParaRPr>
          </a:p>
        </p:txBody>
      </p:sp>
      <p:sp>
        <p:nvSpPr>
          <p:cNvPr id="11267" name="Rectangle 2"/>
          <p:cNvSpPr>
            <a:spLocks noGrp="1"/>
          </p:cNvSpPr>
          <p:nvPr>
            <p:ph type="title"/>
          </p:nvPr>
        </p:nvSpPr>
        <p:spPr>
          <a:ln/>
        </p:spPr>
        <p:txBody>
          <a:bodyPr vert="horz" wrap="square" lIns="91440" tIns="45720" rIns="91440" bIns="45720" anchor="ctr"/>
          <a:p>
            <a:r>
              <a:rPr lang="en-US" altLang="zh-CN" b="1" u="sng" dirty="0"/>
              <a:t>Arguments for Dualism</a:t>
            </a:r>
            <a:endParaRPr lang="en-US" altLang="zh-CN" b="1" u="sng" dirty="0"/>
          </a:p>
        </p:txBody>
      </p:sp>
      <p:sp>
        <p:nvSpPr>
          <p:cNvPr id="11268" name="Rectangle 3"/>
          <p:cNvSpPr>
            <a:spLocks noGrp="1"/>
          </p:cNvSpPr>
          <p:nvPr>
            <p:ph idx="1"/>
          </p:nvPr>
        </p:nvSpPr>
        <p:spPr>
          <a:ln/>
        </p:spPr>
        <p:txBody>
          <a:bodyPr vert="horz" wrap="square" lIns="91440" tIns="45720" rIns="91440" bIns="45720" anchor="t"/>
          <a:p>
            <a:r>
              <a:rPr lang="en-US" altLang="zh-CN" sz="4400" dirty="0"/>
              <a:t>Don’t the major world religions posit a non-material soul that survives the physical demise of the body?</a:t>
            </a:r>
            <a:endParaRPr lang="en-US" altLang="zh-CN" sz="4400" dirty="0"/>
          </a:p>
        </p:txBody>
      </p:sp>
    </p:spTree>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4009</Words>
  <Application>WPS 演示</Application>
  <PresentationFormat>On-screen Show (4:3)</PresentationFormat>
  <Paragraphs>201</Paragraphs>
  <Slides>27</Slides>
  <Notes>5</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27</vt:i4>
      </vt:variant>
    </vt:vector>
  </HeadingPairs>
  <TitlesOfParts>
    <vt:vector size="34" baseType="lpstr">
      <vt:lpstr>Arial</vt:lpstr>
      <vt:lpstr>宋体</vt:lpstr>
      <vt:lpstr>Wingdings</vt:lpstr>
      <vt:lpstr>Calibri</vt:lpstr>
      <vt:lpstr>微软雅黑</vt:lpstr>
      <vt:lpstr>Arial Unicode MS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Rene Descartes</dc:title>
  <dc:creator>Danny Brown</dc:creator>
  <cp:lastModifiedBy>YUE</cp:lastModifiedBy>
  <cp:revision>2</cp:revision>
  <dcterms:created xsi:type="dcterms:W3CDTF">2009-12-17T20:14:11Z</dcterms:created>
  <dcterms:modified xsi:type="dcterms:W3CDTF">2019-04-05T14:16:33Z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2052-11.1.0.8567</vt:lpwstr>
  </property>
</Properties>
</file>