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624392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3CA08-24D1-48C7-96DA-A5E7E8F482FF}"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3506207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3970382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3876370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387312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6F3CA08-24D1-48C7-96DA-A5E7E8F482FF}"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25835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6F3CA08-24D1-48C7-96DA-A5E7E8F482FF}" type="datetimeFigureOut">
              <a:rPr lang="en-US" smtClean="0"/>
              <a:t>3/29/2019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1792816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28714672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288246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316124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3CA08-24D1-48C7-96DA-A5E7E8F482FF}"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135517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F3CA08-24D1-48C7-96DA-A5E7E8F482FF}"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128641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F3CA08-24D1-48C7-96DA-A5E7E8F482FF}"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40325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F3CA08-24D1-48C7-96DA-A5E7E8F482FF}"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1591484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3CA08-24D1-48C7-96DA-A5E7E8F482FF}"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1245350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3CA08-24D1-48C7-96DA-A5E7E8F482FF}"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204345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3CA08-24D1-48C7-96DA-A5E7E8F482FF}"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2A7ADED-1903-4D75-8A79-C160CE429643}" type="slidenum">
              <a:rPr lang="en-US" smtClean="0"/>
              <a:t>‹#›</a:t>
            </a:fld>
            <a:endParaRPr lang="en-US"/>
          </a:p>
        </p:txBody>
      </p:sp>
    </p:spTree>
    <p:extLst>
      <p:ext uri="{BB962C8B-B14F-4D97-AF65-F5344CB8AC3E}">
        <p14:creationId xmlns:p14="http://schemas.microsoft.com/office/powerpoint/2010/main" val="2348406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6F3CA08-24D1-48C7-96DA-A5E7E8F482FF}" type="datetimeFigureOut">
              <a:rPr lang="en-US" smtClean="0"/>
              <a:t>3/29/2019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2A7ADED-1903-4D75-8A79-C160CE429643}" type="slidenum">
              <a:rPr lang="en-US" smtClean="0"/>
              <a:t>‹#›</a:t>
            </a:fld>
            <a:endParaRPr lang="en-US"/>
          </a:p>
        </p:txBody>
      </p:sp>
    </p:spTree>
    <p:extLst>
      <p:ext uri="{BB962C8B-B14F-4D97-AF65-F5344CB8AC3E}">
        <p14:creationId xmlns:p14="http://schemas.microsoft.com/office/powerpoint/2010/main" val="210904631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The New Jim Crow</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latin typeface="Times New Roman" panose="02020603050405020304" pitchFamily="18" charset="0"/>
                <a:cs typeface="Times New Roman" panose="02020603050405020304" pitchFamily="18" charset="0"/>
              </a:rPr>
              <a:t>Name </a:t>
            </a:r>
          </a:p>
          <a:p>
            <a:r>
              <a:rPr lang="en-US" dirty="0" smtClean="0">
                <a:latin typeface="Times New Roman" panose="02020603050405020304" pitchFamily="18" charset="0"/>
                <a:cs typeface="Times New Roman" panose="02020603050405020304" pitchFamily="18" charset="0"/>
              </a:rPr>
              <a:t>Institution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22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Mass Incarceration and War on Drugs.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sz="2400" dirty="0" smtClean="0">
                <a:latin typeface="Times New Roman" panose="02020603050405020304" pitchFamily="18" charset="0"/>
                <a:cs typeface="Times New Roman" panose="02020603050405020304" pitchFamily="18" charset="0"/>
              </a:rPr>
              <a:t>The war on drugs has created the problem of mass incarceration in America.</a:t>
            </a:r>
          </a:p>
          <a:p>
            <a:r>
              <a:rPr lang="en-US" sz="2400" dirty="0" smtClean="0">
                <a:latin typeface="Times New Roman" panose="02020603050405020304" pitchFamily="18" charset="0"/>
                <a:cs typeface="Times New Roman" panose="02020603050405020304" pitchFamily="18" charset="0"/>
              </a:rPr>
              <a:t>Mass incarceration has however affected the African American community more as compared to other groups in the US.</a:t>
            </a:r>
          </a:p>
          <a:p>
            <a:r>
              <a:rPr lang="en-US" sz="2400" dirty="0" smtClean="0">
                <a:latin typeface="Times New Roman" panose="02020603050405020304" pitchFamily="18" charset="0"/>
                <a:cs typeface="Times New Roman" panose="02020603050405020304" pitchFamily="18" charset="0"/>
              </a:rPr>
              <a:t>This is because the policies that have been put in place to fight drugs affect the underprivileged communities more as compared to the other groups in the country. Most of black America is not well off economically and are on the receiving end of this policy.</a:t>
            </a:r>
          </a:p>
          <a:p>
            <a:r>
              <a:rPr lang="en-US" sz="2400" dirty="0" smtClean="0">
                <a:latin typeface="Times New Roman" panose="02020603050405020304" pitchFamily="18" charset="0"/>
                <a:cs typeface="Times New Roman" panose="02020603050405020304" pitchFamily="18" charset="0"/>
              </a:rPr>
              <a:t>As well, this problem manifests itself in a cycle given the fact there is no support system for those who get out of jail. </a:t>
            </a:r>
          </a:p>
          <a:p>
            <a:r>
              <a:rPr lang="en-US" sz="2400" dirty="0" smtClean="0">
                <a:latin typeface="Times New Roman" panose="02020603050405020304" pitchFamily="18" charset="0"/>
                <a:cs typeface="Times New Roman" panose="02020603050405020304" pitchFamily="18" charset="0"/>
              </a:rPr>
              <a:t>In the end, they end up committing more drugs related offences and go back to prison.</a:t>
            </a:r>
          </a:p>
        </p:txBody>
      </p:sp>
    </p:spTree>
    <p:extLst>
      <p:ext uri="{BB962C8B-B14F-4D97-AF65-F5344CB8AC3E}">
        <p14:creationId xmlns:p14="http://schemas.microsoft.com/office/powerpoint/2010/main" val="533814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Mass Incarceration and War on Drugs</a:t>
            </a:r>
            <a:endParaRPr lang="en-US" dirty="0"/>
          </a:p>
        </p:txBody>
      </p:sp>
      <p:sp>
        <p:nvSpPr>
          <p:cNvPr id="3" name="Content Placeholder 2"/>
          <p:cNvSpPr>
            <a:spLocks noGrp="1"/>
          </p:cNvSpPr>
          <p:nvPr>
            <p:ph idx="1"/>
          </p:nvPr>
        </p:nvSpPr>
        <p:spPr/>
        <p:txBody>
          <a:bodyPr>
            <a:normAutofit fontScale="85000" lnSpcReduction="20000"/>
          </a:bodyPr>
          <a:lstStyle/>
          <a:p>
            <a:r>
              <a:rPr lang="en-US" sz="2400" dirty="0" smtClean="0">
                <a:latin typeface="Times New Roman" panose="02020603050405020304" pitchFamily="18" charset="0"/>
                <a:cs typeface="Times New Roman" panose="02020603050405020304" pitchFamily="18" charset="0"/>
              </a:rPr>
              <a:t>The issue of mass incarceration is not new since it had been there since the civil rights era.</a:t>
            </a:r>
          </a:p>
          <a:p>
            <a:r>
              <a:rPr lang="en-US" sz="2400" dirty="0" smtClean="0">
                <a:latin typeface="Times New Roman" panose="02020603050405020304" pitchFamily="18" charset="0"/>
                <a:cs typeface="Times New Roman" panose="02020603050405020304" pitchFamily="18" charset="0"/>
              </a:rPr>
              <a:t>The government has been waging war on drugs to keep the black population in the US under their grasp. </a:t>
            </a:r>
          </a:p>
          <a:p>
            <a:r>
              <a:rPr lang="en-US" sz="2400" dirty="0" smtClean="0">
                <a:latin typeface="Times New Roman" panose="02020603050405020304" pitchFamily="18" charset="0"/>
                <a:cs typeface="Times New Roman" panose="02020603050405020304" pitchFamily="18" charset="0"/>
              </a:rPr>
              <a:t>That will explain why a policy that was meant to tackle the issue of drugs among a small portion of the population has created the problem of mass incarceration among blacks in America. </a:t>
            </a:r>
          </a:p>
          <a:p>
            <a:r>
              <a:rPr lang="en-US" sz="2400" dirty="0" smtClean="0">
                <a:latin typeface="Times New Roman" panose="02020603050405020304" pitchFamily="18" charset="0"/>
                <a:cs typeface="Times New Roman" panose="02020603050405020304" pitchFamily="18" charset="0"/>
              </a:rPr>
              <a:t>Additionally, the government has not been active in taking steps that would reduce the negative effect on the black community in a negative light. </a:t>
            </a:r>
          </a:p>
          <a:p>
            <a:r>
              <a:rPr lang="en-US" sz="2400" dirty="0" smtClean="0">
                <a:latin typeface="Times New Roman" panose="02020603050405020304" pitchFamily="18" charset="0"/>
                <a:cs typeface="Times New Roman" panose="02020603050405020304" pitchFamily="18" charset="0"/>
              </a:rPr>
              <a:t>That creates the perception that such policies are intended to hurt African Americans. </a:t>
            </a:r>
          </a:p>
        </p:txBody>
      </p:sp>
    </p:spTree>
    <p:extLst>
      <p:ext uri="{BB962C8B-B14F-4D97-AF65-F5344CB8AC3E}">
        <p14:creationId xmlns:p14="http://schemas.microsoft.com/office/powerpoint/2010/main" val="191394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Mass Incarceration and War on Drugs</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A good example of this issue is in Chicago. </a:t>
            </a:r>
          </a:p>
          <a:p>
            <a:r>
              <a:rPr lang="en-US" sz="2400" dirty="0" smtClean="0">
                <a:latin typeface="Times New Roman" panose="02020603050405020304" pitchFamily="18" charset="0"/>
                <a:cs typeface="Times New Roman" panose="02020603050405020304" pitchFamily="18" charset="0"/>
              </a:rPr>
              <a:t>In this case, African American make 90 per cent of those who have been jailed </a:t>
            </a:r>
            <a:r>
              <a:rPr lang="en-US" sz="2400" smtClean="0">
                <a:latin typeface="Times New Roman" panose="02020603050405020304" pitchFamily="18" charset="0"/>
                <a:cs typeface="Times New Roman" panose="02020603050405020304" pitchFamily="18" charset="0"/>
              </a:rPr>
              <a:t>for drug-related </a:t>
            </a:r>
            <a:r>
              <a:rPr lang="en-US" sz="2400" dirty="0" smtClean="0">
                <a:latin typeface="Times New Roman" panose="02020603050405020304" pitchFamily="18" charset="0"/>
                <a:cs typeface="Times New Roman" panose="02020603050405020304" pitchFamily="18" charset="0"/>
              </a:rPr>
              <a:t>charges. </a:t>
            </a:r>
          </a:p>
          <a:p>
            <a:r>
              <a:rPr lang="en-US" sz="2400" dirty="0" smtClean="0">
                <a:latin typeface="Times New Roman" panose="02020603050405020304" pitchFamily="18" charset="0"/>
                <a:cs typeface="Times New Roman" panose="02020603050405020304" pitchFamily="18" charset="0"/>
              </a:rPr>
              <a:t>That is considering the fact that blacks are still a minority community in the city.</a:t>
            </a:r>
          </a:p>
          <a:p>
            <a:r>
              <a:rPr lang="en-US" sz="2400" dirty="0" smtClean="0">
                <a:latin typeface="Times New Roman" panose="02020603050405020304" pitchFamily="18" charset="0"/>
                <a:cs typeface="Times New Roman" panose="02020603050405020304" pitchFamily="18" charset="0"/>
              </a:rPr>
              <a:t>That shows that the war on drugs hurts the black community by a great extent. </a:t>
            </a:r>
          </a:p>
        </p:txBody>
      </p:sp>
    </p:spTree>
    <p:extLst>
      <p:ext uri="{BB962C8B-B14F-4D97-AF65-F5344CB8AC3E}">
        <p14:creationId xmlns:p14="http://schemas.microsoft.com/office/powerpoint/2010/main" val="2045050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27</TotalTime>
  <Words>325</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Century Gothic</vt:lpstr>
      <vt:lpstr>Times New Roman</vt:lpstr>
      <vt:lpstr>Wingdings 3</vt:lpstr>
      <vt:lpstr>Ion Boardroom</vt:lpstr>
      <vt:lpstr>The New Jim Crow</vt:lpstr>
      <vt:lpstr>Mass Incarceration and War on Drugs.</vt:lpstr>
      <vt:lpstr>Mass Incarceration and War on Drugs</vt:lpstr>
      <vt:lpstr>Mass Incarceration and War on Drugs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2019-03-29T18:42:42Z</dcterms:created>
  <dcterms:modified xsi:type="dcterms:W3CDTF">2019-03-29T19:10:23Z</dcterms:modified>
</cp:coreProperties>
</file>