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B0474AD-55E7-41D0-A3CA-1CBA2B04D2C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F15C84-77D8-462B-AA4A-0A489ECBC64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45920" y="304800"/>
            <a:ext cx="7498080" cy="1143000"/>
          </a:xfrm>
        </p:spPr>
        <p:txBody>
          <a:bodyPr/>
          <a:lstStyle/>
          <a:p>
            <a:pPr algn="ctr"/>
            <a:r>
              <a:rPr lang="en-US" dirty="0" smtClean="0"/>
              <a:t>Evidence for the Proposed Study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Proposed Study: HIV/AIDS in gay/bisexual and men having sex with men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Theories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Some of theories that have been cited in this studies include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Halve of the homosexuals find their sex partners through their mobile phones hence intervention can be provided through the mobile phones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Motivational messages delivered through the phone can encourage more gays to embrace HIV testing.</a:t>
            </a:r>
          </a:p>
          <a:p>
            <a:pPr lvl="1">
              <a:buFont typeface="Wingdings" pitchFamily="2" charset="2"/>
              <a:buChar char="v"/>
            </a:pPr>
            <a:r>
              <a:rPr lang="en-PH" sz="2400" dirty="0" smtClean="0"/>
              <a:t>Electronic gaming is an acceptable means of delivering HIV prevention interventions to the target population between the age of 12-16 years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common theme that can be gotten from these theories is the impact technology in offering HIV intervention among gay/homosexual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838200"/>
            <a:ext cx="7498080" cy="914400"/>
          </a:xfrm>
        </p:spPr>
        <p:txBody>
          <a:bodyPr/>
          <a:lstStyle/>
          <a:p>
            <a:pPr algn="ctr"/>
            <a:r>
              <a:rPr lang="en-US" dirty="0" smtClean="0"/>
              <a:t>Conceptual Map</a:t>
            </a:r>
            <a:endParaRPr lang="en-US" dirty="0"/>
          </a:p>
        </p:txBody>
      </p:sp>
      <p:pic>
        <p:nvPicPr>
          <p:cNvPr id="1026" name="Picture 2" descr="C:\Users\Tito\Desktop\Capture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93375" y="2361992"/>
            <a:ext cx="6982800" cy="29722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</TotalTime>
  <Words>111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Gill Sans MT</vt:lpstr>
      <vt:lpstr>Verdana</vt:lpstr>
      <vt:lpstr>Wingdings</vt:lpstr>
      <vt:lpstr>Wingdings 2</vt:lpstr>
      <vt:lpstr>Solstice</vt:lpstr>
      <vt:lpstr>Evidence for the Proposed Study</vt:lpstr>
      <vt:lpstr>Theories Cited</vt:lpstr>
      <vt:lpstr>Common Theme</vt:lpstr>
      <vt:lpstr>Conceptual Map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Evidence for the Proposed Study</dc:title>
  <dc:creator>Tito</dc:creator>
  <cp:lastModifiedBy>haugh khym</cp:lastModifiedBy>
  <cp:revision>5</cp:revision>
  <dcterms:created xsi:type="dcterms:W3CDTF">2016-09-23T09:57:52Z</dcterms:created>
  <dcterms:modified xsi:type="dcterms:W3CDTF">2018-10-10T14:19:22Z</dcterms:modified>
</cp:coreProperties>
</file>