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0" r:id="rId2"/>
    <p:sldId id="261" r:id="rId3"/>
    <p:sldId id="262" r:id="rId4"/>
    <p:sldId id="264" r:id="rId5"/>
    <p:sldId id="275" r:id="rId6"/>
    <p:sldId id="276" r:id="rId7"/>
    <p:sldId id="266" r:id="rId8"/>
    <p:sldId id="281" r:id="rId9"/>
    <p:sldId id="267" r:id="rId10"/>
    <p:sldId id="278" r:id="rId11"/>
    <p:sldId id="282" r:id="rId12"/>
    <p:sldId id="268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52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90B2E-027C-43D4-893C-A6093671FD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598779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67F91-5798-49B2-96ED-A19B5BAB90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569475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48D23-88FB-40BA-A4AD-89038A4BAB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72896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2DA5D2-B19E-452A-9C33-EA60A2892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345101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E8826-B7F9-4210-9321-F60362BC89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350643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E03D2-AB1A-4CB6-B843-6CB448B5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656987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BF7E25-46FA-4842-9A1F-C66E4A08C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56053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E1ADC-F71F-44D1-BE59-707F94885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621742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A73BD-EBE9-47E5-B456-9D209AC7D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166505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2CD6E-5EDD-4203-B48F-A8D22ABE76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3050011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AFBD9-7FAA-44ED-BA1B-C9C66D3253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715696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67B6C-44B1-45B2-8D3A-CF67E4CC3C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284944"/>
      </p:ext>
    </p:extLst>
  </p:cSld>
  <p:clrMapOvr>
    <a:masterClrMapping/>
  </p:clrMapOvr>
  <p:transition spd="slow">
    <p:cover dir="r"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6D5091-AD91-4FDD-A95B-34AAD0A86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cover dir="r"/>
    <p:sndAc>
      <p:stSnd>
        <p:snd r:embed="rId14" name="LASER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800" b="1"/>
              <a:t>The Era of Reconstruction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Chapter 15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Johnson Kicking Freedmen's Bure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8" y="0"/>
            <a:ext cx="41544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715000" y="2819400"/>
            <a:ext cx="30353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Johnson &amp; veto of Freedmen’s Bureau Nast cartoon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Freedmen’s Bureau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3316" name="Picture 5" descr="002h193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7543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914400" y="5791200"/>
            <a:ext cx="7086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Freedmen’s Bureau schoolhouse Atlanta, Freedmen’s Bureau Farm Washington D.C.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en-US" altLang="en-US" sz="4800" b="1"/>
              <a:t>Congress takes over 1867</a:t>
            </a: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r>
              <a:rPr lang="en-US" altLang="en-US" sz="4000"/>
              <a:t>Proposed 14th and 15th amendments </a:t>
            </a:r>
          </a:p>
          <a:p>
            <a:r>
              <a:rPr lang="en-US" altLang="en-US" sz="4000"/>
              <a:t>States had to ratify for readmission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altLang="en-US" sz="4800" b="1"/>
              <a:t>14th and 15th  amendments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048000" y="2971800"/>
          <a:ext cx="3367088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4" imgW="3367800" imgH="3467520" progId="MS_ClipArt_Gallery.2">
                  <p:embed/>
                </p:oleObj>
              </mc:Choice>
              <mc:Fallback>
                <p:oleObj name="Clip" r:id="rId4" imgW="3367800" imgH="346752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71800"/>
                        <a:ext cx="3367088" cy="346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ver dir="r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/>
              <a:t>South Redeemed</a:t>
            </a:r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391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By 1876 old Democratic elite regained control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Why?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Intimidation to deny voting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KKK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Harassment of white sympathizers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Southern blacks lose support of Northern politicians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Civil War Timeline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/>
          <a:p>
            <a:r>
              <a:rPr lang="en-US" altLang="en-US" sz="3600"/>
              <a:t>April 1861-April 1865</a:t>
            </a:r>
          </a:p>
          <a:p>
            <a:r>
              <a:rPr lang="en-US" altLang="en-US" sz="3600"/>
              <a:t>Andrew Johnson becomes President after Lincoln’s assassination</a:t>
            </a:r>
          </a:p>
          <a:p>
            <a:pPr lvl="1"/>
            <a:r>
              <a:rPr lang="en-US" altLang="en-US" sz="3200"/>
              <a:t>4-14-65</a:t>
            </a: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855663" y="1981200"/>
          <a:ext cx="3468687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819048" imgH="971172" progId="MS_ClipArt_Gallery.2">
                  <p:embed/>
                </p:oleObj>
              </mc:Choice>
              <mc:Fallback>
                <p:oleObj name="Clip" r:id="rId4" imgW="819048" imgH="971172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1981200"/>
                        <a:ext cx="3468687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ver dir="r"/>
    <p:sndAc>
      <p:stSnd>
        <p:snd r:embed="rId3" name="LASER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800"/>
              <a:t>Two major issues </a:t>
            </a:r>
          </a:p>
          <a:p>
            <a:r>
              <a:rPr lang="en-US" altLang="en-US" sz="4800"/>
              <a:t>Subject of national debate</a:t>
            </a:r>
          </a:p>
          <a:p>
            <a:pPr lvl="1"/>
            <a:r>
              <a:rPr lang="en-US" altLang="en-US" sz="3600"/>
              <a:t>Issue #1</a:t>
            </a:r>
          </a:p>
          <a:p>
            <a:pPr lvl="1"/>
            <a:r>
              <a:rPr lang="en-US" altLang="en-US" sz="3600"/>
              <a:t>Issue #2</a:t>
            </a:r>
          </a:p>
          <a:p>
            <a:pPr lvl="1">
              <a:buFontTx/>
              <a:buNone/>
            </a:pPr>
            <a:endParaRPr lang="en-US" altLang="en-US" sz="3600"/>
          </a:p>
          <a:p>
            <a:pPr lvl="1">
              <a:buFontTx/>
              <a:buNone/>
            </a:pPr>
            <a:endParaRPr lang="en-US" altLang="en-U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292350" y="381000"/>
          <a:ext cx="45593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4" imgW="4558320" imgH="2283120" progId="MS_ClipArt_Gallery.2">
                  <p:embed/>
                </p:oleObj>
              </mc:Choice>
              <mc:Fallback>
                <p:oleObj name="Clip" r:id="rId4" imgW="4558320" imgH="228312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81000"/>
                        <a:ext cx="45593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ver dir="r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/>
              <a:t/>
            </a:r>
            <a:br>
              <a:rPr lang="en-US" altLang="en-US" sz="4800" b="1"/>
            </a:br>
            <a:r>
              <a:rPr lang="en-US" altLang="en-US" sz="4800" b="1"/>
              <a:t>The South under Johnson’s Plan</a:t>
            </a:r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7848600" cy="4114800"/>
          </a:xfrm>
        </p:spPr>
        <p:txBody>
          <a:bodyPr/>
          <a:lstStyle/>
          <a:p>
            <a:r>
              <a:rPr lang="en-US" altLang="en-US" sz="4000"/>
              <a:t>States had to:</a:t>
            </a:r>
          </a:p>
          <a:p>
            <a:pPr lvl="1"/>
            <a:r>
              <a:rPr lang="en-US" altLang="en-US" sz="4000"/>
              <a:t> revoke secession ordinances</a:t>
            </a:r>
          </a:p>
          <a:p>
            <a:pPr lvl="1"/>
            <a:r>
              <a:rPr lang="en-US" altLang="en-US" sz="4000"/>
              <a:t>abolish slavery</a:t>
            </a:r>
          </a:p>
          <a:p>
            <a:pPr lvl="1"/>
            <a:r>
              <a:rPr lang="en-US" altLang="en-US" sz="4000"/>
              <a:t>ratify the 13th amendment</a:t>
            </a:r>
          </a:p>
          <a:p>
            <a:pPr lvl="1"/>
            <a:r>
              <a:rPr lang="en-US" altLang="en-US" sz="4000"/>
              <a:t>take an oath of allegiance to be granted amnesty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371600"/>
          </a:xfrm>
        </p:spPr>
        <p:txBody>
          <a:bodyPr/>
          <a:lstStyle/>
          <a:p>
            <a:r>
              <a:rPr lang="en-US" altLang="en-US" sz="4000" b="1"/>
              <a:t>Southern states quickly enter the Union</a:t>
            </a:r>
            <a:endParaRPr lang="en-US" altLang="en-US" sz="4000"/>
          </a:p>
        </p:txBody>
      </p:sp>
      <p:pic>
        <p:nvPicPr>
          <p:cNvPr id="7171" name="Picture 1030" descr="states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743200"/>
            <a:ext cx="3333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031" descr="The Confederate States of Ameri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38288"/>
            <a:ext cx="7315200" cy="531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828800"/>
            <a:ext cx="7772400" cy="914400"/>
          </a:xfrm>
        </p:spPr>
        <p:txBody>
          <a:bodyPr/>
          <a:lstStyle/>
          <a:p>
            <a:r>
              <a:rPr lang="en-US" altLang="en-US" sz="4800" b="1"/>
              <a:t>New Congress  December 1865</a:t>
            </a:r>
            <a:endParaRPr lang="en-US" altLang="en-US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276600"/>
          </a:xfrm>
        </p:spPr>
        <p:txBody>
          <a:bodyPr/>
          <a:lstStyle/>
          <a:p>
            <a:r>
              <a:rPr lang="en-US" altLang="en-US" sz="4000"/>
              <a:t>Many Southern representatives are the old leadership</a:t>
            </a:r>
          </a:p>
          <a:p>
            <a:r>
              <a:rPr lang="en-US" altLang="en-US" sz="4000"/>
              <a:t>Example Alexander Stephens elected as senator from Georgia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305800" cy="1295400"/>
          </a:xfrm>
        </p:spPr>
        <p:txBody>
          <a:bodyPr/>
          <a:lstStyle/>
          <a:p>
            <a:r>
              <a:rPr lang="en-US" altLang="en-US" b="1"/>
              <a:t>Life in South under Johnson’s Plan</a:t>
            </a:r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8458200" cy="3886200"/>
          </a:xfrm>
        </p:spPr>
        <p:txBody>
          <a:bodyPr/>
          <a:lstStyle/>
          <a:p>
            <a:r>
              <a:rPr lang="en-US" altLang="en-US"/>
              <a:t>Black Codes 1865 and early 1866</a:t>
            </a:r>
          </a:p>
          <a:p>
            <a:pPr lvl="1"/>
            <a:r>
              <a:rPr lang="en-US" altLang="en-US" sz="3200"/>
              <a:t>called virtual slavery by critics</a:t>
            </a:r>
          </a:p>
          <a:p>
            <a:r>
              <a:rPr lang="en-US" altLang="en-US"/>
              <a:t>Sharecropping and tenancy</a:t>
            </a:r>
          </a:p>
          <a:p>
            <a:pPr lvl="1"/>
            <a:r>
              <a:rPr lang="en-US" altLang="en-US" sz="3200"/>
              <a:t>by end of 1865 most confiscated land returned to original owners</a:t>
            </a:r>
          </a:p>
          <a:p>
            <a:pPr lvl="1"/>
            <a:r>
              <a:rPr lang="en-US" altLang="en-US" sz="3200"/>
              <a:t>20 % of blacks owned land but most sharecroppers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did Sharecropping grow?</a:t>
            </a:r>
          </a:p>
        </p:txBody>
      </p:sp>
      <p:pic>
        <p:nvPicPr>
          <p:cNvPr id="10243" name="Picture 6" descr="share5.jpg (31293 by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33600"/>
            <a:ext cx="532447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r"/>
    <p:sndAc>
      <p:stSnd>
        <p:snd r:embed="rId2" name="LASER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z="4800" b="1"/>
              <a:t>Congressional reaction</a:t>
            </a: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en-US" altLang="en-US" sz="4000"/>
              <a:t>Widened the scope of the Freedmen’s Bureau</a:t>
            </a:r>
          </a:p>
          <a:p>
            <a:r>
              <a:rPr lang="en-US" altLang="en-US" sz="4000"/>
              <a:t>Passed Civil Rights Act making ex slaves citizens</a:t>
            </a:r>
          </a:p>
          <a:p>
            <a:r>
              <a:rPr lang="en-US" altLang="en-US" sz="4000"/>
              <a:t>Johnson vetoed both but Congress overrode him</a:t>
            </a:r>
          </a:p>
        </p:txBody>
      </p:sp>
    </p:spTree>
  </p:cSld>
  <p:clrMapOvr>
    <a:masterClrMapping/>
  </p:clrMapOvr>
  <p:transition spd="slow">
    <p:cover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217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Times New Roman</vt:lpstr>
      <vt:lpstr>Default Design</vt:lpstr>
      <vt:lpstr>Clip</vt:lpstr>
      <vt:lpstr>The Era of Reconstruction</vt:lpstr>
      <vt:lpstr>Civil War Timeline</vt:lpstr>
      <vt:lpstr>PowerPoint Presentation</vt:lpstr>
      <vt:lpstr> The South under Johnson’s Plan</vt:lpstr>
      <vt:lpstr>Southern states quickly enter the Union</vt:lpstr>
      <vt:lpstr>New Congress  December 1865</vt:lpstr>
      <vt:lpstr>Life in South under Johnson’s Plan</vt:lpstr>
      <vt:lpstr>Why did Sharecropping grow?</vt:lpstr>
      <vt:lpstr>Congressional reaction</vt:lpstr>
      <vt:lpstr>PowerPoint Presentation</vt:lpstr>
      <vt:lpstr>Freedmen’s Bureau</vt:lpstr>
      <vt:lpstr>Congress takes over 1867</vt:lpstr>
      <vt:lpstr>PowerPoint Presentation</vt:lpstr>
      <vt:lpstr>South Redeemed</vt:lpstr>
    </vt:vector>
  </TitlesOfParts>
  <Company>Cuyamaca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Supreme Court decisons</dc:title>
  <dc:creator>Tony Haber</dc:creator>
  <cp:lastModifiedBy>augky</cp:lastModifiedBy>
  <cp:revision>94</cp:revision>
  <dcterms:created xsi:type="dcterms:W3CDTF">1999-06-16T21:29:28Z</dcterms:created>
  <dcterms:modified xsi:type="dcterms:W3CDTF">2018-06-30T12:13:10Z</dcterms:modified>
</cp:coreProperties>
</file>