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68" r:id="rId4"/>
    <p:sldId id="258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F676B-FC1A-474E-9B0C-22E2EEAC8F2F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1120B-9589-4C82-A8C2-04EB2D07AE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1528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examples</a:t>
            </a:r>
            <a:r>
              <a:rPr lang="en-US" baseline="0" dirty="0" smtClean="0"/>
              <a:t> from RWS handbook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1120B-9589-4C82-A8C2-04EB2D07AE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30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537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973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743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911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3079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23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71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1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80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05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720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698BB80-51FB-422C-91AB-F3E0F2F8000A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FBDAA34-88B3-4ED0-A818-7D40987EC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42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yMT08mD7D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ritingcommons.org/index.php/open-text/research-methods-methodologies/empirical-research/informed-consent" TargetMode="External"/><Relationship Id="rId2" Type="http://schemas.openxmlformats.org/officeDocument/2006/relationships/hyperlink" Target="https://youtu.be/5MSzRD7EDc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commons.org/index.php/open-text/research-methods-methodologies/empirical-research/interviews/213-types-of-interview-ques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Annotated Bibliography / Research 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RWS 1301 / F. S. Masoud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9" y="295701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Surveys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1801504"/>
            <a:ext cx="11327642" cy="40675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You may want to create a survey to use as research in your community problem report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When designing your survey, be sure to ask the right questions and think about what types of questions would be best to ask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Types of questions include: closed questions, multiple choice questions, rank-ordered questions, and open questions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Be sure to ask the right amount of questions for your research (not too many, not too few!)</a:t>
            </a:r>
          </a:p>
        </p:txBody>
      </p:sp>
    </p:spTree>
    <p:extLst>
      <p:ext uri="{BB962C8B-B14F-4D97-AF65-F5344CB8AC3E}">
        <p14:creationId xmlns:p14="http://schemas.microsoft.com/office/powerpoint/2010/main" xmlns="" val="421337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Annotated Bibliography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1845734"/>
            <a:ext cx="11532358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Strictly APA format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 list of APA cited sources with an annotation underneath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Annotation will be 3-5 sentences of</a:t>
            </a:r>
            <a:r>
              <a:rPr lang="en-US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summary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and 1-2 sentences </a:t>
            </a:r>
            <a:r>
              <a:rPr lang="en-US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explaining why it’s important to your Community Problem Report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Keep your annotations to 100-150 words.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7-10 </a:t>
            </a:r>
            <a:r>
              <a:rPr lang="en-US" sz="3600" u="sng" dirty="0" smtClean="0">
                <a:solidFill>
                  <a:schemeClr val="tx1"/>
                </a:solidFill>
                <a:latin typeface="Garamond" panose="02020404030301010803" pitchFamily="18" charset="0"/>
              </a:rPr>
              <a:t>varied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sources</a:t>
            </a:r>
            <a:endParaRPr lang="en-US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99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232012"/>
            <a:ext cx="10841782" cy="1450757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Types of Sources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546" y="1631212"/>
            <a:ext cx="6155141" cy="48651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Accepted Sources: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Scholarly articles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Books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Reputable newspapers and magazines (max 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Reputable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websites - .</a:t>
            </a:r>
            <a:r>
              <a:rPr lang="en-US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gov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, .org, some .coms - (maximum </a:t>
            </a: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of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3)</a:t>
            </a:r>
            <a:endParaRPr lang="en-US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Reputable documentary (</a:t>
            </a: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maximum of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8421" y="1702987"/>
            <a:ext cx="4937760" cy="4547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3"/>
                </a:solidFill>
                <a:latin typeface="Garamond" panose="02020404030301010803" pitchFamily="18" charset="0"/>
              </a:rPr>
              <a:t>Not Accepted: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Blog posts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Wikipedia posts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Blog-style news – includes some </a:t>
            </a:r>
            <a:r>
              <a:rPr lang="en-US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Buzzfeed</a:t>
            </a: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articles!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TV shows or fictional films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Websites that are not reputable or trustworthy</a:t>
            </a:r>
            <a:endParaRPr lang="en-US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US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57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839" y="309349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Textual Research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2057400"/>
            <a:ext cx="10442665" cy="4038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Research conducted by reading articles, books, or journals written by scholars and offering your own input and assessments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This is the type of research you will predominantly use in your Community Problem Reports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You have to evaluate the authority of the texts you choose for your research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85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73" y="377588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Evaluating Sources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74" y="1733947"/>
            <a:ext cx="11349478" cy="37115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 Evaluating Sources Video</a:t>
            </a:r>
            <a:endParaRPr lang="en-US" sz="4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Use the CRAAP Method to evaluate your 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Currency, Relevance, Authority, Accuracy, Purpose</a:t>
            </a:r>
          </a:p>
        </p:txBody>
      </p:sp>
    </p:spTree>
    <p:extLst>
      <p:ext uri="{BB962C8B-B14F-4D97-AF65-F5344CB8AC3E}">
        <p14:creationId xmlns:p14="http://schemas.microsoft.com/office/powerpoint/2010/main" xmlns="" val="17116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35" y="363940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Empirical Research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20" y="1897039"/>
            <a:ext cx="11177516" cy="38077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Sometimes, you will have to conduct your own research in the field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You may have to conduct surveys, interviews or ethnographies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Informed Consent forms are necessary if you are conducting interviews</a:t>
            </a:r>
          </a:p>
        </p:txBody>
      </p:sp>
    </p:spTree>
    <p:extLst>
      <p:ext uri="{BB962C8B-B14F-4D97-AF65-F5344CB8AC3E}">
        <p14:creationId xmlns:p14="http://schemas.microsoft.com/office/powerpoint/2010/main" xmlns="" val="349537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839" y="363940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Informed Consent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69" y="2036802"/>
            <a:ext cx="1047602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As a researcher conducting field research, you must be ethical with the people you use in your research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Informed Consent Video</a:t>
            </a:r>
            <a:endParaRPr lang="en-US" sz="4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  <a:hlinkClick r:id="rId3"/>
              </a:rPr>
              <a:t>Sample Informed Consent language and resources</a:t>
            </a:r>
            <a:endParaRPr lang="en-US" sz="40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23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9" y="322997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Interviews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68" y="1873030"/>
            <a:ext cx="11741624" cy="44185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Select the type of interview that would be most effective for your research: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Oral 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histories; interview people who can tell stories about life in the past.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Expert 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testimonies; interview experts, such as famous inventors, entrepreneurs, political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leaders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, or trend-setters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Slice-of-life 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profiles; interview "man/woman on the street," profiling the life of "ordinary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people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"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Memorable 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quotes; perhaps someone said something in a clever way that supports your 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work </a:t>
            </a:r>
          </a:p>
          <a:p>
            <a:pPr marL="0" indent="0" algn="r">
              <a:buNone/>
            </a:pP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							(writingcommons.org, 2015)</a:t>
            </a:r>
            <a:endParaRPr lang="en-US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3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486" y="295702"/>
            <a:ext cx="9875520" cy="1356360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Conducting an Interview 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4" y="1982211"/>
            <a:ext cx="10058400" cy="20984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Types of interview questions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source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Interview consent form in the RWS Guide page 225 </a:t>
            </a:r>
            <a:endParaRPr lang="en-US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91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178</TotalTime>
  <Words>485</Words>
  <Application>Microsoft Office PowerPoint</Application>
  <PresentationFormat>Custom</PresentationFormat>
  <Paragraphs>54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Basis</vt:lpstr>
      <vt:lpstr>Annotated Bibliography / Research </vt:lpstr>
      <vt:lpstr>Annotated Bibliography</vt:lpstr>
      <vt:lpstr>Types of Sources</vt:lpstr>
      <vt:lpstr>Textual Research</vt:lpstr>
      <vt:lpstr>Evaluating Sources</vt:lpstr>
      <vt:lpstr>Empirical Research</vt:lpstr>
      <vt:lpstr>Informed Consent</vt:lpstr>
      <vt:lpstr>Interviews</vt:lpstr>
      <vt:lpstr>Conducting an Interview </vt:lpstr>
      <vt:lpstr>Surveys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– Tuesday, October 13, 2015</dc:title>
  <dc:creator>Fatima Sausan Masoud</dc:creator>
  <cp:lastModifiedBy>Hellen</cp:lastModifiedBy>
  <cp:revision>25</cp:revision>
  <dcterms:created xsi:type="dcterms:W3CDTF">2015-10-13T01:56:17Z</dcterms:created>
  <dcterms:modified xsi:type="dcterms:W3CDTF">2018-03-22T05:00:38Z</dcterms:modified>
</cp:coreProperties>
</file>