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3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1517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0266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8514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749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5672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071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502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9673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9045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4833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915D3-6DF5-409A-BAF0-31C40636EC45}" type="datetimeFigureOut">
              <a:rPr lang="en-AU" smtClean="0"/>
              <a:t>24/07/2017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748E2-9427-41E2-B404-C71E673DE9C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822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err="1" smtClean="0"/>
              <a:t>Wayan</a:t>
            </a:r>
            <a:r>
              <a:rPr lang="en-AU" dirty="0" smtClean="0"/>
              <a:t> </a:t>
            </a:r>
            <a:r>
              <a:rPr lang="en-AU" dirty="0" err="1" smtClean="0"/>
              <a:t>Yudane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10822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032330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36912"/>
            <a:ext cx="3059211" cy="2668079"/>
          </a:xfrm>
        </p:spPr>
      </p:pic>
    </p:spTree>
    <p:extLst>
      <p:ext uri="{BB962C8B-B14F-4D97-AF65-F5344CB8AC3E}">
        <p14:creationId xmlns:p14="http://schemas.microsoft.com/office/powerpoint/2010/main" val="4253931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852936"/>
            <a:ext cx="3136131" cy="3136131"/>
          </a:xfrm>
        </p:spPr>
      </p:pic>
    </p:spTree>
    <p:extLst>
      <p:ext uri="{BB962C8B-B14F-4D97-AF65-F5344CB8AC3E}">
        <p14:creationId xmlns:p14="http://schemas.microsoft.com/office/powerpoint/2010/main" val="2650184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10721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2364</TotalTime>
  <Words>2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Wayan Yudane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Wayan Yudane</dc:title>
  <dc:creator>pikdit</dc:creator>
  <cp:lastModifiedBy>pikdit</cp:lastModifiedBy>
  <cp:revision>4</cp:revision>
  <dcterms:created xsi:type="dcterms:W3CDTF">2017-07-24T06:14:09Z</dcterms:created>
  <dcterms:modified xsi:type="dcterms:W3CDTF">2017-07-25T21:39:00Z</dcterms:modified>
</cp:coreProperties>
</file>