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CFFDF-FBE1-4884-AB67-057025DB3BC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02E60-016E-43DE-BC33-815C72EA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E778-06F6-41F9-9684-1210E8F1182F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C27-4A3C-44C7-97E2-7ACE12DEBE00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A65-A820-4AC1-AEE4-909DE4B2DA81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1AE-10AD-4F37-AC15-F28FD3EEB5DE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3B6E-021C-4D43-98E9-8C5C355BFBBD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BDD1-31D0-4BCF-AA37-DE129F393C78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00F0-D1F2-4589-8B38-2A5229E92FE0}" type="datetime1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BF12-F0B9-4356-BF43-B9873E061DDC}" type="datetime1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2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8CD-C9DA-4376-9906-5679F2F73FA9}" type="datetime1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B57D-D8AD-424B-9796-D509651C0241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6E1D-D4DE-477C-9177-8F0F2816CC97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A568-EAF6-4FDF-9892-8BEF5AF12656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DA43-73EB-49A0-A6A8-62F5919D0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MBA Finance 571</a:t>
            </a:r>
          </a:p>
          <a:p>
            <a:r>
              <a:rPr lang="en-US" dirty="0" smtClean="0"/>
              <a:t>Week 2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670050" cy="7127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193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6839"/>
            <a:ext cx="8229600" cy="3812685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28737"/>
            <a:ext cx="75985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3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3619"/>
            <a:ext cx="8229600" cy="3759124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050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209800" y="2514600"/>
            <a:ext cx="504826" cy="3429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5887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55"/>
            <a:ext cx="8229600" cy="1143000"/>
          </a:xfrm>
        </p:spPr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9191"/>
            <a:ext cx="8229600" cy="4287981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9" y="1066800"/>
            <a:ext cx="810508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72335"/>
            <a:ext cx="3194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048000" y="2133600"/>
            <a:ext cx="25908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14602" y="2133600"/>
            <a:ext cx="3121816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066800" y="3848100"/>
            <a:ext cx="504826" cy="3429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1181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57" y="1981200"/>
            <a:ext cx="8781042" cy="39624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64574"/>
              </p:ext>
            </p:extLst>
          </p:nvPr>
        </p:nvGraphicFramePr>
        <p:xfrm>
          <a:off x="4724400" y="1981200"/>
          <a:ext cx="4184650" cy="952500"/>
        </p:xfrm>
        <a:graphic>
          <a:graphicData uri="http://schemas.openxmlformats.org/drawingml/2006/table">
            <a:tbl>
              <a:tblPr/>
              <a:tblGrid>
                <a:gridCol w="41846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The student will find answers for: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Enterprise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b. Stock Split (See the Dividend and Splits section towards the bottom)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52 Week High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 Book Value per Share (Bottom left)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286000" y="3200400"/>
            <a:ext cx="504826" cy="3429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57400" y="2514600"/>
            <a:ext cx="25908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904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1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5280"/>
            <a:ext cx="8229600" cy="45158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91000" y="3676650"/>
            <a:ext cx="76200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15980"/>
              </p:ext>
            </p:extLst>
          </p:nvPr>
        </p:nvGraphicFramePr>
        <p:xfrm>
          <a:off x="2667000" y="3276600"/>
          <a:ext cx="2438400" cy="1905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Closing price for the last 5 days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2438400" y="3467100"/>
            <a:ext cx="1447800" cy="133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04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3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1188"/>
            <a:ext cx="8229600" cy="4343987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399"/>
            <a:ext cx="6400800" cy="21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105400" y="2209800"/>
            <a:ext cx="76200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5037"/>
              </p:ext>
            </p:extLst>
          </p:nvPr>
        </p:nvGraphicFramePr>
        <p:xfrm>
          <a:off x="990600" y="1673802"/>
          <a:ext cx="3041650" cy="762000"/>
        </p:xfrm>
        <a:graphic>
          <a:graphicData uri="http://schemas.openxmlformats.org/drawingml/2006/table">
            <a:tbl>
              <a:tblPr/>
              <a:tblGrid>
                <a:gridCol w="30416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find answers to: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Recommendation 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b. Target Analyst Price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Average Revenue Estimate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511425" y="2435802"/>
            <a:ext cx="4498975" cy="19837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2511425" y="2435802"/>
            <a:ext cx="4270375" cy="2898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1752600" y="2435802"/>
            <a:ext cx="758825" cy="23647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3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Valuation and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8786"/>
            <a:ext cx="8229600" cy="4268791"/>
          </a:xfrm>
          <a:prstGeom prst="rect">
            <a:avLst/>
          </a:prstGeo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8766"/>
            <a:ext cx="8382000" cy="2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828800" y="4648200"/>
            <a:ext cx="76200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26335"/>
              </p:ext>
            </p:extLst>
          </p:nvPr>
        </p:nvGraphicFramePr>
        <p:xfrm>
          <a:off x="3048000" y="4475797"/>
          <a:ext cx="2881745" cy="344805"/>
        </p:xfrm>
        <a:graphic>
          <a:graphicData uri="http://schemas.openxmlformats.org/drawingml/2006/table">
            <a:tbl>
              <a:tblPr/>
              <a:tblGrid>
                <a:gridCol w="288174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Press Release and other news articles about the company.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4488872" y="4820602"/>
            <a:ext cx="0" cy="360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0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DA43-73EB-49A0-A6A8-62F5919D05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4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130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Stock Valuation and Analysis</vt:lpstr>
      <vt:lpstr>Stock Valuation and Analysis</vt:lpstr>
      <vt:lpstr>Stock Valuation and Analysis</vt:lpstr>
      <vt:lpstr>Stock Valuation and Analysis</vt:lpstr>
      <vt:lpstr>Stock Valuation and Analysis</vt:lpstr>
      <vt:lpstr>Stock Valuation and Analysis</vt:lpstr>
      <vt:lpstr>Stock Valuation and Analysis</vt:lpstr>
      <vt:lpstr>Stock Valuation and Analysis</vt:lpstr>
      <vt:lpstr>Conclusion</vt:lpstr>
    </vt:vector>
  </TitlesOfParts>
  <Company>ACERA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Industry Financial Statistics</dc:title>
  <dc:creator>Harsh Jadhav</dc:creator>
  <cp:lastModifiedBy>mutisya</cp:lastModifiedBy>
  <cp:revision>23</cp:revision>
  <dcterms:created xsi:type="dcterms:W3CDTF">2016-11-13T13:50:41Z</dcterms:created>
  <dcterms:modified xsi:type="dcterms:W3CDTF">2017-09-12T03:45:51Z</dcterms:modified>
</cp:coreProperties>
</file>