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14"/>
  </p:notesMasterIdLst>
  <p:sldIdLst>
    <p:sldId id="256" r:id="rId2"/>
    <p:sldId id="263" r:id="rId3"/>
    <p:sldId id="266" r:id="rId4"/>
    <p:sldId id="268" r:id="rId5"/>
    <p:sldId id="269" r:id="rId6"/>
    <p:sldId id="270" r:id="rId7"/>
    <p:sldId id="271" r:id="rId8"/>
    <p:sldId id="272" r:id="rId9"/>
    <p:sldId id="273" r:id="rId10"/>
    <p:sldId id="274" r:id="rId11"/>
    <p:sldId id="275" r:id="rId12"/>
    <p:sldId id="264" r:id="rId13"/>
  </p:sldIdLst>
  <p:sldSz cx="10160000" cy="7620000"/>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99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303" autoAdjust="0"/>
    <p:restoredTop sz="91074" autoAdjust="0"/>
  </p:normalViewPr>
  <p:slideViewPr>
    <p:cSldViewPr>
      <p:cViewPr>
        <p:scale>
          <a:sx n="98" d="100"/>
          <a:sy n="98" d="100"/>
        </p:scale>
        <p:origin x="-72"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B724F21-F342-4234-868E-B6E0BCF5EAB6}" type="datetimeFigureOut">
              <a:rPr lang="en-US"/>
              <a:pPr>
                <a:defRPr/>
              </a:pPr>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7D11ADB-F9B1-443E-8263-CC081D8A142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5AA576-01AA-4C8E-9014-5A98166C76D9}"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766B95-48F9-406C-B59E-0F9542CF961D}"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10001250" y="5384800"/>
            <a:ext cx="158750" cy="2235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1599" tIns="50799" rIns="101599" bIns="50799" anchor="ctr"/>
          <a:lstStyle/>
          <a:p>
            <a:pPr algn="ctr">
              <a:defRPr/>
            </a:pPr>
            <a:endParaRPr lang="en-US"/>
          </a:p>
        </p:txBody>
      </p:sp>
      <p:sp>
        <p:nvSpPr>
          <p:cNvPr id="5" name="Rectangle 4"/>
          <p:cNvSpPr/>
          <p:nvPr/>
        </p:nvSpPr>
        <p:spPr>
          <a:xfrm>
            <a:off x="10001250" y="0"/>
            <a:ext cx="158750" cy="538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1599" tIns="50799" rIns="101599" bIns="50799" anchor="ctr"/>
          <a:lstStyle/>
          <a:p>
            <a:pPr algn="ctr">
              <a:defRPr/>
            </a:pPr>
            <a:endParaRPr lang="en-US"/>
          </a:p>
        </p:txBody>
      </p:sp>
      <p:sp>
        <p:nvSpPr>
          <p:cNvPr id="2" name="Title 1"/>
          <p:cNvSpPr>
            <a:spLocks noGrp="1"/>
          </p:cNvSpPr>
          <p:nvPr>
            <p:ph type="ctrTitle"/>
          </p:nvPr>
        </p:nvSpPr>
        <p:spPr>
          <a:xfrm>
            <a:off x="508000" y="254001"/>
            <a:ext cx="8636000" cy="5079999"/>
          </a:xfrm>
        </p:spPr>
        <p:txBody>
          <a:bodyPr anchor="ctr">
            <a:noAutofit/>
          </a:bodyPr>
          <a:lstStyle>
            <a:lvl1pPr>
              <a:lnSpc>
                <a:spcPct val="100000"/>
              </a:lnSpc>
              <a:defRPr sz="9800" spc="-89"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08000" y="5334000"/>
            <a:ext cx="7620000" cy="1016000"/>
          </a:xfrm>
        </p:spPr>
        <p:txBody>
          <a:bodyPr/>
          <a:lstStyle>
            <a:lvl1pPr marL="0" indent="0" algn="l">
              <a:buNone/>
              <a:defRPr b="0" cap="all" spc="133" baseline="0">
                <a:solidFill>
                  <a:schemeClr val="tx2"/>
                </a:solidFill>
                <a:latin typeface="+mj-lt"/>
              </a:defRPr>
            </a:lvl1pPr>
            <a:lvl2pPr marL="507995" indent="0" algn="ctr">
              <a:buNone/>
              <a:defRPr>
                <a:solidFill>
                  <a:schemeClr val="tx1">
                    <a:tint val="75000"/>
                  </a:schemeClr>
                </a:solidFill>
              </a:defRPr>
            </a:lvl2pPr>
            <a:lvl3pPr marL="1015990" indent="0" algn="ctr">
              <a:buNone/>
              <a:defRPr>
                <a:solidFill>
                  <a:schemeClr val="tx1">
                    <a:tint val="75000"/>
                  </a:schemeClr>
                </a:solidFill>
              </a:defRPr>
            </a:lvl3pPr>
            <a:lvl4pPr marL="1523985" indent="0" algn="ctr">
              <a:buNone/>
              <a:defRPr>
                <a:solidFill>
                  <a:schemeClr val="tx1">
                    <a:tint val="75000"/>
                  </a:schemeClr>
                </a:solidFill>
              </a:defRPr>
            </a:lvl4pPr>
            <a:lvl5pPr marL="2031980" indent="0" algn="ctr">
              <a:buNone/>
              <a:defRPr>
                <a:solidFill>
                  <a:schemeClr val="tx1">
                    <a:tint val="75000"/>
                  </a:schemeClr>
                </a:solidFill>
              </a:defRPr>
            </a:lvl5pPr>
            <a:lvl6pPr marL="2539975" indent="0" algn="ctr">
              <a:buNone/>
              <a:defRPr>
                <a:solidFill>
                  <a:schemeClr val="tx1">
                    <a:tint val="75000"/>
                  </a:schemeClr>
                </a:solidFill>
              </a:defRPr>
            </a:lvl6pPr>
            <a:lvl7pPr marL="3047970" indent="0" algn="ctr">
              <a:buNone/>
              <a:defRPr>
                <a:solidFill>
                  <a:schemeClr val="tx1">
                    <a:tint val="75000"/>
                  </a:schemeClr>
                </a:solidFill>
              </a:defRPr>
            </a:lvl7pPr>
            <a:lvl8pPr marL="3555964" indent="0" algn="ctr">
              <a:buNone/>
              <a:defRPr>
                <a:solidFill>
                  <a:schemeClr val="tx1">
                    <a:tint val="75000"/>
                  </a:schemeClr>
                </a:solidFill>
              </a:defRPr>
            </a:lvl8pPr>
            <a:lvl9pPr marL="4063959"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3EDFA962-82A1-45C8-A0B4-A572C954281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9BB29D-7A56-4A34-906F-E3416899D4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05154"/>
            <a:ext cx="2286000" cy="650169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0" y="305154"/>
            <a:ext cx="6688667" cy="6501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960BC9-9222-4F99-97BA-4C4C13F109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920A50-041C-4C5B-814F-54AD6CAAD35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0" y="1608667"/>
            <a:ext cx="8636000" cy="4801306"/>
          </a:xfrm>
        </p:spPr>
        <p:txBody>
          <a:bodyPr anchor="ctr">
            <a:noAutofit/>
          </a:bodyPr>
          <a:lstStyle>
            <a:lvl1pPr algn="l">
              <a:lnSpc>
                <a:spcPct val="100000"/>
              </a:lnSpc>
              <a:defRPr sz="9800" b="0" cap="all" spc="-89"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08000" y="254001"/>
            <a:ext cx="8636000" cy="1185333"/>
          </a:xfrm>
        </p:spPr>
        <p:txBody>
          <a:bodyPr anchor="b"/>
          <a:lstStyle>
            <a:lvl1pPr marL="0" indent="0">
              <a:buNone/>
              <a:defRPr sz="2200" b="0" cap="all" spc="133" baseline="0">
                <a:solidFill>
                  <a:schemeClr val="tx2"/>
                </a:solidFill>
                <a:latin typeface="+mj-lt"/>
              </a:defRPr>
            </a:lvl1pPr>
            <a:lvl2pPr marL="507995" indent="0">
              <a:buNone/>
              <a:defRPr sz="2000">
                <a:solidFill>
                  <a:schemeClr val="tx1">
                    <a:tint val="75000"/>
                  </a:schemeClr>
                </a:solidFill>
              </a:defRPr>
            </a:lvl2pPr>
            <a:lvl3pPr marL="1015990" indent="0">
              <a:buNone/>
              <a:defRPr sz="1800">
                <a:solidFill>
                  <a:schemeClr val="tx1">
                    <a:tint val="75000"/>
                  </a:schemeClr>
                </a:solidFill>
              </a:defRPr>
            </a:lvl3pPr>
            <a:lvl4pPr marL="1523985" indent="0">
              <a:buNone/>
              <a:defRPr sz="1600">
                <a:solidFill>
                  <a:schemeClr val="tx1">
                    <a:tint val="75000"/>
                  </a:schemeClr>
                </a:solidFill>
              </a:defRPr>
            </a:lvl4pPr>
            <a:lvl5pPr marL="2031980" indent="0">
              <a:buNone/>
              <a:defRPr sz="1600">
                <a:solidFill>
                  <a:schemeClr val="tx1">
                    <a:tint val="75000"/>
                  </a:schemeClr>
                </a:solidFill>
              </a:defRPr>
            </a:lvl5pPr>
            <a:lvl6pPr marL="2539975" indent="0">
              <a:buNone/>
              <a:defRPr sz="1600">
                <a:solidFill>
                  <a:schemeClr val="tx1">
                    <a:tint val="75000"/>
                  </a:schemeClr>
                </a:solidFill>
              </a:defRPr>
            </a:lvl6pPr>
            <a:lvl7pPr marL="3047970" indent="0">
              <a:buNone/>
              <a:defRPr sz="1600">
                <a:solidFill>
                  <a:schemeClr val="tx1">
                    <a:tint val="75000"/>
                  </a:schemeClr>
                </a:solidFill>
              </a:defRPr>
            </a:lvl7pPr>
            <a:lvl8pPr marL="3555964" indent="0">
              <a:buNone/>
              <a:defRPr sz="1600">
                <a:solidFill>
                  <a:schemeClr val="tx1">
                    <a:tint val="75000"/>
                  </a:schemeClr>
                </a:solidFill>
              </a:defRPr>
            </a:lvl8pPr>
            <a:lvl9pPr marL="406395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BB2637-FE62-4A06-8919-48B074E9166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11867" y="1749778"/>
            <a:ext cx="3657600" cy="502884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5733" y="1749778"/>
            <a:ext cx="3657600" cy="5028848"/>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7B1B0E-B7F0-4D58-8E65-39DAC92ED5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08480" y="1747520"/>
            <a:ext cx="3657600" cy="710847"/>
          </a:xfrm>
        </p:spPr>
        <p:txBody>
          <a:bodyPr anchor="b">
            <a:noAutofit/>
          </a:bodyPr>
          <a:lstStyle>
            <a:lvl1pPr marL="0" indent="0">
              <a:buNone/>
              <a:defRPr sz="2000" b="0" cap="all" spc="111" baseline="0">
                <a:solidFill>
                  <a:schemeClr val="tx1"/>
                </a:solidFill>
                <a:latin typeface="+mj-lt"/>
              </a:defRPr>
            </a:lvl1pPr>
            <a:lvl2pPr marL="507995" indent="0">
              <a:buNone/>
              <a:defRPr sz="2200" b="1"/>
            </a:lvl2pPr>
            <a:lvl3pPr marL="1015990" indent="0">
              <a:buNone/>
              <a:defRPr sz="2000" b="1"/>
            </a:lvl3pPr>
            <a:lvl4pPr marL="1523985" indent="0">
              <a:buNone/>
              <a:defRPr sz="1800" b="1"/>
            </a:lvl4pPr>
            <a:lvl5pPr marL="2031980" indent="0">
              <a:buNone/>
              <a:defRPr sz="1800" b="1"/>
            </a:lvl5pPr>
            <a:lvl6pPr marL="2539975" indent="0">
              <a:buNone/>
              <a:defRPr sz="1800" b="1"/>
            </a:lvl6pPr>
            <a:lvl7pPr marL="3047970" indent="0">
              <a:buNone/>
              <a:defRPr sz="1800" b="1"/>
            </a:lvl7pPr>
            <a:lvl8pPr marL="3555964" indent="0">
              <a:buNone/>
              <a:defRPr sz="1800" b="1"/>
            </a:lvl8pPr>
            <a:lvl9pPr marL="4063959"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1808480" y="2510407"/>
            <a:ext cx="3657600" cy="426720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9120" y="1747520"/>
            <a:ext cx="3657600" cy="710847"/>
          </a:xfrm>
        </p:spPr>
        <p:txBody>
          <a:bodyPr anchor="b">
            <a:noAutofit/>
          </a:bodyPr>
          <a:lstStyle>
            <a:lvl1pPr marL="0" indent="0">
              <a:buNone/>
              <a:defRPr lang="en-US" sz="2000" b="0" kern="1200" cap="all" spc="111" baseline="0" dirty="0" smtClean="0">
                <a:solidFill>
                  <a:schemeClr val="tx1"/>
                </a:solidFill>
                <a:latin typeface="+mj-lt"/>
                <a:ea typeface="+mn-ea"/>
                <a:cs typeface="+mn-cs"/>
              </a:defRPr>
            </a:lvl1pPr>
            <a:lvl2pPr marL="507995" indent="0">
              <a:buNone/>
              <a:defRPr sz="2200" b="1"/>
            </a:lvl2pPr>
            <a:lvl3pPr marL="1015990" indent="0">
              <a:buNone/>
              <a:defRPr sz="2000" b="1"/>
            </a:lvl3pPr>
            <a:lvl4pPr marL="1523985" indent="0">
              <a:buNone/>
              <a:defRPr sz="1800" b="1"/>
            </a:lvl4pPr>
            <a:lvl5pPr marL="2031980" indent="0">
              <a:buNone/>
              <a:defRPr sz="1800" b="1"/>
            </a:lvl5pPr>
            <a:lvl6pPr marL="2539975" indent="0">
              <a:buNone/>
              <a:defRPr sz="1800" b="1"/>
            </a:lvl6pPr>
            <a:lvl7pPr marL="3047970" indent="0">
              <a:buNone/>
              <a:defRPr sz="1800" b="1"/>
            </a:lvl7pPr>
            <a:lvl8pPr marL="3555964" indent="0">
              <a:buNone/>
              <a:defRPr sz="1800" b="1"/>
            </a:lvl8pPr>
            <a:lvl9pPr marL="4063959"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659120" y="2510407"/>
            <a:ext cx="3657600" cy="4267200"/>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44BEC1F-9E13-4D39-A281-5C658C77E21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C20EF84-9040-4EBE-B59F-703F04DADC2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F61175-AC04-45D5-9917-64B36216902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2278" y="1778000"/>
            <a:ext cx="5679722" cy="4978400"/>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8001" y="1778000"/>
            <a:ext cx="3342570" cy="4978400"/>
          </a:xfrm>
        </p:spPr>
        <p:txBody>
          <a:bodyPr>
            <a:normAutofit/>
          </a:bodyPr>
          <a:lstStyle>
            <a:lvl1pPr marL="0" indent="0">
              <a:buNone/>
              <a:defRPr sz="1800"/>
            </a:lvl1pPr>
            <a:lvl2pPr marL="507995" indent="0">
              <a:buNone/>
              <a:defRPr sz="1300"/>
            </a:lvl2pPr>
            <a:lvl3pPr marL="1015990" indent="0">
              <a:buNone/>
              <a:defRPr sz="1100"/>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smtClean="0"/>
              <a:t>Click to edit Master text styles</a:t>
            </a:r>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1711E4-9D70-4402-B3CF-2FE14BD33B5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001250" y="5384800"/>
            <a:ext cx="158750" cy="2235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1599" tIns="50799" rIns="101599" bIns="50799" anchor="ctr"/>
          <a:lstStyle/>
          <a:p>
            <a:pPr algn="ctr">
              <a:defRPr/>
            </a:pPr>
            <a:endParaRPr lang="en-US"/>
          </a:p>
        </p:txBody>
      </p:sp>
      <p:sp>
        <p:nvSpPr>
          <p:cNvPr id="6" name="Rectangle 5"/>
          <p:cNvSpPr/>
          <p:nvPr/>
        </p:nvSpPr>
        <p:spPr>
          <a:xfrm>
            <a:off x="10001250" y="0"/>
            <a:ext cx="158750" cy="538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1599" tIns="50799" rIns="101599" bIns="50799" anchor="ctr"/>
          <a:lstStyle/>
          <a:p>
            <a:pPr algn="ctr">
              <a:defRPr/>
            </a:pPr>
            <a:endParaRPr lang="en-US"/>
          </a:p>
        </p:txBody>
      </p:sp>
      <p:sp>
        <p:nvSpPr>
          <p:cNvPr id="3" name="Picture Placeholder 2"/>
          <p:cNvSpPr>
            <a:spLocks noGrp="1"/>
          </p:cNvSpPr>
          <p:nvPr>
            <p:ph type="pic" idx="1"/>
          </p:nvPr>
        </p:nvSpPr>
        <p:spPr>
          <a:xfrm>
            <a:off x="0" y="0"/>
            <a:ext cx="10000974" cy="5384800"/>
          </a:xfrm>
          <a:solidFill>
            <a:schemeClr val="bg1">
              <a:lumMod val="75000"/>
            </a:schemeClr>
          </a:solidFill>
        </p:spPr>
        <p:txBody>
          <a:bodyPr rtlCol="0">
            <a:normAutofit/>
          </a:bodyPr>
          <a:lstStyle>
            <a:lvl1pPr marL="0" indent="0">
              <a:buNone/>
              <a:defRPr sz="3600"/>
            </a:lvl1pPr>
            <a:lvl2pPr marL="507995" indent="0">
              <a:buNone/>
              <a:defRPr sz="3100"/>
            </a:lvl2pPr>
            <a:lvl3pPr marL="1015990" indent="0">
              <a:buNone/>
              <a:defRPr sz="2700"/>
            </a:lvl3pPr>
            <a:lvl4pPr marL="1523985" indent="0">
              <a:buNone/>
              <a:defRPr sz="2200"/>
            </a:lvl4pPr>
            <a:lvl5pPr marL="2031980" indent="0">
              <a:buNone/>
              <a:defRPr sz="2200"/>
            </a:lvl5pPr>
            <a:lvl6pPr marL="2539975" indent="0">
              <a:buNone/>
              <a:defRPr sz="2200"/>
            </a:lvl6pPr>
            <a:lvl7pPr marL="3047970" indent="0">
              <a:buNone/>
              <a:defRPr sz="2200"/>
            </a:lvl7pPr>
            <a:lvl8pPr marL="3555964" indent="0">
              <a:buNone/>
              <a:defRPr sz="2200"/>
            </a:lvl8pPr>
            <a:lvl9pPr marL="4063959" indent="0">
              <a:buNone/>
              <a:defRPr sz="22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508000" y="6350000"/>
            <a:ext cx="9059333" cy="508000"/>
          </a:xfrm>
        </p:spPr>
        <p:txBody>
          <a:bodyPr/>
          <a:lstStyle>
            <a:lvl1pPr marL="0" indent="0">
              <a:buNone/>
              <a:defRPr sz="1800"/>
            </a:lvl1pPr>
            <a:lvl2pPr marL="507995" indent="0">
              <a:buNone/>
              <a:defRPr sz="1300"/>
            </a:lvl2pPr>
            <a:lvl3pPr marL="1015990" indent="0">
              <a:buNone/>
              <a:defRPr sz="1100"/>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n-US" smtClean="0"/>
              <a:t>Click to edit Master text styles</a:t>
            </a:r>
          </a:p>
        </p:txBody>
      </p:sp>
      <p:sp>
        <p:nvSpPr>
          <p:cNvPr id="8" name="Title 7"/>
          <p:cNvSpPr>
            <a:spLocks noGrp="1"/>
          </p:cNvSpPr>
          <p:nvPr>
            <p:ph type="title"/>
          </p:nvPr>
        </p:nvSpPr>
        <p:spPr>
          <a:xfrm>
            <a:off x="508000" y="5503333"/>
            <a:ext cx="9059333" cy="846667"/>
          </a:xfrm>
        </p:spPr>
        <p:txBody>
          <a:bodyPr anchor="t"/>
          <a:lstStyle>
            <a:lvl1pPr>
              <a:defRPr sz="3600"/>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5CBE1E4D-3DC1-430A-AA1F-25F1A1F4FE1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8000" y="169863"/>
            <a:ext cx="6434138" cy="1524000"/>
          </a:xfrm>
          <a:prstGeom prst="rect">
            <a:avLst/>
          </a:prstGeom>
        </p:spPr>
        <p:txBody>
          <a:bodyPr vert="horz" lIns="101599" tIns="50799" rIns="101599" bIns="50799" rtlCol="0" anchor="b">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08000" y="1947863"/>
            <a:ext cx="8466138" cy="4859337"/>
          </a:xfrm>
          <a:prstGeom prst="rect">
            <a:avLst/>
          </a:prstGeom>
          <a:noFill/>
          <a:ln w="9525">
            <a:noFill/>
            <a:miter lim="800000"/>
            <a:headEnd/>
            <a:tailEnd/>
          </a:ln>
        </p:spPr>
        <p:txBody>
          <a:bodyPr vert="horz" wrap="square" lIns="101599" tIns="50799" rIns="101599" bIns="5079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8000" y="6858000"/>
            <a:ext cx="3810000" cy="338138"/>
          </a:xfrm>
          <a:prstGeom prst="rect">
            <a:avLst/>
          </a:prstGeom>
        </p:spPr>
        <p:txBody>
          <a:bodyPr vert="horz" lIns="101599" tIns="50799" rIns="101599" bIns="0" rtlCol="0" anchor="b"/>
          <a:lstStyle>
            <a:lvl1pPr algn="l">
              <a:defRPr sz="1100">
                <a:solidFill>
                  <a:schemeClr val="tx1"/>
                </a:solidFill>
              </a:defRPr>
            </a:lvl1pPr>
          </a:lstStyle>
          <a:p>
            <a:pPr>
              <a:defRPr/>
            </a:pPr>
            <a:endParaRPr lang="en-US"/>
          </a:p>
        </p:txBody>
      </p:sp>
      <p:sp>
        <p:nvSpPr>
          <p:cNvPr id="5" name="Footer Placeholder 4"/>
          <p:cNvSpPr>
            <a:spLocks noGrp="1"/>
          </p:cNvSpPr>
          <p:nvPr>
            <p:ph type="ftr" sz="quarter" idx="3"/>
          </p:nvPr>
        </p:nvSpPr>
        <p:spPr>
          <a:xfrm>
            <a:off x="508000" y="7213600"/>
            <a:ext cx="3810000" cy="315913"/>
          </a:xfrm>
          <a:prstGeom prst="rect">
            <a:avLst/>
          </a:prstGeom>
        </p:spPr>
        <p:txBody>
          <a:bodyPr vert="horz" lIns="101599" tIns="50799" rIns="101599" bIns="50799" rtlCol="0" anchor="t"/>
          <a:lstStyle>
            <a:lvl1pPr algn="l">
              <a:defRPr sz="1100">
                <a:solidFill>
                  <a:schemeClr val="tx1"/>
                </a:solidFill>
              </a:defRPr>
            </a:lvl1pPr>
          </a:lstStyle>
          <a:p>
            <a:pPr>
              <a:defRPr/>
            </a:pPr>
            <a:endParaRPr lang="en-US"/>
          </a:p>
        </p:txBody>
      </p:sp>
      <p:sp>
        <p:nvSpPr>
          <p:cNvPr id="6" name="Slide Number Placeholder 5"/>
          <p:cNvSpPr>
            <a:spLocks noGrp="1"/>
          </p:cNvSpPr>
          <p:nvPr>
            <p:ph type="sldNum" sz="quarter" idx="4"/>
          </p:nvPr>
        </p:nvSpPr>
        <p:spPr>
          <a:xfrm rot="16200000">
            <a:off x="9141619" y="6539707"/>
            <a:ext cx="1462087" cy="406400"/>
          </a:xfrm>
          <a:prstGeom prst="rect">
            <a:avLst/>
          </a:prstGeom>
        </p:spPr>
        <p:txBody>
          <a:bodyPr vert="horz" lIns="101599" tIns="50799" rIns="101599" bIns="50799" rtlCol="0" anchor="ctr"/>
          <a:lstStyle>
            <a:lvl1pPr algn="l">
              <a:defRPr sz="2700" b="1">
                <a:solidFill>
                  <a:schemeClr val="tx2"/>
                </a:solidFill>
              </a:defRPr>
            </a:lvl1pPr>
          </a:lstStyle>
          <a:p>
            <a:pPr>
              <a:defRPr/>
            </a:pPr>
            <a:fld id="{E9118DEC-860F-4509-B24E-F640948891CB}" type="slidenum">
              <a:rPr lang="en-US"/>
              <a:pPr>
                <a:defRPr/>
              </a:pPr>
              <a:t>‹#›</a:t>
            </a:fld>
            <a:endParaRPr lang="en-US"/>
          </a:p>
        </p:txBody>
      </p:sp>
      <p:sp>
        <p:nvSpPr>
          <p:cNvPr id="7" name="Rectangle 6"/>
          <p:cNvSpPr/>
          <p:nvPr/>
        </p:nvSpPr>
        <p:spPr>
          <a:xfrm>
            <a:off x="10001250" y="0"/>
            <a:ext cx="158750" cy="152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01599" tIns="50799" rIns="101599" bIns="50799" anchor="ctr"/>
          <a:lstStyle/>
          <a:p>
            <a:pPr algn="ctr">
              <a:defRPr/>
            </a:pPr>
            <a:endParaRPr lang="en-US"/>
          </a:p>
        </p:txBody>
      </p:sp>
      <p:sp>
        <p:nvSpPr>
          <p:cNvPr id="8" name="Rectangle 7"/>
          <p:cNvSpPr/>
          <p:nvPr/>
        </p:nvSpPr>
        <p:spPr>
          <a:xfrm>
            <a:off x="10001250" y="1524000"/>
            <a:ext cx="158750" cy="609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1599" tIns="50799" rIns="101599" bIns="50799"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004" r:id="rId1"/>
    <p:sldLayoutId id="2147483995" r:id="rId2"/>
    <p:sldLayoutId id="2147483996" r:id="rId3"/>
    <p:sldLayoutId id="2147483997" r:id="rId4"/>
    <p:sldLayoutId id="2147483998" r:id="rId5"/>
    <p:sldLayoutId id="2147483999" r:id="rId6"/>
    <p:sldLayoutId id="2147484000" r:id="rId7"/>
    <p:sldLayoutId id="2147484001" r:id="rId8"/>
    <p:sldLayoutId id="2147484005" r:id="rId9"/>
    <p:sldLayoutId id="2147484002" r:id="rId10"/>
    <p:sldLayoutId id="2147484003" r:id="rId11"/>
  </p:sldLayoutIdLst>
  <p:txStyles>
    <p:titleStyle>
      <a:lvl1pPr algn="l" defTabSz="1014413" rtl="0" eaLnBrk="0" fontAlgn="base" hangingPunct="0">
        <a:spcBef>
          <a:spcPct val="0"/>
        </a:spcBef>
        <a:spcAft>
          <a:spcPct val="0"/>
        </a:spcAft>
        <a:defRPr sz="4000" kern="1200" cap="all" spc="-67">
          <a:solidFill>
            <a:schemeClr val="tx2"/>
          </a:solidFill>
          <a:latin typeface="+mj-lt"/>
          <a:ea typeface="+mj-ea"/>
          <a:cs typeface="+mj-cs"/>
        </a:defRPr>
      </a:lvl1pPr>
      <a:lvl2pPr algn="l" defTabSz="1014413" rtl="0" eaLnBrk="0" fontAlgn="base" hangingPunct="0">
        <a:spcBef>
          <a:spcPct val="0"/>
        </a:spcBef>
        <a:spcAft>
          <a:spcPct val="0"/>
        </a:spcAft>
        <a:defRPr sz="4000">
          <a:solidFill>
            <a:schemeClr val="tx2"/>
          </a:solidFill>
          <a:latin typeface="Arial Black" pitchFamily="34" charset="0"/>
        </a:defRPr>
      </a:lvl2pPr>
      <a:lvl3pPr algn="l" defTabSz="1014413" rtl="0" eaLnBrk="0" fontAlgn="base" hangingPunct="0">
        <a:spcBef>
          <a:spcPct val="0"/>
        </a:spcBef>
        <a:spcAft>
          <a:spcPct val="0"/>
        </a:spcAft>
        <a:defRPr sz="4000">
          <a:solidFill>
            <a:schemeClr val="tx2"/>
          </a:solidFill>
          <a:latin typeface="Arial Black" pitchFamily="34" charset="0"/>
        </a:defRPr>
      </a:lvl3pPr>
      <a:lvl4pPr algn="l" defTabSz="1014413" rtl="0" eaLnBrk="0" fontAlgn="base" hangingPunct="0">
        <a:spcBef>
          <a:spcPct val="0"/>
        </a:spcBef>
        <a:spcAft>
          <a:spcPct val="0"/>
        </a:spcAft>
        <a:defRPr sz="4000">
          <a:solidFill>
            <a:schemeClr val="tx2"/>
          </a:solidFill>
          <a:latin typeface="Arial Black" pitchFamily="34" charset="0"/>
        </a:defRPr>
      </a:lvl4pPr>
      <a:lvl5pPr algn="l" defTabSz="1014413" rtl="0" eaLnBrk="0" fontAlgn="base" hangingPunct="0">
        <a:spcBef>
          <a:spcPct val="0"/>
        </a:spcBef>
        <a:spcAft>
          <a:spcPct val="0"/>
        </a:spcAft>
        <a:defRPr sz="4000">
          <a:solidFill>
            <a:schemeClr val="tx2"/>
          </a:solidFill>
          <a:latin typeface="Arial Black" pitchFamily="34" charset="0"/>
        </a:defRPr>
      </a:lvl5pPr>
      <a:lvl6pPr marL="457200" algn="l" defTabSz="1014413" rtl="0" fontAlgn="base">
        <a:spcBef>
          <a:spcPct val="0"/>
        </a:spcBef>
        <a:spcAft>
          <a:spcPct val="0"/>
        </a:spcAft>
        <a:defRPr sz="4000">
          <a:solidFill>
            <a:schemeClr val="tx2"/>
          </a:solidFill>
          <a:latin typeface="Arial Black" pitchFamily="34" charset="0"/>
        </a:defRPr>
      </a:lvl6pPr>
      <a:lvl7pPr marL="914400" algn="l" defTabSz="1014413" rtl="0" fontAlgn="base">
        <a:spcBef>
          <a:spcPct val="0"/>
        </a:spcBef>
        <a:spcAft>
          <a:spcPct val="0"/>
        </a:spcAft>
        <a:defRPr sz="4000">
          <a:solidFill>
            <a:schemeClr val="tx2"/>
          </a:solidFill>
          <a:latin typeface="Arial Black" pitchFamily="34" charset="0"/>
        </a:defRPr>
      </a:lvl7pPr>
      <a:lvl8pPr marL="1371600" algn="l" defTabSz="1014413" rtl="0" fontAlgn="base">
        <a:spcBef>
          <a:spcPct val="0"/>
        </a:spcBef>
        <a:spcAft>
          <a:spcPct val="0"/>
        </a:spcAft>
        <a:defRPr sz="4000">
          <a:solidFill>
            <a:schemeClr val="tx2"/>
          </a:solidFill>
          <a:latin typeface="Arial Black" pitchFamily="34" charset="0"/>
        </a:defRPr>
      </a:lvl8pPr>
      <a:lvl9pPr marL="1828800" algn="l" defTabSz="1014413" rtl="0" fontAlgn="base">
        <a:spcBef>
          <a:spcPct val="0"/>
        </a:spcBef>
        <a:spcAft>
          <a:spcPct val="0"/>
        </a:spcAft>
        <a:defRPr sz="4000">
          <a:solidFill>
            <a:schemeClr val="tx2"/>
          </a:solidFill>
          <a:latin typeface="Arial Black" pitchFamily="34" charset="0"/>
        </a:defRPr>
      </a:lvl9pPr>
    </p:titleStyle>
    <p:bodyStyle>
      <a:lvl1pPr marL="342900" indent="-342900" algn="l" defTabSz="1014413" rtl="0" eaLnBrk="0" fontAlgn="base" hangingPunct="0">
        <a:spcBef>
          <a:spcPct val="20000"/>
        </a:spcBef>
        <a:spcAft>
          <a:spcPts val="663"/>
        </a:spcAft>
        <a:buFont typeface="Arial" charset="0"/>
        <a:defRPr sz="2200" b="1" kern="1200">
          <a:solidFill>
            <a:schemeClr val="tx1"/>
          </a:solidFill>
          <a:latin typeface="+mn-lt"/>
          <a:ea typeface="+mn-ea"/>
          <a:cs typeface="+mn-cs"/>
        </a:defRPr>
      </a:lvl1pPr>
      <a:lvl2pPr marL="506413" indent="-201613" algn="l" defTabSz="1014413" rtl="0" eaLnBrk="0" fontAlgn="base" hangingPunct="0">
        <a:spcBef>
          <a:spcPct val="20000"/>
        </a:spcBef>
        <a:spcAft>
          <a:spcPct val="0"/>
        </a:spcAft>
        <a:buClr>
          <a:schemeClr val="tx2"/>
        </a:buClr>
        <a:buFont typeface="Arial" charset="0"/>
        <a:buChar char="•"/>
        <a:defRPr sz="2200" kern="1200">
          <a:solidFill>
            <a:schemeClr val="tx1"/>
          </a:solidFill>
          <a:latin typeface="+mn-lt"/>
          <a:ea typeface="+mn-ea"/>
          <a:cs typeface="+mn-cs"/>
        </a:defRPr>
      </a:lvl2pPr>
      <a:lvl3pPr marL="1268413" indent="-252413" algn="l" defTabSz="1014413"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3pPr>
      <a:lvl4pPr marL="1776413" indent="-252413" algn="l" defTabSz="1014413"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4pPr>
      <a:lvl5pPr marL="2284413" indent="-252413" algn="l" defTabSz="1014413"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5pPr>
      <a:lvl6pPr marL="2793972" indent="-253997" algn="l" defTabSz="101599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6pPr>
      <a:lvl7pPr marL="3301967" indent="-253997" algn="l" defTabSz="101599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7pPr>
      <a:lvl8pPr marL="3809962" indent="-253997" algn="l" defTabSz="101599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8pPr>
      <a:lvl9pPr marL="4317957" indent="-253997" algn="l" defTabSz="101599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9pPr>
    </p:bodyStyle>
    <p:otherStyle>
      <a:defPPr>
        <a:defRPr lang="en-US"/>
      </a:defPPr>
      <a:lvl1pPr marL="0" algn="l" defTabSz="1015990" rtl="0" eaLnBrk="1" latinLnBrk="0" hangingPunct="1">
        <a:defRPr sz="2000" kern="1200">
          <a:solidFill>
            <a:schemeClr val="tx1"/>
          </a:solidFill>
          <a:latin typeface="+mn-lt"/>
          <a:ea typeface="+mn-ea"/>
          <a:cs typeface="+mn-cs"/>
        </a:defRPr>
      </a:lvl1pPr>
      <a:lvl2pPr marL="507995" algn="l" defTabSz="1015990" rtl="0" eaLnBrk="1" latinLnBrk="0" hangingPunct="1">
        <a:defRPr sz="2000" kern="1200">
          <a:solidFill>
            <a:schemeClr val="tx1"/>
          </a:solidFill>
          <a:latin typeface="+mn-lt"/>
          <a:ea typeface="+mn-ea"/>
          <a:cs typeface="+mn-cs"/>
        </a:defRPr>
      </a:lvl2pPr>
      <a:lvl3pPr marL="1015990" algn="l" defTabSz="1015990" rtl="0" eaLnBrk="1" latinLnBrk="0" hangingPunct="1">
        <a:defRPr sz="2000" kern="1200">
          <a:solidFill>
            <a:schemeClr val="tx1"/>
          </a:solidFill>
          <a:latin typeface="+mn-lt"/>
          <a:ea typeface="+mn-ea"/>
          <a:cs typeface="+mn-cs"/>
        </a:defRPr>
      </a:lvl3pPr>
      <a:lvl4pPr marL="1523985" algn="l" defTabSz="1015990" rtl="0" eaLnBrk="1" latinLnBrk="0" hangingPunct="1">
        <a:defRPr sz="2000" kern="1200">
          <a:solidFill>
            <a:schemeClr val="tx1"/>
          </a:solidFill>
          <a:latin typeface="+mn-lt"/>
          <a:ea typeface="+mn-ea"/>
          <a:cs typeface="+mn-cs"/>
        </a:defRPr>
      </a:lvl4pPr>
      <a:lvl5pPr marL="2031980" algn="l" defTabSz="1015990" rtl="0" eaLnBrk="1" latinLnBrk="0" hangingPunct="1">
        <a:defRPr sz="2000" kern="1200">
          <a:solidFill>
            <a:schemeClr val="tx1"/>
          </a:solidFill>
          <a:latin typeface="+mn-lt"/>
          <a:ea typeface="+mn-ea"/>
          <a:cs typeface="+mn-cs"/>
        </a:defRPr>
      </a:lvl5pPr>
      <a:lvl6pPr marL="2539975" algn="l" defTabSz="1015990" rtl="0" eaLnBrk="1" latinLnBrk="0" hangingPunct="1">
        <a:defRPr sz="2000" kern="1200">
          <a:solidFill>
            <a:schemeClr val="tx1"/>
          </a:solidFill>
          <a:latin typeface="+mn-lt"/>
          <a:ea typeface="+mn-ea"/>
          <a:cs typeface="+mn-cs"/>
        </a:defRPr>
      </a:lvl6pPr>
      <a:lvl7pPr marL="3047970" algn="l" defTabSz="1015990" rtl="0" eaLnBrk="1" latinLnBrk="0" hangingPunct="1">
        <a:defRPr sz="2000" kern="1200">
          <a:solidFill>
            <a:schemeClr val="tx1"/>
          </a:solidFill>
          <a:latin typeface="+mn-lt"/>
          <a:ea typeface="+mn-ea"/>
          <a:cs typeface="+mn-cs"/>
        </a:defRPr>
      </a:lvl7pPr>
      <a:lvl8pPr marL="3555964" algn="l" defTabSz="1015990" rtl="0" eaLnBrk="1" latinLnBrk="0" hangingPunct="1">
        <a:defRPr sz="2000" kern="1200">
          <a:solidFill>
            <a:schemeClr val="tx1"/>
          </a:solidFill>
          <a:latin typeface="+mn-lt"/>
          <a:ea typeface="+mn-ea"/>
          <a:cs typeface="+mn-cs"/>
        </a:defRPr>
      </a:lvl8pPr>
      <a:lvl9pPr marL="4063959" algn="l" defTabSz="10159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pedia.org/wiki/File:US-DeptOfEducation-Seal.sv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ommons.wikipedia.org/wiki/File:US-DeptOfEducation-Seal.sv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me-gusta-memes.com/meme-comics-14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eal of the United States Department of Education">
            <a:hlinkClick r:id="rId3"/>
          </p:cNvPr>
          <p:cNvPicPr/>
          <p:nvPr/>
        </p:nvPicPr>
        <p:blipFill rotWithShape="1">
          <a:blip r:embed="rId4" cstate="print">
            <a:duotone>
              <a:schemeClr val="accent1">
                <a:shade val="45000"/>
                <a:satMod val="135000"/>
              </a:schemeClr>
              <a:prstClr val="white"/>
            </a:duotone>
            <a:extLst>
              <a:ext uri="{28A0092B-C50C-407E-A947-70E740481C1C}"/>
            </a:extLst>
          </a:blip>
          <a:srcRect l="23004" b="26465"/>
          <a:stretch/>
        </p:blipFill>
        <p:spPr bwMode="auto">
          <a:xfrm>
            <a:off x="0" y="3201989"/>
            <a:ext cx="5143500" cy="44180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195" name="Rectangle 2"/>
          <p:cNvSpPr>
            <a:spLocks noGrp="1" noChangeArrowheads="1"/>
          </p:cNvSpPr>
          <p:nvPr>
            <p:ph type="subTitle" idx="1"/>
          </p:nvPr>
        </p:nvSpPr>
        <p:spPr>
          <a:xfrm>
            <a:off x="1239838" y="6251575"/>
            <a:ext cx="6616700" cy="917575"/>
          </a:xfrm>
        </p:spPr>
        <p:txBody>
          <a:bodyPr lIns="0" rIns="0" bIns="0" rtlCol="0">
            <a:normAutofit/>
          </a:bodyPr>
          <a:lstStyle/>
          <a:p>
            <a:pPr marL="30163" defTabSz="1015990" eaLnBrk="1" fontAlgn="auto" hangingPunct="1">
              <a:lnSpc>
                <a:spcPct val="95000"/>
              </a:lnSpc>
              <a:spcBef>
                <a:spcPct val="0"/>
              </a:spcBef>
              <a:spcAft>
                <a:spcPts val="667"/>
              </a:spcAft>
              <a:buFont typeface="Arial" pitchFamily="34" charset="0"/>
              <a:buNone/>
              <a:defRPr/>
            </a:pPr>
            <a:r>
              <a:rPr lang="en-US" smtClean="0">
                <a:solidFill>
                  <a:srgbClr val="999999"/>
                </a:solidFill>
                <a:latin typeface="Arial" pitchFamily="34" charset="0"/>
              </a:rPr>
              <a:t> </a:t>
            </a:r>
          </a:p>
        </p:txBody>
      </p:sp>
      <p:sp>
        <p:nvSpPr>
          <p:cNvPr id="2" name="TextBox 1"/>
          <p:cNvSpPr txBox="1"/>
          <p:nvPr/>
        </p:nvSpPr>
        <p:spPr>
          <a:xfrm>
            <a:off x="3289300" y="3429000"/>
            <a:ext cx="6178550" cy="1708150"/>
          </a:xfrm>
          <a:prstGeom prst="rect">
            <a:avLst/>
          </a:prstGeom>
          <a:noFill/>
        </p:spPr>
        <p:txBody>
          <a:bodyPr>
            <a:spAutoFit/>
          </a:bodyPr>
          <a:lstStyle/>
          <a:p>
            <a:pPr algn="r">
              <a:defRPr/>
            </a:pPr>
            <a:r>
              <a:rPr lang="en-US" sz="3500" cap="small" dirty="0">
                <a:solidFill>
                  <a:schemeClr val="tx2"/>
                </a:solidFill>
              </a:rPr>
              <a:t>Reducing the</a:t>
            </a:r>
          </a:p>
          <a:p>
            <a:pPr algn="r">
              <a:defRPr/>
            </a:pPr>
            <a:r>
              <a:rPr lang="en-US" sz="3500" b="1" cap="all" dirty="0">
                <a:solidFill>
                  <a:schemeClr val="tx2"/>
                </a:solidFill>
              </a:rPr>
              <a:t>Dropout Rate</a:t>
            </a:r>
          </a:p>
          <a:p>
            <a:pPr algn="r">
              <a:defRPr/>
            </a:pPr>
            <a:r>
              <a:rPr lang="en-US" sz="3500" cap="small" dirty="0">
                <a:solidFill>
                  <a:schemeClr val="tx2"/>
                </a:solidFill>
              </a:rPr>
              <a:t>In America</a:t>
            </a:r>
          </a:p>
        </p:txBody>
      </p:sp>
      <p:sp>
        <p:nvSpPr>
          <p:cNvPr id="4" name="Rectangle 3"/>
          <p:cNvSpPr/>
          <p:nvPr/>
        </p:nvSpPr>
        <p:spPr>
          <a:xfrm>
            <a:off x="9652000" y="0"/>
            <a:ext cx="508000" cy="5410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Rectangle 13"/>
          <p:cNvSpPr/>
          <p:nvPr/>
        </p:nvSpPr>
        <p:spPr>
          <a:xfrm>
            <a:off x="9652000" y="5410200"/>
            <a:ext cx="498475" cy="2209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TextBox 14"/>
          <p:cNvSpPr txBox="1"/>
          <p:nvPr/>
        </p:nvSpPr>
        <p:spPr>
          <a:xfrm>
            <a:off x="7981950" y="6781800"/>
            <a:ext cx="1447800" cy="554038"/>
          </a:xfrm>
          <a:prstGeom prst="rect">
            <a:avLst/>
          </a:prstGeom>
          <a:noFill/>
        </p:spPr>
        <p:txBody>
          <a:bodyPr>
            <a:spAutoFit/>
          </a:bodyPr>
          <a:lstStyle/>
          <a:p>
            <a:pPr algn="r">
              <a:defRPr/>
            </a:pPr>
            <a:r>
              <a:rPr lang="en-US" sz="3000" b="1" dirty="0">
                <a:solidFill>
                  <a:schemeClr val="tx2"/>
                </a:solidFill>
                <a:latin typeface="Brush Script MT" pitchFamily="66" charset="0"/>
              </a:rPr>
              <a:t>Enjoy!</a:t>
            </a:r>
            <a:endParaRPr lang="it-IT" sz="3000" b="1" dirty="0">
              <a:solidFill>
                <a:schemeClr val="tx1">
                  <a:lumMod val="75000"/>
                  <a:lumOff val="25000"/>
                </a:schemeClr>
              </a:solidFill>
              <a:latin typeface="Brush Script MT" pitchFamily="66" charset="0"/>
            </a:endParaRPr>
          </a:p>
        </p:txBody>
      </p:sp>
      <p:pic>
        <p:nvPicPr>
          <p:cNvPr id="9" name="Picture 8" descr="Seal of the United States Department of Education">
            <a:hlinkClick r:id="rId3"/>
          </p:cNvPr>
          <p:cNvPicPr/>
          <p:nvPr/>
        </p:nvPicPr>
        <p:blipFill>
          <a:blip r:embed="rId5" cstate="print">
            <a:duotone>
              <a:schemeClr val="accent1">
                <a:shade val="45000"/>
                <a:satMod val="135000"/>
              </a:schemeClr>
              <a:prstClr val="white"/>
            </a:duotone>
            <a:extLst>
              <a:ext uri="{28A0092B-C50C-407E-A947-70E740481C1C}"/>
            </a:extLst>
          </a:blip>
          <a:srcRect/>
          <a:stretch>
            <a:fillRect/>
          </a:stretch>
        </p:blipFill>
        <p:spPr bwMode="auto">
          <a:xfrm>
            <a:off x="8246269" y="2125343"/>
            <a:ext cx="1182688" cy="10750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31800" y="1947863"/>
            <a:ext cx="9067800" cy="5367337"/>
          </a:xfrm>
        </p:spPr>
        <p:txBody>
          <a:bodyPr/>
          <a:lstStyle/>
          <a:p>
            <a:pPr marL="0" indent="0">
              <a:spcBef>
                <a:spcPct val="0"/>
              </a:spcBef>
              <a:spcAft>
                <a:spcPct val="0"/>
              </a:spcAft>
              <a:defRPr/>
            </a:pPr>
            <a:r>
              <a:rPr lang="en-US" cap="all" dirty="0" smtClean="0">
                <a:solidFill>
                  <a:schemeClr val="tx1">
                    <a:lumMod val="65000"/>
                    <a:lumOff val="35000"/>
                  </a:schemeClr>
                </a:solidFill>
              </a:rPr>
              <a:t>“I</a:t>
            </a:r>
            <a:r>
              <a:rPr lang="en-US" dirty="0" smtClean="0">
                <a:solidFill>
                  <a:schemeClr val="tx1">
                    <a:lumMod val="65000"/>
                    <a:lumOff val="35000"/>
                  </a:schemeClr>
                </a:solidFill>
              </a:rPr>
              <a:t> believe the most interesting thing I learned about this topic was the fact that such a problem </a:t>
            </a:r>
            <a:r>
              <a:rPr lang="en-US" i="1" dirty="0" smtClean="0">
                <a:solidFill>
                  <a:schemeClr val="tx1">
                    <a:lumMod val="65000"/>
                    <a:lumOff val="35000"/>
                  </a:schemeClr>
                </a:solidFill>
              </a:rPr>
              <a:t>still</a:t>
            </a:r>
            <a:r>
              <a:rPr lang="en-US" dirty="0" smtClean="0">
                <a:solidFill>
                  <a:schemeClr val="tx1">
                    <a:lumMod val="65000"/>
                    <a:lumOff val="35000"/>
                  </a:schemeClr>
                </a:solidFill>
              </a:rPr>
              <a:t> exists. It would be thought that as time goes on, conditions and awareness of education and the need for education would improve. Yet after research and compilation of what I’ve found thus far, thoughts have remained as mere thoughts.”</a:t>
            </a:r>
          </a:p>
          <a:p>
            <a:pPr marL="0" indent="0">
              <a:spcBef>
                <a:spcPct val="0"/>
              </a:spcBef>
              <a:spcAft>
                <a:spcPct val="0"/>
              </a:spcAft>
              <a:defRPr/>
            </a:pPr>
            <a:endParaRPr lang="en-US" dirty="0">
              <a:solidFill>
                <a:schemeClr val="tx1">
                  <a:lumMod val="65000"/>
                  <a:lumOff val="35000"/>
                </a:schemeClr>
              </a:solidFill>
            </a:endParaRPr>
          </a:p>
          <a:p>
            <a:pPr marL="0" indent="0">
              <a:spcBef>
                <a:spcPct val="0"/>
              </a:spcBef>
              <a:spcAft>
                <a:spcPct val="0"/>
              </a:spcAft>
              <a:defRPr/>
            </a:pPr>
            <a:r>
              <a:rPr lang="en-US" dirty="0" smtClean="0">
                <a:solidFill>
                  <a:schemeClr val="tx2"/>
                </a:solidFill>
              </a:rPr>
              <a:t>STEP-BY-STEP</a:t>
            </a:r>
          </a:p>
          <a:p>
            <a:pPr marL="0" indent="0">
              <a:spcBef>
                <a:spcPct val="0"/>
              </a:spcBef>
              <a:spcAft>
                <a:spcPct val="0"/>
              </a:spcAft>
              <a:defRPr/>
            </a:pPr>
            <a:r>
              <a:rPr lang="en-US" dirty="0" smtClean="0">
                <a:solidFill>
                  <a:schemeClr val="tx1">
                    <a:lumMod val="65000"/>
                    <a:lumOff val="35000"/>
                  </a:schemeClr>
                </a:solidFill>
              </a:rPr>
              <a:t>If I had to describe the process, I’d only need one word:</a:t>
            </a:r>
          </a:p>
          <a:p>
            <a:pPr marL="0" indent="0">
              <a:spcBef>
                <a:spcPct val="0"/>
              </a:spcBef>
              <a:spcAft>
                <a:spcPct val="0"/>
              </a:spcAft>
              <a:defRPr/>
            </a:pPr>
            <a:r>
              <a:rPr lang="en-US" dirty="0" smtClean="0">
                <a:solidFill>
                  <a:schemeClr val="tx2"/>
                </a:solidFill>
              </a:rPr>
              <a:t>AMAZING! </a:t>
            </a:r>
            <a:r>
              <a:rPr lang="en-US" dirty="0" smtClean="0">
                <a:solidFill>
                  <a:schemeClr val="tx1">
                    <a:lumMod val="65000"/>
                    <a:lumOff val="35000"/>
                  </a:schemeClr>
                </a:solidFill>
              </a:rPr>
              <a:t>Works like a charm. Helps get ideas out like magic!</a:t>
            </a:r>
          </a:p>
        </p:txBody>
      </p:sp>
      <p:sp>
        <p:nvSpPr>
          <p:cNvPr id="8" name="TextBox 7"/>
          <p:cNvSpPr txBox="1"/>
          <p:nvPr/>
        </p:nvSpPr>
        <p:spPr>
          <a:xfrm>
            <a:off x="508000" y="355600"/>
            <a:ext cx="7391400"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content: </a:t>
            </a:r>
            <a:r>
              <a:rPr lang="en-US" sz="3500" b="1" cap="small" dirty="0">
                <a:solidFill>
                  <a:schemeClr val="tx1">
                    <a:lumMod val="75000"/>
                    <a:lumOff val="25000"/>
                  </a:schemeClr>
                </a:solidFill>
                <a:latin typeface="Tempus Sans ITC" pitchFamily="82" charset="0"/>
              </a:rPr>
              <a:t>personal reflection</a:t>
            </a:r>
            <a:endParaRPr lang="en-US" sz="3000" b="1" cap="small" dirty="0">
              <a:solidFill>
                <a:schemeClr val="tx1">
                  <a:lumMod val="75000"/>
                  <a:lumOff val="25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31800" y="1947863"/>
            <a:ext cx="9067800" cy="5367337"/>
          </a:xfrm>
        </p:spPr>
        <p:txBody>
          <a:bodyPr/>
          <a:lstStyle/>
          <a:p>
            <a:pPr marL="0" indent="0">
              <a:spcBef>
                <a:spcPct val="0"/>
              </a:spcBef>
              <a:spcAft>
                <a:spcPct val="0"/>
              </a:spcAft>
              <a:defRPr/>
            </a:pPr>
            <a:r>
              <a:rPr lang="en-US" dirty="0" smtClean="0">
                <a:solidFill>
                  <a:schemeClr val="tx1">
                    <a:lumMod val="65000"/>
                    <a:lumOff val="35000"/>
                  </a:schemeClr>
                </a:solidFill>
              </a:rPr>
              <a:t>“What, if anything, would you do differently if you had to do this research paper project again?”</a:t>
            </a:r>
          </a:p>
          <a:p>
            <a:pPr marL="0" indent="0">
              <a:spcBef>
                <a:spcPct val="0"/>
              </a:spcBef>
              <a:spcAft>
                <a:spcPct val="0"/>
              </a:spcAft>
              <a:defRPr/>
            </a:pPr>
            <a:endParaRPr lang="en-US" dirty="0">
              <a:solidFill>
                <a:schemeClr val="tx1">
                  <a:lumMod val="65000"/>
                  <a:lumOff val="35000"/>
                </a:schemeClr>
              </a:solidFill>
            </a:endParaRPr>
          </a:p>
          <a:p>
            <a:pPr marL="0" indent="0">
              <a:spcBef>
                <a:spcPct val="0"/>
              </a:spcBef>
              <a:spcAft>
                <a:spcPct val="0"/>
              </a:spcAft>
              <a:defRPr/>
            </a:pPr>
            <a:r>
              <a:rPr lang="en-US" dirty="0" smtClean="0">
                <a:solidFill>
                  <a:schemeClr val="tx2"/>
                </a:solidFill>
              </a:rPr>
              <a:t>Choose a different topic!</a:t>
            </a:r>
          </a:p>
          <a:p>
            <a:pPr marL="0" indent="0">
              <a:spcBef>
                <a:spcPct val="0"/>
              </a:spcBef>
              <a:spcAft>
                <a:spcPct val="0"/>
              </a:spcAft>
              <a:defRPr/>
            </a:pPr>
            <a:r>
              <a:rPr lang="en-US" dirty="0" smtClean="0">
                <a:solidFill>
                  <a:schemeClr val="tx1">
                    <a:lumMod val="75000"/>
                    <a:lumOff val="25000"/>
                  </a:schemeClr>
                </a:solidFill>
              </a:rPr>
              <a:t>When it comes to persuasion and argumentation, </a:t>
            </a:r>
          </a:p>
          <a:p>
            <a:pPr marL="0" indent="0">
              <a:spcBef>
                <a:spcPct val="0"/>
              </a:spcBef>
              <a:spcAft>
                <a:spcPct val="0"/>
              </a:spcAft>
              <a:defRPr/>
            </a:pPr>
            <a:r>
              <a:rPr lang="en-US" dirty="0" smtClean="0">
                <a:solidFill>
                  <a:schemeClr val="tx1">
                    <a:lumMod val="75000"/>
                    <a:lumOff val="25000"/>
                  </a:schemeClr>
                </a:solidFill>
              </a:rPr>
              <a:t>There just are easier topics to argue about.</a:t>
            </a:r>
          </a:p>
          <a:p>
            <a:pPr marL="0" indent="0">
              <a:spcBef>
                <a:spcPct val="0"/>
              </a:spcBef>
              <a:spcAft>
                <a:spcPct val="0"/>
              </a:spcAft>
              <a:defRPr/>
            </a:pPr>
            <a:endParaRPr lang="en-US" dirty="0">
              <a:solidFill>
                <a:schemeClr val="tx1">
                  <a:lumMod val="75000"/>
                  <a:lumOff val="25000"/>
                </a:schemeClr>
              </a:solidFill>
            </a:endParaRPr>
          </a:p>
          <a:p>
            <a:pPr marL="0" indent="0">
              <a:spcBef>
                <a:spcPct val="0"/>
              </a:spcBef>
              <a:spcAft>
                <a:spcPct val="0"/>
              </a:spcAft>
              <a:defRPr/>
            </a:pPr>
            <a:r>
              <a:rPr lang="en-US" dirty="0" smtClean="0">
                <a:solidFill>
                  <a:schemeClr val="tx2"/>
                </a:solidFill>
              </a:rPr>
              <a:t>“The More the Merrier” </a:t>
            </a:r>
          </a:p>
          <a:p>
            <a:pPr marL="0" indent="0">
              <a:spcBef>
                <a:spcPct val="0"/>
              </a:spcBef>
              <a:spcAft>
                <a:spcPct val="0"/>
              </a:spcAft>
              <a:defRPr/>
            </a:pPr>
            <a:r>
              <a:rPr lang="en-US" dirty="0" smtClean="0">
                <a:solidFill>
                  <a:schemeClr val="tx1">
                    <a:lumMod val="75000"/>
                    <a:lumOff val="25000"/>
                  </a:schemeClr>
                </a:solidFill>
              </a:rPr>
              <a:t>It certainly works in this situation! The more controversy that exist regarding a topic, the merrier (and easier) it becomes to take stand and argue.</a:t>
            </a:r>
          </a:p>
        </p:txBody>
      </p:sp>
      <p:sp>
        <p:nvSpPr>
          <p:cNvPr id="8" name="TextBox 7"/>
          <p:cNvSpPr txBox="1"/>
          <p:nvPr/>
        </p:nvSpPr>
        <p:spPr>
          <a:xfrm>
            <a:off x="508000" y="355600"/>
            <a:ext cx="7391400"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wishes: </a:t>
            </a:r>
            <a:r>
              <a:rPr lang="en-US" sz="3500" b="1" cap="small" dirty="0">
                <a:solidFill>
                  <a:schemeClr val="tx1">
                    <a:lumMod val="75000"/>
                    <a:lumOff val="25000"/>
                  </a:schemeClr>
                </a:solidFill>
                <a:latin typeface="Tempus Sans ITC" pitchFamily="82" charset="0"/>
              </a:rPr>
              <a:t>a hypothetical situation</a:t>
            </a:r>
            <a:endParaRPr lang="en-US" sz="3000" b="1" cap="small" dirty="0">
              <a:solidFill>
                <a:schemeClr val="tx1">
                  <a:lumMod val="75000"/>
                  <a:lumOff val="25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7463" y="6911975"/>
            <a:ext cx="10177463" cy="400050"/>
          </a:xfrm>
          <a:prstGeom prst="rect">
            <a:avLst/>
          </a:prstGeom>
          <a:noFill/>
        </p:spPr>
        <p:txBody>
          <a:bodyPr>
            <a:spAutoFit/>
          </a:bodyPr>
          <a:lstStyle/>
          <a:p>
            <a:pPr algn="ctr">
              <a:defRPr/>
            </a:pPr>
            <a:r>
              <a:rPr lang="en-US" sz="2000" cap="small" dirty="0">
                <a:solidFill>
                  <a:schemeClr val="tx2"/>
                </a:solidFill>
              </a:rPr>
              <a:t>Reducing the Dropout Rate in America</a:t>
            </a:r>
          </a:p>
        </p:txBody>
      </p:sp>
      <p:sp>
        <p:nvSpPr>
          <p:cNvPr id="28" name="TextBox 27"/>
          <p:cNvSpPr txBox="1"/>
          <p:nvPr/>
        </p:nvSpPr>
        <p:spPr>
          <a:xfrm>
            <a:off x="508000" y="3124200"/>
            <a:ext cx="9144000" cy="1708150"/>
          </a:xfrm>
          <a:prstGeom prst="rect">
            <a:avLst/>
          </a:prstGeom>
          <a:noFill/>
        </p:spPr>
        <p:txBody>
          <a:bodyPr>
            <a:spAutoFit/>
          </a:bodyPr>
          <a:lstStyle/>
          <a:p>
            <a:pPr algn="ctr">
              <a:defRPr/>
            </a:pPr>
            <a:r>
              <a:rPr lang="en-US" sz="3500" b="1" cap="small" dirty="0">
                <a:solidFill>
                  <a:schemeClr val="tx2"/>
                </a:solidFill>
              </a:rPr>
              <a:t>Thank You!</a:t>
            </a:r>
          </a:p>
          <a:p>
            <a:pPr algn="ctr">
              <a:defRPr/>
            </a:pPr>
            <a:endParaRPr lang="en-US" sz="3500" cap="small" dirty="0">
              <a:solidFill>
                <a:schemeClr val="tx2"/>
              </a:solidFill>
            </a:endParaRPr>
          </a:p>
          <a:p>
            <a:pPr algn="ctr">
              <a:defRPr/>
            </a:pPr>
            <a:endParaRPr lang="en-US" sz="3500" cap="small" dirty="0">
              <a:solidFill>
                <a:schemeClr val="tx2"/>
              </a:solidFill>
            </a:endParaRPr>
          </a:p>
        </p:txBody>
      </p:sp>
      <p:pic>
        <p:nvPicPr>
          <p:cNvPr id="5" name="Picture 4" descr="Seal of the United States Department of Education">
            <a:hlinkClick r:id="rId3"/>
          </p:cNvPr>
          <p:cNvPicPr/>
          <p:nvPr/>
        </p:nvPicPr>
        <p:blipFill>
          <a:blip r:embed="rId4" cstate="print">
            <a:duotone>
              <a:schemeClr val="accent1">
                <a:shade val="45000"/>
                <a:satMod val="135000"/>
              </a:schemeClr>
              <a:prstClr val="white"/>
            </a:duotone>
            <a:extLst>
              <a:ext uri="{28A0092B-C50C-407E-A947-70E740481C1C}"/>
            </a:extLst>
          </a:blip>
          <a:srcRect/>
          <a:stretch>
            <a:fillRect/>
          </a:stretch>
        </p:blipFill>
        <p:spPr bwMode="auto">
          <a:xfrm>
            <a:off x="4488656" y="5706743"/>
            <a:ext cx="1182688" cy="10750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0" y="1947863"/>
            <a:ext cx="9067800" cy="4859337"/>
          </a:xfrm>
        </p:spPr>
        <p:txBody>
          <a:bodyPr rtlCol="0">
            <a:normAutofit/>
          </a:bodyPr>
          <a:lstStyle/>
          <a:p>
            <a:pPr marL="0" indent="0">
              <a:spcBef>
                <a:spcPts val="0"/>
              </a:spcBef>
              <a:spcAft>
                <a:spcPts val="0"/>
              </a:spcAft>
              <a:defRPr/>
            </a:pPr>
            <a:r>
              <a:rPr lang="en-US" dirty="0" smtClean="0">
                <a:solidFill>
                  <a:srgbClr val="FF0000"/>
                </a:solidFill>
              </a:rPr>
              <a:t>TOPIC</a:t>
            </a:r>
          </a:p>
          <a:p>
            <a:pPr>
              <a:spcBef>
                <a:spcPts val="0"/>
              </a:spcBef>
              <a:spcAft>
                <a:spcPts val="0"/>
              </a:spcAft>
              <a:buFont typeface="Arial" pitchFamily="34" charset="0"/>
              <a:buChar char="•"/>
              <a:defRPr/>
            </a:pPr>
            <a:r>
              <a:rPr lang="en-US" b="0" dirty="0" smtClean="0"/>
              <a:t>Ever-increasing Dropout Rate: </a:t>
            </a:r>
            <a:r>
              <a:rPr lang="en-US" b="0" dirty="0" smtClean="0">
                <a:solidFill>
                  <a:schemeClr val="tx1">
                    <a:lumMod val="65000"/>
                    <a:lumOff val="35000"/>
                  </a:schemeClr>
                </a:solidFill>
              </a:rPr>
              <a:t>Methods of reduction: </a:t>
            </a:r>
            <a:r>
              <a:rPr lang="en-US" b="0" dirty="0" smtClean="0">
                <a:solidFill>
                  <a:schemeClr val="bg1">
                    <a:lumMod val="50000"/>
                  </a:schemeClr>
                </a:solidFill>
              </a:rPr>
              <a:t>Current/Proposed</a:t>
            </a:r>
          </a:p>
          <a:p>
            <a:pPr marL="0" indent="0">
              <a:spcBef>
                <a:spcPts val="0"/>
              </a:spcBef>
              <a:spcAft>
                <a:spcPts val="0"/>
              </a:spcAft>
              <a:defRPr/>
            </a:pPr>
            <a:endParaRPr lang="en-US" dirty="0" smtClean="0"/>
          </a:p>
          <a:p>
            <a:pPr marL="0" indent="0">
              <a:spcBef>
                <a:spcPts val="0"/>
              </a:spcBef>
              <a:spcAft>
                <a:spcPts val="0"/>
              </a:spcAft>
              <a:defRPr/>
            </a:pPr>
            <a:r>
              <a:rPr lang="en-US" dirty="0" smtClean="0">
                <a:solidFill>
                  <a:srgbClr val="FF0000"/>
                </a:solidFill>
              </a:rPr>
              <a:t>REASON FOR SELECTION</a:t>
            </a:r>
          </a:p>
          <a:p>
            <a:pPr>
              <a:spcBef>
                <a:spcPts val="0"/>
              </a:spcBef>
              <a:spcAft>
                <a:spcPts val="0"/>
              </a:spcAft>
              <a:buFont typeface="Arial" pitchFamily="34" charset="0"/>
              <a:buChar char="•"/>
              <a:defRPr/>
            </a:pPr>
            <a:r>
              <a:rPr lang="en-US" b="0" dirty="0" smtClean="0"/>
              <a:t>Curiosity</a:t>
            </a:r>
          </a:p>
          <a:p>
            <a:pPr>
              <a:spcBef>
                <a:spcPts val="0"/>
              </a:spcBef>
              <a:spcAft>
                <a:spcPts val="0"/>
              </a:spcAft>
              <a:buFont typeface="Arial" pitchFamily="34" charset="0"/>
              <a:buChar char="•"/>
              <a:defRPr/>
            </a:pPr>
            <a:r>
              <a:rPr lang="en-US" b="0" dirty="0" smtClean="0"/>
              <a:t>Interested me</a:t>
            </a:r>
          </a:p>
          <a:p>
            <a:pPr>
              <a:spcBef>
                <a:spcPts val="0"/>
              </a:spcBef>
              <a:spcAft>
                <a:spcPts val="0"/>
              </a:spcAft>
              <a:buFont typeface="Arial" pitchFamily="34" charset="0"/>
              <a:buChar char="•"/>
              <a:defRPr/>
            </a:pPr>
            <a:r>
              <a:rPr lang="en-US" b="0" dirty="0" smtClean="0"/>
              <a:t>Curiosity, again</a:t>
            </a:r>
          </a:p>
        </p:txBody>
      </p:sp>
      <p:sp>
        <p:nvSpPr>
          <p:cNvPr id="8" name="TextBox 7"/>
          <p:cNvSpPr txBox="1"/>
          <p:nvPr/>
        </p:nvSpPr>
        <p:spPr>
          <a:xfrm>
            <a:off x="508000" y="355600"/>
            <a:ext cx="6180138" cy="1092200"/>
          </a:xfrm>
          <a:prstGeom prst="rect">
            <a:avLst/>
          </a:prstGeom>
          <a:noFill/>
        </p:spPr>
        <p:txBody>
          <a:bodyPr>
            <a:spAutoFit/>
          </a:bodyPr>
          <a:lstStyle/>
          <a:p>
            <a:pPr>
              <a:defRPr/>
            </a:pPr>
            <a:r>
              <a:rPr lang="en-US" sz="3500" b="1" dirty="0">
                <a:solidFill>
                  <a:schemeClr val="tx2"/>
                </a:solidFill>
              </a:rPr>
              <a:t>hello</a:t>
            </a:r>
            <a:r>
              <a:rPr lang="en-US" sz="3500" cap="small" dirty="0">
                <a:solidFill>
                  <a:schemeClr val="tx2"/>
                </a:solidFill>
              </a:rPr>
              <a:t> and </a:t>
            </a:r>
          </a:p>
          <a:p>
            <a:pPr>
              <a:defRPr/>
            </a:pPr>
            <a:r>
              <a:rPr lang="en-US" sz="3000" cap="small" dirty="0">
                <a:solidFill>
                  <a:schemeClr val="tx2"/>
                </a:solidFill>
                <a:latin typeface="Tempus Sans ITC" pitchFamily="82" charset="0"/>
              </a:rPr>
              <a:t>W E L C O M E</a:t>
            </a: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5127" name="Picture 7" descr="http://en.me-gusta-memes.com/wp-content/uploads/2012/07/141-One-school-week.jpg">
            <a:hlinkClick r:id="rId2"/>
          </p:cNvPr>
          <p:cNvPicPr>
            <a:picLocks noChangeAspect="1" noChangeArrowheads="1"/>
          </p:cNvPicPr>
          <p:nvPr/>
        </p:nvPicPr>
        <p:blipFill>
          <a:blip r:embed="rId3" cstate="print">
            <a:extLst>
              <a:ext uri="{28A0092B-C50C-407E-A947-70E740481C1C}"/>
            </a:extLst>
          </a:blip>
          <a:srcRect/>
          <a:stretch>
            <a:fillRect/>
          </a:stretch>
        </p:blipFill>
        <p:spPr bwMode="auto">
          <a:xfrm>
            <a:off x="5308600" y="3124200"/>
            <a:ext cx="3714750" cy="407670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0" y="1947863"/>
            <a:ext cx="9067800" cy="5367337"/>
          </a:xfrm>
        </p:spPr>
        <p:txBody>
          <a:bodyPr rtlCol="0">
            <a:normAutofit lnSpcReduction="10000"/>
          </a:bodyPr>
          <a:lstStyle/>
          <a:p>
            <a:pPr marL="0" indent="0">
              <a:spcBef>
                <a:spcPts val="0"/>
              </a:spcBef>
              <a:spcAft>
                <a:spcPts val="0"/>
              </a:spcAft>
              <a:defRPr/>
            </a:pPr>
            <a:r>
              <a:rPr lang="en-US" dirty="0" smtClean="0">
                <a:solidFill>
                  <a:srgbClr val="FF0000"/>
                </a:solidFill>
              </a:rPr>
              <a:t>THESIS	: </a:t>
            </a:r>
            <a:r>
              <a:rPr lang="en-US" dirty="0" smtClean="0">
                <a:solidFill>
                  <a:schemeClr val="tx1">
                    <a:lumMod val="50000"/>
                    <a:lumOff val="50000"/>
                  </a:schemeClr>
                </a:solidFill>
              </a:rPr>
              <a:t>Original</a:t>
            </a:r>
          </a:p>
          <a:p>
            <a:pPr marL="406908">
              <a:spcBef>
                <a:spcPts val="0"/>
              </a:spcBef>
              <a:spcAft>
                <a:spcPts val="0"/>
              </a:spcAft>
              <a:buFont typeface="Arial" pitchFamily="34" charset="0"/>
              <a:buChar char="•"/>
              <a:defRPr/>
            </a:pPr>
            <a:r>
              <a:rPr lang="en-US" b="0" dirty="0" smtClean="0"/>
              <a:t>The number of students dropping out of high school have been ever increasing</a:t>
            </a:r>
          </a:p>
          <a:p>
            <a:pPr marL="406908">
              <a:spcBef>
                <a:spcPts val="0"/>
              </a:spcBef>
              <a:spcAft>
                <a:spcPts val="0"/>
              </a:spcAft>
              <a:buFont typeface="Arial" pitchFamily="34" charset="0"/>
              <a:buChar char="•"/>
              <a:defRPr/>
            </a:pPr>
            <a:r>
              <a:rPr lang="en-US" b="0" dirty="0" smtClean="0"/>
              <a:t>Certain measures undertaken in hopes of  reducing dropout rates are ineffective </a:t>
            </a:r>
          </a:p>
          <a:p>
            <a:pPr marL="406908">
              <a:spcBef>
                <a:spcPts val="0"/>
              </a:spcBef>
              <a:spcAft>
                <a:spcPts val="0"/>
              </a:spcAft>
              <a:buFont typeface="Arial" pitchFamily="34" charset="0"/>
              <a:buChar char="•"/>
              <a:defRPr/>
            </a:pPr>
            <a:r>
              <a:rPr lang="en-US" b="0" dirty="0" smtClean="0"/>
              <a:t>Certain measures undertaken are reacting rather negatively</a:t>
            </a:r>
          </a:p>
          <a:p>
            <a:pPr marL="406908">
              <a:spcBef>
                <a:spcPts val="0"/>
              </a:spcBef>
              <a:spcAft>
                <a:spcPts val="0"/>
              </a:spcAft>
              <a:buFont typeface="Arial" pitchFamily="34" charset="0"/>
              <a:buChar char="•"/>
              <a:defRPr/>
            </a:pPr>
            <a:r>
              <a:rPr lang="en-US" b="0" dirty="0" smtClean="0"/>
              <a:t>Better solutions exist</a:t>
            </a:r>
          </a:p>
          <a:p>
            <a:pPr>
              <a:spcBef>
                <a:spcPts val="0"/>
              </a:spcBef>
              <a:spcAft>
                <a:spcPts val="0"/>
              </a:spcAft>
              <a:buFont typeface="Arial" pitchFamily="34" charset="0"/>
              <a:buChar char="•"/>
              <a:defRPr/>
            </a:pPr>
            <a:endParaRPr lang="en-US" dirty="0" smtClean="0"/>
          </a:p>
          <a:p>
            <a:pPr marL="0" indent="0">
              <a:spcBef>
                <a:spcPts val="0"/>
              </a:spcBef>
              <a:spcAft>
                <a:spcPts val="0"/>
              </a:spcAft>
              <a:defRPr/>
            </a:pPr>
            <a:r>
              <a:rPr lang="en-US" cap="all" dirty="0" smtClean="0">
                <a:solidFill>
                  <a:srgbClr val="FF0000"/>
                </a:solidFill>
              </a:rPr>
              <a:t>reprehension</a:t>
            </a:r>
          </a:p>
          <a:p>
            <a:pPr>
              <a:spcBef>
                <a:spcPts val="0"/>
              </a:spcBef>
              <a:spcAft>
                <a:spcPts val="0"/>
              </a:spcAft>
              <a:buFont typeface="Arial" pitchFamily="34" charset="0"/>
              <a:buChar char="•"/>
              <a:defRPr/>
            </a:pPr>
            <a:r>
              <a:rPr lang="en-US" b="0" dirty="0" smtClean="0"/>
              <a:t>Overall, dropout rates in high schools have in fact decreased</a:t>
            </a:r>
          </a:p>
          <a:p>
            <a:pPr marL="0" indent="0">
              <a:spcBef>
                <a:spcPts val="0"/>
              </a:spcBef>
              <a:spcAft>
                <a:spcPts val="0"/>
              </a:spcAft>
              <a:defRPr/>
            </a:pPr>
            <a:endParaRPr lang="en-US" b="0" dirty="0"/>
          </a:p>
          <a:p>
            <a:pPr marL="0" indent="0">
              <a:spcBef>
                <a:spcPts val="0"/>
              </a:spcBef>
              <a:spcAft>
                <a:spcPts val="0"/>
              </a:spcAft>
              <a:defRPr/>
            </a:pPr>
            <a:r>
              <a:rPr lang="en-US" cap="all" dirty="0" smtClean="0">
                <a:solidFill>
                  <a:srgbClr val="FF0000"/>
                </a:solidFill>
              </a:rPr>
              <a:t>Reinstatement</a:t>
            </a:r>
          </a:p>
          <a:p>
            <a:pPr>
              <a:spcBef>
                <a:spcPts val="0"/>
              </a:spcBef>
              <a:spcAft>
                <a:spcPts val="0"/>
              </a:spcAft>
              <a:buFont typeface="Arial" pitchFamily="34" charset="0"/>
              <a:buChar char="•"/>
              <a:defRPr/>
            </a:pPr>
            <a:r>
              <a:rPr lang="en-US" b="0" dirty="0" smtClean="0"/>
              <a:t>Dropout rates still soaring in certain area</a:t>
            </a:r>
          </a:p>
          <a:p>
            <a:pPr>
              <a:spcBef>
                <a:spcPts val="0"/>
              </a:spcBef>
              <a:spcAft>
                <a:spcPts val="0"/>
              </a:spcAft>
              <a:buFont typeface="Arial" pitchFamily="34" charset="0"/>
              <a:buChar char="•"/>
              <a:defRPr/>
            </a:pPr>
            <a:r>
              <a:rPr lang="en-US" b="0" dirty="0" smtClean="0"/>
              <a:t>Said areas may be overlooked</a:t>
            </a:r>
          </a:p>
          <a:p>
            <a:pPr>
              <a:spcBef>
                <a:spcPts val="0"/>
              </a:spcBef>
              <a:spcAft>
                <a:spcPts val="0"/>
              </a:spcAft>
              <a:buFont typeface="Arial" pitchFamily="34" charset="0"/>
              <a:buChar char="•"/>
              <a:defRPr/>
            </a:pPr>
            <a:r>
              <a:rPr lang="en-US" b="0" dirty="0" smtClean="0"/>
              <a:t>New thesis point:	High school is only a stepping stone</a:t>
            </a:r>
          </a:p>
          <a:p>
            <a:pPr marL="0" indent="0">
              <a:spcBef>
                <a:spcPts val="0"/>
              </a:spcBef>
              <a:spcAft>
                <a:spcPts val="0"/>
              </a:spcAft>
              <a:defRPr/>
            </a:pPr>
            <a:r>
              <a:rPr lang="en-US" b="0" dirty="0" smtClean="0"/>
              <a:t>			- Number of College grads dropping</a:t>
            </a:r>
          </a:p>
          <a:p>
            <a:pPr>
              <a:spcBef>
                <a:spcPts val="0"/>
              </a:spcBef>
              <a:spcAft>
                <a:spcPts val="0"/>
              </a:spcAft>
              <a:buFont typeface="Arial" pitchFamily="34" charset="0"/>
              <a:buChar char="•"/>
              <a:defRPr/>
            </a:pPr>
            <a:endParaRPr lang="en-US" b="0" dirty="0" smtClean="0"/>
          </a:p>
        </p:txBody>
      </p:sp>
      <p:sp>
        <p:nvSpPr>
          <p:cNvPr id="8" name="TextBox 7"/>
          <p:cNvSpPr txBox="1"/>
          <p:nvPr/>
        </p:nvSpPr>
        <p:spPr>
          <a:xfrm>
            <a:off x="508000" y="355600"/>
            <a:ext cx="6180138"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Arial" pitchFamily="34" charset="0"/>
                <a:cs typeface="Arial" pitchFamily="34" charset="0"/>
              </a:rPr>
              <a:t>essay</a:t>
            </a:r>
          </a:p>
          <a:p>
            <a:pPr>
              <a:defRPr/>
            </a:pPr>
            <a:r>
              <a:rPr lang="en-US" sz="3500" b="1" cap="small" dirty="0">
                <a:solidFill>
                  <a:schemeClr val="tx2"/>
                </a:solidFill>
                <a:latin typeface="Tempus Sans ITC" pitchFamily="82" charset="0"/>
              </a:rPr>
              <a:t>thesis</a:t>
            </a:r>
            <a:endParaRPr lang="en-US" sz="3000" b="1" cap="small" dirty="0">
              <a:solidFill>
                <a:schemeClr val="tx2"/>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0" y="1947863"/>
            <a:ext cx="9067800" cy="5367337"/>
          </a:xfrm>
        </p:spPr>
        <p:txBody>
          <a:bodyPr rtlCol="0">
            <a:normAutofit/>
          </a:bodyPr>
          <a:lstStyle/>
          <a:p>
            <a:pPr marL="0" indent="0">
              <a:spcBef>
                <a:spcPts val="0"/>
              </a:spcBef>
              <a:spcAft>
                <a:spcPts val="0"/>
              </a:spcAft>
              <a:defRPr/>
            </a:pPr>
            <a:r>
              <a:rPr lang="en-US" dirty="0" smtClean="0">
                <a:solidFill>
                  <a:srgbClr val="FF0000"/>
                </a:solidFill>
              </a:rPr>
              <a:t>THESIS	: </a:t>
            </a:r>
            <a:r>
              <a:rPr lang="en-US" dirty="0" smtClean="0">
                <a:solidFill>
                  <a:schemeClr val="tx1">
                    <a:lumMod val="50000"/>
                    <a:lumOff val="50000"/>
                  </a:schemeClr>
                </a:solidFill>
              </a:rPr>
              <a:t>Final</a:t>
            </a:r>
          </a:p>
          <a:p>
            <a:pPr marL="406908">
              <a:spcBef>
                <a:spcPts val="0"/>
              </a:spcBef>
              <a:spcAft>
                <a:spcPts val="0"/>
              </a:spcAft>
              <a:buFont typeface="Arial" pitchFamily="34" charset="0"/>
              <a:buChar char="•"/>
              <a:defRPr/>
            </a:pPr>
            <a:r>
              <a:rPr lang="en-US" b="0" dirty="0" smtClean="0"/>
              <a:t>The number of students dropping out of schools have been ever increasing, especially in certain demographic profiles</a:t>
            </a:r>
          </a:p>
          <a:p>
            <a:pPr marL="406908">
              <a:spcBef>
                <a:spcPts val="0"/>
              </a:spcBef>
              <a:spcAft>
                <a:spcPts val="0"/>
              </a:spcAft>
              <a:buFont typeface="Arial" pitchFamily="34" charset="0"/>
              <a:buChar char="•"/>
              <a:defRPr/>
            </a:pPr>
            <a:r>
              <a:rPr lang="en-US" b="0" dirty="0" smtClean="0"/>
              <a:t>More attention should be paid as rate is still an issue</a:t>
            </a:r>
          </a:p>
          <a:p>
            <a:pPr marL="406908">
              <a:spcBef>
                <a:spcPts val="0"/>
              </a:spcBef>
              <a:spcAft>
                <a:spcPts val="0"/>
              </a:spcAft>
              <a:buFont typeface="Arial" pitchFamily="34" charset="0"/>
              <a:buChar char="•"/>
              <a:defRPr/>
            </a:pPr>
            <a:r>
              <a:rPr lang="en-US" b="0" dirty="0" smtClean="0"/>
              <a:t>Certain measures undertaken in hopes of  reducing dropout rates are ineffective</a:t>
            </a:r>
          </a:p>
          <a:p>
            <a:pPr marL="406908">
              <a:spcBef>
                <a:spcPts val="0"/>
              </a:spcBef>
              <a:spcAft>
                <a:spcPts val="0"/>
              </a:spcAft>
              <a:buFont typeface="Arial" pitchFamily="34" charset="0"/>
              <a:buChar char="•"/>
              <a:defRPr/>
            </a:pPr>
            <a:r>
              <a:rPr lang="en-US" b="0" dirty="0" smtClean="0"/>
              <a:t>Certain measures undertaken are reacting rather negatively</a:t>
            </a:r>
          </a:p>
          <a:p>
            <a:pPr marL="406908">
              <a:spcBef>
                <a:spcPts val="0"/>
              </a:spcBef>
              <a:spcAft>
                <a:spcPts val="0"/>
              </a:spcAft>
              <a:buFont typeface="Arial" pitchFamily="34" charset="0"/>
              <a:buChar char="•"/>
              <a:defRPr/>
            </a:pPr>
            <a:r>
              <a:rPr lang="en-US" b="0" dirty="0" smtClean="0"/>
              <a:t>Better solutions exist</a:t>
            </a:r>
          </a:p>
          <a:p>
            <a:pPr>
              <a:spcBef>
                <a:spcPts val="0"/>
              </a:spcBef>
              <a:spcAft>
                <a:spcPts val="0"/>
              </a:spcAft>
              <a:buFont typeface="Arial" pitchFamily="34" charset="0"/>
              <a:buChar char="•"/>
              <a:defRPr/>
            </a:pPr>
            <a:endParaRPr lang="en-US" b="0" dirty="0" smtClean="0"/>
          </a:p>
        </p:txBody>
      </p:sp>
      <p:sp>
        <p:nvSpPr>
          <p:cNvPr id="8" name="TextBox 7"/>
          <p:cNvSpPr txBox="1"/>
          <p:nvPr/>
        </p:nvSpPr>
        <p:spPr>
          <a:xfrm>
            <a:off x="508000" y="355600"/>
            <a:ext cx="6180138"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Arial" pitchFamily="34" charset="0"/>
                <a:cs typeface="Arial" pitchFamily="34" charset="0"/>
              </a:rPr>
              <a:t>essay</a:t>
            </a:r>
          </a:p>
          <a:p>
            <a:pPr>
              <a:defRPr/>
            </a:pPr>
            <a:r>
              <a:rPr lang="en-US" sz="3500" b="1" cap="small" dirty="0">
                <a:solidFill>
                  <a:schemeClr val="tx2"/>
                </a:solidFill>
                <a:latin typeface="Tempus Sans ITC" pitchFamily="82" charset="0"/>
              </a:rPr>
              <a:t>thesis</a:t>
            </a:r>
            <a:endParaRPr lang="en-US" sz="3000" b="1" cap="small" dirty="0">
              <a:solidFill>
                <a:schemeClr val="tx2"/>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31800" y="1947863"/>
            <a:ext cx="9067800" cy="5367337"/>
          </a:xfrm>
        </p:spPr>
        <p:txBody>
          <a:bodyPr/>
          <a:lstStyle/>
          <a:p>
            <a:pPr marL="0" indent="0">
              <a:spcBef>
                <a:spcPct val="0"/>
              </a:spcBef>
              <a:spcAft>
                <a:spcPct val="0"/>
              </a:spcAft>
            </a:pPr>
            <a:r>
              <a:rPr lang="en-US" smtClean="0">
                <a:solidFill>
                  <a:srgbClr val="FF0000"/>
                </a:solidFill>
              </a:rPr>
              <a:t>INTRODUCTION: </a:t>
            </a:r>
            <a:r>
              <a:rPr lang="en-US" b="0" smtClean="0"/>
              <a:t>Introduces audience to topic</a:t>
            </a:r>
          </a:p>
          <a:p>
            <a:pPr marL="0" indent="0">
              <a:spcBef>
                <a:spcPct val="0"/>
              </a:spcBef>
              <a:spcAft>
                <a:spcPct val="0"/>
              </a:spcAft>
            </a:pPr>
            <a:endParaRPr lang="en-US" b="0" smtClean="0"/>
          </a:p>
          <a:p>
            <a:pPr marL="0" indent="0">
              <a:spcBef>
                <a:spcPct val="0"/>
              </a:spcBef>
              <a:spcAft>
                <a:spcPct val="0"/>
              </a:spcAft>
            </a:pPr>
            <a:r>
              <a:rPr lang="en-US" smtClean="0">
                <a:solidFill>
                  <a:srgbClr val="FF0000"/>
                </a:solidFill>
              </a:rPr>
              <a:t>NARRATION: </a:t>
            </a:r>
            <a:r>
              <a:rPr lang="en-US" b="0" smtClean="0"/>
              <a:t>Provide statistical support of legitimacy and existence of problem</a:t>
            </a:r>
          </a:p>
          <a:p>
            <a:pPr marL="0" indent="0">
              <a:spcBef>
                <a:spcPct val="0"/>
              </a:spcBef>
              <a:spcAft>
                <a:spcPct val="0"/>
              </a:spcAft>
            </a:pPr>
            <a:endParaRPr lang="en-US" b="0" smtClean="0"/>
          </a:p>
          <a:p>
            <a:pPr marL="0" indent="0">
              <a:spcBef>
                <a:spcPct val="0"/>
              </a:spcBef>
              <a:spcAft>
                <a:spcPct val="0"/>
              </a:spcAft>
            </a:pPr>
            <a:r>
              <a:rPr lang="en-US" smtClean="0">
                <a:solidFill>
                  <a:srgbClr val="FF0000"/>
                </a:solidFill>
              </a:rPr>
              <a:t>PARTITION:</a:t>
            </a:r>
          </a:p>
          <a:p>
            <a:pPr marL="0" indent="0">
              <a:spcBef>
                <a:spcPct val="0"/>
              </a:spcBef>
              <a:spcAft>
                <a:spcPct val="0"/>
              </a:spcAft>
            </a:pPr>
            <a:endParaRPr lang="en-US" smtClean="0">
              <a:solidFill>
                <a:srgbClr val="FF0000"/>
              </a:solidFill>
            </a:endParaRPr>
          </a:p>
          <a:p>
            <a:pPr marL="0" indent="0">
              <a:spcBef>
                <a:spcPct val="0"/>
              </a:spcBef>
              <a:spcAft>
                <a:spcPct val="0"/>
              </a:spcAft>
            </a:pPr>
            <a:r>
              <a:rPr lang="en-US" smtClean="0">
                <a:solidFill>
                  <a:srgbClr val="FF0000"/>
                </a:solidFill>
              </a:rPr>
              <a:t>ARGUMENTS: </a:t>
            </a:r>
            <a:r>
              <a:rPr lang="en-US" b="0" smtClean="0"/>
              <a:t>Elaborates on possible steps that can be undertaken to reduce dropout rate. (Ex. Tutoring, display of compassion, working together)</a:t>
            </a:r>
          </a:p>
          <a:p>
            <a:pPr marL="0" indent="0">
              <a:spcBef>
                <a:spcPct val="0"/>
              </a:spcBef>
              <a:spcAft>
                <a:spcPct val="0"/>
              </a:spcAft>
            </a:pPr>
            <a:endParaRPr lang="en-US" smtClean="0">
              <a:solidFill>
                <a:srgbClr val="FF0000"/>
              </a:solidFill>
            </a:endParaRPr>
          </a:p>
          <a:p>
            <a:pPr marL="0" indent="0">
              <a:spcBef>
                <a:spcPct val="0"/>
              </a:spcBef>
              <a:spcAft>
                <a:spcPct val="0"/>
              </a:spcAft>
            </a:pPr>
            <a:r>
              <a:rPr lang="en-US" smtClean="0">
                <a:solidFill>
                  <a:srgbClr val="FF0000"/>
                </a:solidFill>
              </a:rPr>
              <a:t>REFUTATION: </a:t>
            </a:r>
            <a:r>
              <a:rPr lang="en-US" b="0" smtClean="0"/>
              <a:t>Acknowledges and rebuts opposition</a:t>
            </a:r>
          </a:p>
          <a:p>
            <a:pPr marL="0" indent="0">
              <a:spcBef>
                <a:spcPct val="0"/>
              </a:spcBef>
              <a:spcAft>
                <a:spcPct val="0"/>
              </a:spcAft>
            </a:pPr>
            <a:endParaRPr lang="en-US" b="0" smtClean="0"/>
          </a:p>
          <a:p>
            <a:pPr marL="0" indent="0">
              <a:spcBef>
                <a:spcPct val="0"/>
              </a:spcBef>
              <a:spcAft>
                <a:spcPct val="0"/>
              </a:spcAft>
            </a:pPr>
            <a:r>
              <a:rPr lang="en-US" smtClean="0">
                <a:solidFill>
                  <a:srgbClr val="FF0000"/>
                </a:solidFill>
              </a:rPr>
              <a:t>CONCLUSION: </a:t>
            </a:r>
            <a:r>
              <a:rPr lang="en-US" b="0" smtClean="0"/>
              <a:t>Reinstates thesis, closing remarks</a:t>
            </a:r>
          </a:p>
        </p:txBody>
      </p:sp>
      <p:sp>
        <p:nvSpPr>
          <p:cNvPr id="8" name="TextBox 7"/>
          <p:cNvSpPr txBox="1"/>
          <p:nvPr/>
        </p:nvSpPr>
        <p:spPr>
          <a:xfrm>
            <a:off x="508000" y="355600"/>
            <a:ext cx="6180138" cy="1168400"/>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content: </a:t>
            </a:r>
            <a:r>
              <a:rPr lang="en-US" sz="3500" b="1" cap="small" dirty="0">
                <a:solidFill>
                  <a:schemeClr val="tx1">
                    <a:lumMod val="75000"/>
                    <a:lumOff val="25000"/>
                  </a:schemeClr>
                </a:solidFill>
                <a:latin typeface="Tempus Sans ITC" pitchFamily="82" charset="0"/>
              </a:rPr>
              <a:t>structure of essay</a:t>
            </a:r>
            <a:endParaRPr lang="en-US" sz="3000" b="1" cap="small" dirty="0">
              <a:solidFill>
                <a:schemeClr val="tx1">
                  <a:lumMod val="75000"/>
                  <a:lumOff val="25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31800" y="1947863"/>
            <a:ext cx="9067800" cy="5367337"/>
          </a:xfrm>
        </p:spPr>
        <p:txBody>
          <a:bodyPr/>
          <a:lstStyle/>
          <a:p>
            <a:pPr marL="457200" indent="-457200">
              <a:spcBef>
                <a:spcPct val="0"/>
              </a:spcBef>
              <a:spcAft>
                <a:spcPct val="0"/>
              </a:spcAft>
              <a:buFont typeface="Arial Black" pitchFamily="34" charset="0"/>
              <a:buAutoNum type="arabicPeriod"/>
            </a:pPr>
            <a:r>
              <a:rPr lang="en-US" smtClean="0"/>
              <a:t>Educators should not rest assured </a:t>
            </a:r>
            <a:r>
              <a:rPr lang="en-US" b="0" smtClean="0"/>
              <a:t>because the dropout rate is not as good as it seems</a:t>
            </a:r>
          </a:p>
          <a:p>
            <a:pPr marL="457200" indent="-457200">
              <a:spcBef>
                <a:spcPct val="0"/>
              </a:spcBef>
              <a:spcAft>
                <a:spcPct val="0"/>
              </a:spcAft>
              <a:buFont typeface="Arial Black" pitchFamily="34" charset="0"/>
              <a:buAutoNum type="arabicPeriod"/>
            </a:pPr>
            <a:endParaRPr lang="en-US" b="0" smtClean="0"/>
          </a:p>
          <a:p>
            <a:pPr marL="457200" indent="-457200">
              <a:spcBef>
                <a:spcPct val="0"/>
              </a:spcBef>
              <a:spcAft>
                <a:spcPct val="0"/>
              </a:spcAft>
              <a:buFont typeface="Arial Black" pitchFamily="34" charset="0"/>
              <a:buAutoNum type="arabicPeriod"/>
            </a:pPr>
            <a:r>
              <a:rPr lang="en-US" smtClean="0"/>
              <a:t>Certain methods believed to help bring the dropout rate down should be eliminated</a:t>
            </a:r>
            <a:r>
              <a:rPr lang="en-US" b="0" smtClean="0"/>
              <a:t> as they not be helping at all</a:t>
            </a:r>
          </a:p>
          <a:p>
            <a:pPr marL="457200" indent="-457200">
              <a:spcBef>
                <a:spcPct val="0"/>
              </a:spcBef>
              <a:spcAft>
                <a:spcPct val="0"/>
              </a:spcAft>
              <a:buFont typeface="Arial Black" pitchFamily="34" charset="0"/>
              <a:buAutoNum type="arabicPeriod"/>
            </a:pPr>
            <a:endParaRPr lang="en-US" b="0" smtClean="0"/>
          </a:p>
          <a:p>
            <a:pPr marL="457200" indent="-457200">
              <a:spcBef>
                <a:spcPct val="0"/>
              </a:spcBef>
              <a:spcAft>
                <a:spcPct val="0"/>
              </a:spcAft>
              <a:buFont typeface="Arial Black" pitchFamily="34" charset="0"/>
              <a:buAutoNum type="arabicPeriod"/>
            </a:pPr>
            <a:r>
              <a:rPr lang="en-US" smtClean="0"/>
              <a:t>Educators need to incorporate ways to engage students </a:t>
            </a:r>
            <a:r>
              <a:rPr lang="en-US" b="0" smtClean="0"/>
              <a:t>without stressing them out. Statistically, stressed students tend not to do well as well as those who are not in such a state</a:t>
            </a:r>
          </a:p>
          <a:p>
            <a:pPr marL="457200" indent="-457200">
              <a:spcBef>
                <a:spcPct val="0"/>
              </a:spcBef>
              <a:spcAft>
                <a:spcPct val="0"/>
              </a:spcAft>
              <a:buFont typeface="Arial Black" pitchFamily="34" charset="0"/>
              <a:buAutoNum type="arabicPeriod"/>
            </a:pPr>
            <a:endParaRPr lang="en-US" b="0" smtClean="0"/>
          </a:p>
          <a:p>
            <a:pPr marL="457200" indent="-457200">
              <a:spcBef>
                <a:spcPct val="0"/>
              </a:spcBef>
              <a:spcAft>
                <a:spcPct val="0"/>
              </a:spcAft>
              <a:buFont typeface="Arial Black" pitchFamily="34" charset="0"/>
              <a:buAutoNum type="arabicPeriod"/>
            </a:pPr>
            <a:endParaRPr lang="en-US" b="0" smtClean="0"/>
          </a:p>
        </p:txBody>
      </p:sp>
      <p:sp>
        <p:nvSpPr>
          <p:cNvPr id="8" name="TextBox 7"/>
          <p:cNvSpPr txBox="1"/>
          <p:nvPr/>
        </p:nvSpPr>
        <p:spPr>
          <a:xfrm>
            <a:off x="508000" y="355600"/>
            <a:ext cx="7391400"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content: </a:t>
            </a:r>
            <a:r>
              <a:rPr lang="en-US" sz="3500" b="1" cap="small" dirty="0">
                <a:solidFill>
                  <a:schemeClr val="tx1">
                    <a:lumMod val="75000"/>
                    <a:lumOff val="25000"/>
                  </a:schemeClr>
                </a:solidFill>
                <a:latin typeface="Tempus Sans ITC" pitchFamily="82" charset="0"/>
              </a:rPr>
              <a:t>arguments</a:t>
            </a:r>
            <a:endParaRPr lang="en-US" sz="3000" b="1" cap="small" dirty="0">
              <a:solidFill>
                <a:schemeClr val="tx1">
                  <a:lumMod val="75000"/>
                  <a:lumOff val="25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31800" y="1947863"/>
            <a:ext cx="9067800" cy="5367337"/>
          </a:xfrm>
        </p:spPr>
        <p:txBody>
          <a:bodyPr/>
          <a:lstStyle/>
          <a:p>
            <a:pPr marL="457200" indent="-457200">
              <a:spcBef>
                <a:spcPct val="0"/>
              </a:spcBef>
              <a:spcAft>
                <a:spcPct val="0"/>
              </a:spcAft>
              <a:buFont typeface="+mj-lt"/>
              <a:buAutoNum type="arabicPeriod"/>
              <a:defRPr/>
            </a:pPr>
            <a:r>
              <a:rPr lang="en-US" dirty="0" smtClean="0"/>
              <a:t>“Funding is tight”</a:t>
            </a:r>
          </a:p>
          <a:p>
            <a:pPr marL="620713" lvl="1" indent="-457200">
              <a:spcBef>
                <a:spcPct val="0"/>
              </a:spcBef>
              <a:defRPr/>
            </a:pPr>
            <a:r>
              <a:rPr lang="en-US" dirty="0"/>
              <a:t>Rebuttal: </a:t>
            </a:r>
            <a:r>
              <a:rPr lang="en-US" dirty="0" smtClean="0"/>
              <a:t>Much of school funding goes toward expenditure which could be largely reduced or in many cases, completely eliminated</a:t>
            </a:r>
          </a:p>
          <a:p>
            <a:pPr marL="620713" lvl="1" indent="-457200">
              <a:spcBef>
                <a:spcPct val="0"/>
              </a:spcBef>
              <a:buFont typeface="+mj-lt"/>
              <a:buAutoNum type="arabicPeriod"/>
              <a:defRPr/>
            </a:pPr>
            <a:endParaRPr lang="en-US" dirty="0" smtClean="0"/>
          </a:p>
          <a:p>
            <a:pPr marL="457200" indent="-457200">
              <a:spcBef>
                <a:spcPct val="0"/>
              </a:spcBef>
              <a:spcAft>
                <a:spcPct val="0"/>
              </a:spcAft>
              <a:buFont typeface="+mj-lt"/>
              <a:buAutoNum type="arabicPeriod"/>
              <a:defRPr/>
            </a:pPr>
            <a:r>
              <a:rPr lang="en-US" dirty="0" smtClean="0"/>
              <a:t>“Measures being undertaken </a:t>
            </a:r>
            <a:r>
              <a:rPr lang="en-US" i="1" dirty="0" smtClean="0"/>
              <a:t>are</a:t>
            </a:r>
            <a:r>
              <a:rPr lang="en-US" dirty="0" smtClean="0"/>
              <a:t> effective” </a:t>
            </a:r>
          </a:p>
          <a:p>
            <a:pPr marL="620713" lvl="1" indent="-457200">
              <a:spcBef>
                <a:spcPct val="0"/>
              </a:spcBef>
              <a:defRPr/>
            </a:pPr>
            <a:r>
              <a:rPr lang="en-US" dirty="0"/>
              <a:t>Rebuttal: </a:t>
            </a:r>
            <a:r>
              <a:rPr lang="en-US" dirty="0" smtClean="0"/>
              <a:t>Effective—only to certain demographic profiles, not to all</a:t>
            </a:r>
          </a:p>
          <a:p>
            <a:pPr marL="163513" lvl="1" indent="0">
              <a:spcBef>
                <a:spcPct val="0"/>
              </a:spcBef>
              <a:buFont typeface="Arial" charset="0"/>
              <a:buNone/>
              <a:defRPr/>
            </a:pPr>
            <a:endParaRPr lang="en-US" dirty="0" smtClean="0"/>
          </a:p>
          <a:p>
            <a:pPr marL="457200" indent="-457200">
              <a:spcBef>
                <a:spcPct val="0"/>
              </a:spcBef>
              <a:spcAft>
                <a:spcPct val="0"/>
              </a:spcAft>
              <a:buFont typeface="+mj-lt"/>
              <a:buAutoNum type="arabicPeriod"/>
              <a:defRPr/>
            </a:pPr>
            <a:r>
              <a:rPr lang="en-US" dirty="0" smtClean="0"/>
              <a:t>“Teachers are qualified—they know what their doing” </a:t>
            </a:r>
          </a:p>
          <a:p>
            <a:pPr marL="620713" lvl="1" indent="-457200">
              <a:spcBef>
                <a:spcPct val="0"/>
              </a:spcBef>
              <a:defRPr/>
            </a:pPr>
            <a:r>
              <a:rPr lang="en-US" dirty="0" smtClean="0"/>
              <a:t>Rebuttal: YES, they are! However, being qualified is merely a professional attribute. It takes more than just that. Personal touches to professionalism is what is statically most effective.</a:t>
            </a:r>
          </a:p>
        </p:txBody>
      </p:sp>
      <p:sp>
        <p:nvSpPr>
          <p:cNvPr id="8" name="TextBox 7"/>
          <p:cNvSpPr txBox="1"/>
          <p:nvPr/>
        </p:nvSpPr>
        <p:spPr>
          <a:xfrm>
            <a:off x="508000" y="355600"/>
            <a:ext cx="7391400"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content: </a:t>
            </a:r>
            <a:r>
              <a:rPr lang="en-US" sz="3500" b="1" cap="small" dirty="0">
                <a:solidFill>
                  <a:schemeClr val="tx1">
                    <a:lumMod val="75000"/>
                    <a:lumOff val="25000"/>
                  </a:schemeClr>
                </a:solidFill>
                <a:latin typeface="Tempus Sans ITC" pitchFamily="82" charset="0"/>
              </a:rPr>
              <a:t>arguments: </a:t>
            </a:r>
            <a:r>
              <a:rPr lang="en-US" sz="3500" b="1" cap="small" dirty="0">
                <a:solidFill>
                  <a:schemeClr val="tx2">
                    <a:lumMod val="40000"/>
                    <a:lumOff val="60000"/>
                  </a:schemeClr>
                </a:solidFill>
                <a:latin typeface="Tempus Sans ITC" pitchFamily="82" charset="0"/>
              </a:rPr>
              <a:t>opposition</a:t>
            </a:r>
            <a:endParaRPr lang="en-US" sz="3000" b="1" cap="small" dirty="0">
              <a:solidFill>
                <a:schemeClr val="tx2">
                  <a:lumMod val="40000"/>
                  <a:lumOff val="60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rotWithShape="1">
          <a:blip r:embed="rId2" cstate="print">
            <a:extLst>
              <a:ext uri="{28A0092B-C50C-407E-A947-70E740481C1C}"/>
            </a:extLst>
          </a:blip>
          <a:srcRect l="19535" t="20731" r="40683" b="3924"/>
          <a:stretch/>
        </p:blipFill>
        <p:spPr bwMode="auto">
          <a:xfrm>
            <a:off x="5308600" y="2057400"/>
            <a:ext cx="4038600" cy="478057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AF507438-7753-43E0-B8FC-AC1667EBCBE1}"/>
          </a:extLst>
        </p:spPr>
      </p:pic>
      <p:sp>
        <p:nvSpPr>
          <p:cNvPr id="8194" name="Content Placeholder 2"/>
          <p:cNvSpPr>
            <a:spLocks noGrp="1"/>
          </p:cNvSpPr>
          <p:nvPr>
            <p:ph idx="1"/>
          </p:nvPr>
        </p:nvSpPr>
        <p:spPr>
          <a:xfrm>
            <a:off x="431800" y="1947863"/>
            <a:ext cx="9067800" cy="5367337"/>
          </a:xfrm>
        </p:spPr>
        <p:txBody>
          <a:bodyPr/>
          <a:lstStyle/>
          <a:p>
            <a:pPr marL="0" indent="0">
              <a:spcBef>
                <a:spcPct val="0"/>
              </a:spcBef>
              <a:spcAft>
                <a:spcPct val="0"/>
              </a:spcAft>
              <a:defRPr/>
            </a:pPr>
            <a:r>
              <a:rPr lang="en-US" cap="all" dirty="0" smtClean="0">
                <a:solidFill>
                  <a:schemeClr val="tx2"/>
                </a:solidFill>
              </a:rPr>
              <a:t>Most effective source</a:t>
            </a:r>
          </a:p>
          <a:p>
            <a:pPr marL="0" indent="0">
              <a:spcBef>
                <a:spcPct val="0"/>
              </a:spcBef>
              <a:spcAft>
                <a:spcPct val="0"/>
              </a:spcAft>
              <a:defRPr/>
            </a:pPr>
            <a:endParaRPr lang="en-US" dirty="0" smtClean="0"/>
          </a:p>
          <a:p>
            <a:pPr marL="0" indent="0">
              <a:spcBef>
                <a:spcPct val="0"/>
              </a:spcBef>
              <a:spcAft>
                <a:spcPct val="0"/>
              </a:spcAft>
              <a:defRPr/>
            </a:pPr>
            <a:r>
              <a:rPr lang="en-US" b="0" dirty="0" smtClean="0"/>
              <a:t>Author:</a:t>
            </a:r>
            <a:r>
              <a:rPr lang="en-US" b="0" dirty="0"/>
              <a:t>	</a:t>
            </a:r>
            <a:r>
              <a:rPr lang="en-US" b="0" dirty="0" smtClean="0"/>
              <a:t>Stephanie Simon</a:t>
            </a:r>
          </a:p>
          <a:p>
            <a:pPr marL="0" indent="0">
              <a:spcBef>
                <a:spcPct val="0"/>
              </a:spcBef>
              <a:spcAft>
                <a:spcPct val="0"/>
              </a:spcAft>
              <a:defRPr/>
            </a:pPr>
            <a:endParaRPr lang="en-US" b="0" dirty="0" smtClean="0"/>
          </a:p>
          <a:p>
            <a:pPr marL="0" indent="0">
              <a:spcBef>
                <a:spcPct val="0"/>
              </a:spcBef>
              <a:spcAft>
                <a:spcPct val="0"/>
              </a:spcAft>
              <a:defRPr/>
            </a:pPr>
            <a:r>
              <a:rPr lang="en-US" b="0" dirty="0" smtClean="0"/>
              <a:t>Title:	</a:t>
            </a:r>
            <a:r>
              <a:rPr lang="en-US" dirty="0" smtClean="0"/>
              <a:t>High school graduation </a:t>
            </a:r>
          </a:p>
          <a:p>
            <a:pPr marL="0" indent="0">
              <a:spcBef>
                <a:spcPct val="0"/>
              </a:spcBef>
              <a:spcAft>
                <a:spcPct val="0"/>
              </a:spcAft>
              <a:defRPr/>
            </a:pPr>
            <a:r>
              <a:rPr lang="en-US" dirty="0" smtClean="0"/>
              <a:t>	rate up sharply, but red </a:t>
            </a:r>
          </a:p>
          <a:p>
            <a:pPr marL="0" indent="0">
              <a:spcBef>
                <a:spcPct val="0"/>
              </a:spcBef>
              <a:spcAft>
                <a:spcPct val="0"/>
              </a:spcAft>
              <a:defRPr/>
            </a:pPr>
            <a:r>
              <a:rPr lang="en-US" dirty="0"/>
              <a:t>	</a:t>
            </a:r>
            <a:r>
              <a:rPr lang="en-US" dirty="0" smtClean="0"/>
              <a:t>flags abound</a:t>
            </a:r>
          </a:p>
          <a:p>
            <a:pPr marL="0" indent="0">
              <a:spcBef>
                <a:spcPct val="0"/>
              </a:spcBef>
              <a:spcAft>
                <a:spcPct val="0"/>
              </a:spcAft>
              <a:defRPr/>
            </a:pPr>
            <a:endParaRPr lang="en-US" dirty="0"/>
          </a:p>
          <a:p>
            <a:pPr marL="0" indent="0">
              <a:spcBef>
                <a:spcPct val="0"/>
              </a:spcBef>
              <a:spcAft>
                <a:spcPct val="0"/>
              </a:spcAft>
              <a:defRPr/>
            </a:pPr>
            <a:r>
              <a:rPr lang="en-US" b="0" dirty="0" smtClean="0"/>
              <a:t>Reason: Convinced me that</a:t>
            </a:r>
          </a:p>
          <a:p>
            <a:pPr marL="0" indent="0">
              <a:spcBef>
                <a:spcPct val="0"/>
              </a:spcBef>
              <a:spcAft>
                <a:spcPct val="0"/>
              </a:spcAft>
              <a:defRPr/>
            </a:pPr>
            <a:r>
              <a:rPr lang="en-US" b="0" dirty="0"/>
              <a:t>	</a:t>
            </a:r>
            <a:r>
              <a:rPr lang="en-US" b="0" dirty="0" smtClean="0"/>
              <a:t> </a:t>
            </a:r>
            <a:r>
              <a:rPr lang="en-US" sz="1200" b="0" dirty="0" smtClean="0"/>
              <a:t> </a:t>
            </a:r>
            <a:r>
              <a:rPr lang="en-US" b="0" dirty="0" smtClean="0"/>
              <a:t>problem still exists</a:t>
            </a:r>
          </a:p>
        </p:txBody>
      </p:sp>
      <p:sp>
        <p:nvSpPr>
          <p:cNvPr id="8" name="TextBox 7"/>
          <p:cNvSpPr txBox="1"/>
          <p:nvPr/>
        </p:nvSpPr>
        <p:spPr>
          <a:xfrm>
            <a:off x="508000" y="355600"/>
            <a:ext cx="7391400"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content: </a:t>
            </a:r>
            <a:r>
              <a:rPr lang="en-US" sz="3500" b="1" cap="small" dirty="0">
                <a:solidFill>
                  <a:schemeClr val="tx1">
                    <a:lumMod val="75000"/>
                    <a:lumOff val="25000"/>
                  </a:schemeClr>
                </a:solidFill>
                <a:latin typeface="Tempus Sans ITC" pitchFamily="82" charset="0"/>
              </a:rPr>
              <a:t>sources</a:t>
            </a:r>
            <a:endParaRPr lang="en-US" sz="3000" b="1" cap="small" dirty="0">
              <a:solidFill>
                <a:schemeClr val="tx1">
                  <a:lumMod val="75000"/>
                  <a:lumOff val="25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31800" y="1947863"/>
            <a:ext cx="9067800" cy="5367337"/>
          </a:xfrm>
        </p:spPr>
        <p:txBody>
          <a:bodyPr/>
          <a:lstStyle/>
          <a:p>
            <a:pPr marL="0" indent="0">
              <a:spcBef>
                <a:spcPct val="0"/>
              </a:spcBef>
              <a:spcAft>
                <a:spcPct val="0"/>
              </a:spcAft>
              <a:defRPr/>
            </a:pPr>
            <a:r>
              <a:rPr lang="en-US" cap="all" dirty="0" smtClean="0">
                <a:solidFill>
                  <a:schemeClr val="tx1">
                    <a:lumMod val="65000"/>
                    <a:lumOff val="35000"/>
                  </a:schemeClr>
                </a:solidFill>
              </a:rPr>
              <a:t>“I</a:t>
            </a:r>
            <a:r>
              <a:rPr lang="en-US" dirty="0" smtClean="0">
                <a:solidFill>
                  <a:schemeClr val="tx1">
                    <a:lumMod val="65000"/>
                    <a:lumOff val="35000"/>
                  </a:schemeClr>
                </a:solidFill>
              </a:rPr>
              <a:t> believe the most interesting thing I learned about this topic was the fact that such a problem </a:t>
            </a:r>
            <a:r>
              <a:rPr lang="en-US" i="1" dirty="0" smtClean="0">
                <a:solidFill>
                  <a:schemeClr val="tx1">
                    <a:lumMod val="65000"/>
                    <a:lumOff val="35000"/>
                  </a:schemeClr>
                </a:solidFill>
              </a:rPr>
              <a:t>still</a:t>
            </a:r>
            <a:r>
              <a:rPr lang="en-US" dirty="0" smtClean="0">
                <a:solidFill>
                  <a:schemeClr val="tx1">
                    <a:lumMod val="65000"/>
                    <a:lumOff val="35000"/>
                  </a:schemeClr>
                </a:solidFill>
              </a:rPr>
              <a:t> exists. It would be thought that as time goes on, conditions and awareness of education and the need for education would improve. Yet after research and compilation of what I’ve found thus far, thoughts have remained as mere thoughts.”</a:t>
            </a:r>
          </a:p>
          <a:p>
            <a:pPr marL="0" indent="0">
              <a:spcBef>
                <a:spcPct val="0"/>
              </a:spcBef>
              <a:spcAft>
                <a:spcPct val="0"/>
              </a:spcAft>
              <a:defRPr/>
            </a:pPr>
            <a:endParaRPr lang="en-US" dirty="0">
              <a:solidFill>
                <a:schemeClr val="tx1">
                  <a:lumMod val="65000"/>
                  <a:lumOff val="35000"/>
                </a:schemeClr>
              </a:solidFill>
            </a:endParaRPr>
          </a:p>
          <a:p>
            <a:pPr marL="0" indent="0">
              <a:spcBef>
                <a:spcPct val="0"/>
              </a:spcBef>
              <a:spcAft>
                <a:spcPct val="0"/>
              </a:spcAft>
              <a:defRPr/>
            </a:pPr>
            <a:r>
              <a:rPr lang="en-US" dirty="0" smtClean="0">
                <a:solidFill>
                  <a:schemeClr val="tx2"/>
                </a:solidFill>
              </a:rPr>
              <a:t>STEP-BY-STEP</a:t>
            </a:r>
          </a:p>
          <a:p>
            <a:pPr marL="0" indent="0">
              <a:spcBef>
                <a:spcPct val="0"/>
              </a:spcBef>
              <a:spcAft>
                <a:spcPct val="0"/>
              </a:spcAft>
              <a:defRPr/>
            </a:pPr>
            <a:r>
              <a:rPr lang="en-US" dirty="0" smtClean="0">
                <a:solidFill>
                  <a:schemeClr val="tx1">
                    <a:lumMod val="65000"/>
                    <a:lumOff val="35000"/>
                  </a:schemeClr>
                </a:solidFill>
              </a:rPr>
              <a:t>If I had to describe the process, I’d only need one word:</a:t>
            </a:r>
          </a:p>
        </p:txBody>
      </p:sp>
      <p:sp>
        <p:nvSpPr>
          <p:cNvPr id="8" name="TextBox 7"/>
          <p:cNvSpPr txBox="1"/>
          <p:nvPr/>
        </p:nvSpPr>
        <p:spPr>
          <a:xfrm>
            <a:off x="508000" y="355600"/>
            <a:ext cx="7391400" cy="1169988"/>
          </a:xfrm>
          <a:prstGeom prst="rect">
            <a:avLst/>
          </a:prstGeom>
          <a:noFill/>
        </p:spPr>
        <p:txBody>
          <a:bodyPr>
            <a:spAutoFit/>
          </a:bodyPr>
          <a:lstStyle/>
          <a:p>
            <a:pPr>
              <a:defRPr/>
            </a:pPr>
            <a:r>
              <a:rPr lang="en-US" sz="3500" b="1" dirty="0">
                <a:solidFill>
                  <a:schemeClr val="tx1">
                    <a:lumMod val="50000"/>
                    <a:lumOff val="50000"/>
                  </a:schemeClr>
                </a:solidFill>
              </a:rPr>
              <a:t>the </a:t>
            </a:r>
            <a:r>
              <a:rPr lang="en-US" sz="3000" dirty="0">
                <a:solidFill>
                  <a:schemeClr val="tx1">
                    <a:lumMod val="50000"/>
                    <a:lumOff val="50000"/>
                  </a:schemeClr>
                </a:solidFill>
                <a:latin typeface="+mn-lt"/>
              </a:rPr>
              <a:t>essay</a:t>
            </a:r>
          </a:p>
          <a:p>
            <a:pPr>
              <a:defRPr/>
            </a:pPr>
            <a:r>
              <a:rPr lang="en-US" sz="3500" b="1" cap="small" dirty="0">
                <a:solidFill>
                  <a:schemeClr val="tx2"/>
                </a:solidFill>
                <a:latin typeface="Tempus Sans ITC" pitchFamily="82" charset="0"/>
              </a:rPr>
              <a:t>content: </a:t>
            </a:r>
            <a:r>
              <a:rPr lang="en-US" sz="3500" b="1" cap="small" dirty="0">
                <a:solidFill>
                  <a:schemeClr val="tx1">
                    <a:lumMod val="75000"/>
                    <a:lumOff val="25000"/>
                  </a:schemeClr>
                </a:solidFill>
                <a:latin typeface="Tempus Sans ITC" pitchFamily="82" charset="0"/>
              </a:rPr>
              <a:t>personal reflection</a:t>
            </a:r>
            <a:endParaRPr lang="en-US" sz="3000" b="1" cap="small" dirty="0">
              <a:solidFill>
                <a:schemeClr val="tx1">
                  <a:lumMod val="75000"/>
                  <a:lumOff val="25000"/>
                </a:schemeClr>
              </a:solidFill>
              <a:latin typeface="Tempus Sans ITC" pitchFamily="82" charset="0"/>
            </a:endParaRPr>
          </a:p>
        </p:txBody>
      </p:sp>
      <p:cxnSp>
        <p:nvCxnSpPr>
          <p:cNvPr id="10" name="Straight Connector 9"/>
          <p:cNvCxnSpPr/>
          <p:nvPr/>
        </p:nvCxnSpPr>
        <p:spPr>
          <a:xfrm>
            <a:off x="584200" y="1524000"/>
            <a:ext cx="8915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2771</TotalTime>
  <Words>570</Words>
  <Application>Microsoft Office PowerPoint</Application>
  <PresentationFormat>Custom</PresentationFormat>
  <Paragraphs>107</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Times New Roman</vt:lpstr>
      <vt:lpstr>Arial</vt:lpstr>
      <vt:lpstr>Arial Black</vt:lpstr>
      <vt:lpstr>Calibri</vt:lpstr>
      <vt:lpstr>Brush Script MT</vt:lpstr>
      <vt:lpstr>Tempus Sans ITC</vt:lpstr>
      <vt:lpstr>Essential</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Marl</cp:lastModifiedBy>
  <cp:revision>34</cp:revision>
  <dcterms:created xsi:type="dcterms:W3CDTF">2004-05-06T09:28:21Z</dcterms:created>
  <dcterms:modified xsi:type="dcterms:W3CDTF">2017-06-14T02:19:43Z</dcterms:modified>
</cp:coreProperties>
</file>