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1"/>
  </p:notesMasterIdLst>
  <p:handoutMasterIdLst>
    <p:handoutMasterId r:id="rId52"/>
  </p:handoutMasterIdLst>
  <p:sldIdLst>
    <p:sldId id="260" r:id="rId2"/>
    <p:sldId id="351" r:id="rId3"/>
    <p:sldId id="348" r:id="rId4"/>
    <p:sldId id="352" r:id="rId5"/>
    <p:sldId id="360" r:id="rId6"/>
    <p:sldId id="350" r:id="rId7"/>
    <p:sldId id="261" r:id="rId8"/>
    <p:sldId id="300" r:id="rId9"/>
    <p:sldId id="303" r:id="rId10"/>
    <p:sldId id="361" r:id="rId11"/>
    <p:sldId id="301" r:id="rId12"/>
    <p:sldId id="306" r:id="rId13"/>
    <p:sldId id="305" r:id="rId14"/>
    <p:sldId id="307" r:id="rId15"/>
    <p:sldId id="339" r:id="rId16"/>
    <p:sldId id="308" r:id="rId17"/>
    <p:sldId id="341" r:id="rId18"/>
    <p:sldId id="354" r:id="rId19"/>
    <p:sldId id="342" r:id="rId20"/>
    <p:sldId id="363" r:id="rId21"/>
    <p:sldId id="364" r:id="rId22"/>
    <p:sldId id="345" r:id="rId23"/>
    <p:sldId id="355" r:id="rId24"/>
    <p:sldId id="347" r:id="rId25"/>
    <p:sldId id="356" r:id="rId26"/>
    <p:sldId id="313" r:id="rId27"/>
    <p:sldId id="312" r:id="rId28"/>
    <p:sldId id="315" r:id="rId29"/>
    <p:sldId id="314" r:id="rId30"/>
    <p:sldId id="316" r:id="rId31"/>
    <p:sldId id="317" r:id="rId32"/>
    <p:sldId id="318" r:id="rId33"/>
    <p:sldId id="319" r:id="rId34"/>
    <p:sldId id="320" r:id="rId35"/>
    <p:sldId id="321" r:id="rId36"/>
    <p:sldId id="322" r:id="rId37"/>
    <p:sldId id="359" r:id="rId38"/>
    <p:sldId id="323" r:id="rId39"/>
    <p:sldId id="324" r:id="rId40"/>
    <p:sldId id="325" r:id="rId41"/>
    <p:sldId id="326" r:id="rId42"/>
    <p:sldId id="340" r:id="rId43"/>
    <p:sldId id="362" r:id="rId44"/>
    <p:sldId id="331" r:id="rId45"/>
    <p:sldId id="332" r:id="rId46"/>
    <p:sldId id="333" r:id="rId47"/>
    <p:sldId id="338" r:id="rId48"/>
    <p:sldId id="291" r:id="rId49"/>
    <p:sldId id="365" r:id="rId50"/>
  </p:sldIdLst>
  <p:sldSz cx="9144000" cy="6858000" type="screen4x3"/>
  <p:notesSz cx="6797675" cy="9926638"/>
  <p:defaultTextStyle>
    <a:defPPr>
      <a:defRPr lang="en-GB"/>
    </a:defPPr>
    <a:lvl1pPr algn="l" rtl="0" fontAlgn="base">
      <a:spcBef>
        <a:spcPct val="50000"/>
      </a:spcBef>
      <a:spcAft>
        <a:spcPct val="0"/>
      </a:spcAft>
      <a:defRPr sz="2000" b="1" kern="1200">
        <a:solidFill>
          <a:schemeClr val="tx1"/>
        </a:solidFill>
        <a:latin typeface="Arial" charset="0"/>
        <a:ea typeface="+mn-ea"/>
        <a:cs typeface="+mn-cs"/>
      </a:defRPr>
    </a:lvl1pPr>
    <a:lvl2pPr marL="457200" algn="l" rtl="0" fontAlgn="base">
      <a:spcBef>
        <a:spcPct val="50000"/>
      </a:spcBef>
      <a:spcAft>
        <a:spcPct val="0"/>
      </a:spcAft>
      <a:defRPr sz="2000" b="1" kern="1200">
        <a:solidFill>
          <a:schemeClr val="tx1"/>
        </a:solidFill>
        <a:latin typeface="Arial" charset="0"/>
        <a:ea typeface="+mn-ea"/>
        <a:cs typeface="+mn-cs"/>
      </a:defRPr>
    </a:lvl2pPr>
    <a:lvl3pPr marL="914400" algn="l" rtl="0" fontAlgn="base">
      <a:spcBef>
        <a:spcPct val="50000"/>
      </a:spcBef>
      <a:spcAft>
        <a:spcPct val="0"/>
      </a:spcAft>
      <a:defRPr sz="2000" b="1" kern="1200">
        <a:solidFill>
          <a:schemeClr val="tx1"/>
        </a:solidFill>
        <a:latin typeface="Arial" charset="0"/>
        <a:ea typeface="+mn-ea"/>
        <a:cs typeface="+mn-cs"/>
      </a:defRPr>
    </a:lvl3pPr>
    <a:lvl4pPr marL="1371600" algn="l" rtl="0" fontAlgn="base">
      <a:spcBef>
        <a:spcPct val="50000"/>
      </a:spcBef>
      <a:spcAft>
        <a:spcPct val="0"/>
      </a:spcAft>
      <a:defRPr sz="2000" b="1" kern="1200">
        <a:solidFill>
          <a:schemeClr val="tx1"/>
        </a:solidFill>
        <a:latin typeface="Arial" charset="0"/>
        <a:ea typeface="+mn-ea"/>
        <a:cs typeface="+mn-cs"/>
      </a:defRPr>
    </a:lvl4pPr>
    <a:lvl5pPr marL="1828800" algn="l" rtl="0" fontAlgn="base">
      <a:spcBef>
        <a:spcPct val="50000"/>
      </a:spcBef>
      <a:spcAft>
        <a:spcPct val="0"/>
      </a:spcAft>
      <a:defRPr sz="2000" b="1" kern="1200">
        <a:solidFill>
          <a:schemeClr val="tx1"/>
        </a:solidFill>
        <a:latin typeface="Arial" charset="0"/>
        <a:ea typeface="+mn-ea"/>
        <a:cs typeface="+mn-cs"/>
      </a:defRPr>
    </a:lvl5pPr>
    <a:lvl6pPr marL="2286000" algn="l" defTabSz="914400" rtl="0" eaLnBrk="1" latinLnBrk="0" hangingPunct="1">
      <a:defRPr sz="2000" b="1" kern="1200">
        <a:solidFill>
          <a:schemeClr val="tx1"/>
        </a:solidFill>
        <a:latin typeface="Arial" charset="0"/>
        <a:ea typeface="+mn-ea"/>
        <a:cs typeface="+mn-cs"/>
      </a:defRPr>
    </a:lvl6pPr>
    <a:lvl7pPr marL="2743200" algn="l" defTabSz="914400" rtl="0" eaLnBrk="1" latinLnBrk="0" hangingPunct="1">
      <a:defRPr sz="2000" b="1" kern="1200">
        <a:solidFill>
          <a:schemeClr val="tx1"/>
        </a:solidFill>
        <a:latin typeface="Arial" charset="0"/>
        <a:ea typeface="+mn-ea"/>
        <a:cs typeface="+mn-cs"/>
      </a:defRPr>
    </a:lvl7pPr>
    <a:lvl8pPr marL="3200400" algn="l" defTabSz="914400" rtl="0" eaLnBrk="1" latinLnBrk="0" hangingPunct="1">
      <a:defRPr sz="2000" b="1" kern="1200">
        <a:solidFill>
          <a:schemeClr val="tx1"/>
        </a:solidFill>
        <a:latin typeface="Arial" charset="0"/>
        <a:ea typeface="+mn-ea"/>
        <a:cs typeface="+mn-cs"/>
      </a:defRPr>
    </a:lvl8pPr>
    <a:lvl9pPr marL="3657600" algn="l" defTabSz="914400" rtl="0" eaLnBrk="1" latinLnBrk="0" hangingPunct="1">
      <a:defRPr sz="2000" b="1"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a:srgbClr val="C09B12"/>
    <a:srgbClr val="003D7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587" autoAdjust="0"/>
    <p:restoredTop sz="88190" autoAdjust="0"/>
  </p:normalViewPr>
  <p:slideViewPr>
    <p:cSldViewPr>
      <p:cViewPr varScale="1">
        <p:scale>
          <a:sx n="62" d="100"/>
          <a:sy n="62" d="100"/>
        </p:scale>
        <p:origin x="-804" y="-84"/>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b="0"/>
            </a:lvl1pPr>
          </a:lstStyle>
          <a:p>
            <a:pPr>
              <a:defRPr/>
            </a:pPr>
            <a:endParaRPr lang="en-GB"/>
          </a:p>
        </p:txBody>
      </p:sp>
      <p:sp>
        <p:nvSpPr>
          <p:cNvPr id="29699"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b="0"/>
            </a:lvl1pPr>
          </a:lstStyle>
          <a:p>
            <a:pPr>
              <a:defRPr/>
            </a:pPr>
            <a:endParaRPr lang="en-GB"/>
          </a:p>
        </p:txBody>
      </p:sp>
      <p:sp>
        <p:nvSpPr>
          <p:cNvPr id="29700" name="Rectangle 4"/>
          <p:cNvSpPr>
            <a:spLocks noGrp="1" noChangeArrowheads="1"/>
          </p:cNvSpPr>
          <p:nvPr>
            <p:ph type="ftr" sz="quarter" idx="2"/>
          </p:nvPr>
        </p:nvSpPr>
        <p:spPr bwMode="auto">
          <a:xfrm>
            <a:off x="0" y="9428163"/>
            <a:ext cx="2946400" cy="496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1200" b="0"/>
            </a:lvl1pPr>
          </a:lstStyle>
          <a:p>
            <a:pPr>
              <a:defRPr/>
            </a:pPr>
            <a:endParaRPr lang="en-GB"/>
          </a:p>
        </p:txBody>
      </p:sp>
      <p:sp>
        <p:nvSpPr>
          <p:cNvPr id="29701" name="Rectangle 5"/>
          <p:cNvSpPr>
            <a:spLocks noGrp="1" noChangeArrowheads="1"/>
          </p:cNvSpPr>
          <p:nvPr>
            <p:ph type="sldNum" sz="quarter" idx="3"/>
          </p:nvPr>
        </p:nvSpPr>
        <p:spPr bwMode="auto">
          <a:xfrm>
            <a:off x="3849688" y="9428163"/>
            <a:ext cx="2946400" cy="496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200" b="0"/>
            </a:lvl1pPr>
          </a:lstStyle>
          <a:p>
            <a:pPr>
              <a:defRPr/>
            </a:pPr>
            <a:fld id="{2610EF04-FD29-464D-BD96-535CB10ECEB1}" type="slidenum">
              <a:rPr lang="en-GB"/>
              <a:pPr>
                <a:defRPr/>
              </a:pPr>
              <a:t>‹#›</a:t>
            </a:fld>
            <a:endParaRPr lang="en-GB"/>
          </a:p>
        </p:txBody>
      </p:sp>
    </p:spTree>
    <p:extLst>
      <p:ext uri="{BB962C8B-B14F-4D97-AF65-F5344CB8AC3E}">
        <p14:creationId xmlns:p14="http://schemas.microsoft.com/office/powerpoint/2010/main" xmlns="" val="1981630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b="0"/>
            </a:lvl1pPr>
          </a:lstStyle>
          <a:p>
            <a:pPr>
              <a:defRPr/>
            </a:pPr>
            <a:endParaRPr lang="en-GB"/>
          </a:p>
        </p:txBody>
      </p:sp>
      <p:sp>
        <p:nvSpPr>
          <p:cNvPr id="3075" name="Rectangle 3"/>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b="0"/>
            </a:lvl1pPr>
          </a:lstStyle>
          <a:p>
            <a:pPr>
              <a:defRPr/>
            </a:pPr>
            <a:endParaRPr lang="en-GB"/>
          </a:p>
        </p:txBody>
      </p:sp>
      <p:sp>
        <p:nvSpPr>
          <p:cNvPr id="13316" name="Rectangle 4"/>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078" name="Rectangle 6"/>
          <p:cNvSpPr>
            <a:spLocks noGrp="1" noChangeArrowheads="1"/>
          </p:cNvSpPr>
          <p:nvPr>
            <p:ph type="ftr" sz="quarter" idx="4"/>
          </p:nvPr>
        </p:nvSpPr>
        <p:spPr bwMode="auto">
          <a:xfrm>
            <a:off x="0" y="9428163"/>
            <a:ext cx="2946400" cy="496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1200" b="0"/>
            </a:lvl1pPr>
          </a:lstStyle>
          <a:p>
            <a:pPr>
              <a:defRPr/>
            </a:pPr>
            <a:endParaRPr lang="en-GB"/>
          </a:p>
        </p:txBody>
      </p:sp>
      <p:sp>
        <p:nvSpPr>
          <p:cNvPr id="3079" name="Rectangle 7"/>
          <p:cNvSpPr>
            <a:spLocks noGrp="1" noChangeArrowheads="1"/>
          </p:cNvSpPr>
          <p:nvPr>
            <p:ph type="sldNum" sz="quarter" idx="5"/>
          </p:nvPr>
        </p:nvSpPr>
        <p:spPr bwMode="auto">
          <a:xfrm>
            <a:off x="3849688" y="9428163"/>
            <a:ext cx="2946400" cy="496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200" b="0"/>
            </a:lvl1pPr>
          </a:lstStyle>
          <a:p>
            <a:pPr>
              <a:defRPr/>
            </a:pPr>
            <a:fld id="{77D092B4-F8DA-4A73-9E58-284CD15498ED}" type="slidenum">
              <a:rPr lang="en-GB"/>
              <a:pPr>
                <a:defRPr/>
              </a:pPr>
              <a:t>‹#›</a:t>
            </a:fld>
            <a:endParaRPr lang="en-GB"/>
          </a:p>
        </p:txBody>
      </p:sp>
    </p:spTree>
    <p:extLst>
      <p:ext uri="{BB962C8B-B14F-4D97-AF65-F5344CB8AC3E}">
        <p14:creationId xmlns:p14="http://schemas.microsoft.com/office/powerpoint/2010/main" xmlns="" val="3017221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66E1688A-9AD0-499B-9FE9-12CF9714E639}" type="slidenum">
              <a:rPr lang="en-US"/>
              <a:pPr/>
              <a:t>2</a:t>
            </a:fld>
            <a:endParaRPr lang="en-US" dirty="0"/>
          </a:p>
        </p:txBody>
      </p:sp>
      <p:sp>
        <p:nvSpPr>
          <p:cNvPr id="243714" name="Rectangle 2"/>
          <p:cNvSpPr>
            <a:spLocks noGrp="1" noRot="1" noChangeAspect="1" noChangeArrowheads="1" noTextEdit="1"/>
          </p:cNvSpPr>
          <p:nvPr>
            <p:ph type="sldImg"/>
          </p:nvPr>
        </p:nvSpPr>
        <p:spPr>
          <a:xfrm>
            <a:off x="1249363" y="731838"/>
            <a:ext cx="4813300" cy="3611562"/>
          </a:xfrm>
          <a:ln/>
        </p:spPr>
      </p:sp>
      <p:sp>
        <p:nvSpPr>
          <p:cNvPr id="24371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xmlns="" val="1000187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98F0DC28-F01F-47FD-9B6A-C3A1DA154D5D}" type="slidenum">
              <a:rPr lang="en-US"/>
              <a:pPr/>
              <a:t>20</a:t>
            </a:fld>
            <a:endParaRPr lang="en-US"/>
          </a:p>
        </p:txBody>
      </p:sp>
      <p:sp>
        <p:nvSpPr>
          <p:cNvPr id="343042" name="Rectangle 2"/>
          <p:cNvSpPr>
            <a:spLocks noGrp="1" noRot="1" noChangeAspect="1" noChangeArrowheads="1" noTextEdit="1"/>
          </p:cNvSpPr>
          <p:nvPr>
            <p:ph type="sldImg"/>
          </p:nvPr>
        </p:nvSpPr>
        <p:spPr>
          <a:xfrm>
            <a:off x="917575" y="744538"/>
            <a:ext cx="4962525" cy="3722687"/>
          </a:xfrm>
          <a:ln/>
        </p:spPr>
      </p:sp>
      <p:sp>
        <p:nvSpPr>
          <p:cNvPr id="3430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xmlns="" val="26228476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98F0DC28-F01F-47FD-9B6A-C3A1DA154D5D}" type="slidenum">
              <a:rPr lang="en-US"/>
              <a:pPr/>
              <a:t>21</a:t>
            </a:fld>
            <a:endParaRPr lang="en-US"/>
          </a:p>
        </p:txBody>
      </p:sp>
      <p:sp>
        <p:nvSpPr>
          <p:cNvPr id="343042" name="Rectangle 2"/>
          <p:cNvSpPr>
            <a:spLocks noGrp="1" noRot="1" noChangeAspect="1" noChangeArrowheads="1" noTextEdit="1"/>
          </p:cNvSpPr>
          <p:nvPr>
            <p:ph type="sldImg"/>
          </p:nvPr>
        </p:nvSpPr>
        <p:spPr>
          <a:xfrm>
            <a:off x="917575" y="744538"/>
            <a:ext cx="4962525" cy="3722687"/>
          </a:xfrm>
          <a:ln/>
        </p:spPr>
      </p:sp>
      <p:sp>
        <p:nvSpPr>
          <p:cNvPr id="3430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xmlns="" val="3232082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98F0DC28-F01F-47FD-9B6A-C3A1DA154D5D}" type="slidenum">
              <a:rPr lang="en-US"/>
              <a:pPr/>
              <a:t>22</a:t>
            </a:fld>
            <a:endParaRPr lang="en-US"/>
          </a:p>
        </p:txBody>
      </p:sp>
      <p:sp>
        <p:nvSpPr>
          <p:cNvPr id="343042" name="Rectangle 2"/>
          <p:cNvSpPr>
            <a:spLocks noGrp="1" noRot="1" noChangeAspect="1" noChangeArrowheads="1" noTextEdit="1"/>
          </p:cNvSpPr>
          <p:nvPr>
            <p:ph type="sldImg"/>
          </p:nvPr>
        </p:nvSpPr>
        <p:spPr>
          <a:xfrm>
            <a:off x="917575" y="744538"/>
            <a:ext cx="4962525" cy="3722687"/>
          </a:xfrm>
          <a:ln/>
        </p:spPr>
      </p:sp>
      <p:sp>
        <p:nvSpPr>
          <p:cNvPr id="3430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xmlns="" val="40526168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5"/>
          <p:cNvSpPr>
            <a:spLocks noGrp="1" noChangeArrowheads="1"/>
          </p:cNvSpPr>
          <p:nvPr>
            <p:ph type="sldNum" sz="quarter" idx="5"/>
          </p:nvPr>
        </p:nvSpPr>
        <p:spPr>
          <a:ln/>
        </p:spPr>
        <p:txBody>
          <a:bodyPr/>
          <a:lstStyle/>
          <a:p>
            <a:fld id="{66898955-B42D-4787-8F2B-D9677F80D571}" type="slidenum">
              <a:rPr lang="en-US"/>
              <a:pPr/>
              <a:t>24</a:t>
            </a:fld>
            <a:endParaRPr lang="en-US"/>
          </a:p>
        </p:txBody>
      </p:sp>
      <p:sp>
        <p:nvSpPr>
          <p:cNvPr id="293890" name="Rectangle 2"/>
          <p:cNvSpPr>
            <a:spLocks noChangeArrowheads="1"/>
          </p:cNvSpPr>
          <p:nvPr/>
        </p:nvSpPr>
        <p:spPr bwMode="auto">
          <a:xfrm>
            <a:off x="4144963" y="0"/>
            <a:ext cx="3170237"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293891" name="Rectangle 3"/>
          <p:cNvSpPr>
            <a:spLocks noChangeArrowheads="1"/>
          </p:cNvSpPr>
          <p:nvPr/>
        </p:nvSpPr>
        <p:spPr bwMode="auto">
          <a:xfrm>
            <a:off x="4144963" y="9121775"/>
            <a:ext cx="3170237"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20137" tIns="0" rIns="20137" bIns="0" anchor="b"/>
          <a:lstStyle>
            <a:lvl1pPr algn="l" defTabSz="966788">
              <a:defRPr sz="2400">
                <a:solidFill>
                  <a:schemeClr val="tx1"/>
                </a:solidFill>
                <a:latin typeface="Times New Roman" panose="02020603050405020304" pitchFamily="18" charset="0"/>
              </a:defRPr>
            </a:lvl1pPr>
            <a:lvl2pPr algn="l" defTabSz="966788">
              <a:defRPr sz="2400">
                <a:solidFill>
                  <a:schemeClr val="tx1"/>
                </a:solidFill>
                <a:latin typeface="Times New Roman" panose="02020603050405020304" pitchFamily="18" charset="0"/>
              </a:defRPr>
            </a:lvl2pPr>
            <a:lvl3pPr algn="l" defTabSz="966788">
              <a:defRPr sz="2400">
                <a:solidFill>
                  <a:schemeClr val="tx1"/>
                </a:solidFill>
                <a:latin typeface="Times New Roman" panose="02020603050405020304" pitchFamily="18" charset="0"/>
              </a:defRPr>
            </a:lvl3pPr>
            <a:lvl4pPr algn="l" defTabSz="966788">
              <a:defRPr sz="2400">
                <a:solidFill>
                  <a:schemeClr val="tx1"/>
                </a:solidFill>
                <a:latin typeface="Times New Roman" panose="02020603050405020304" pitchFamily="18" charset="0"/>
              </a:defRPr>
            </a:lvl4pPr>
            <a:lvl5pPr algn="l" defTabSz="966788">
              <a:defRPr sz="2400">
                <a:solidFill>
                  <a:schemeClr val="tx1"/>
                </a:solidFill>
                <a:latin typeface="Times New Roman" panose="02020603050405020304" pitchFamily="18" charset="0"/>
              </a:defRPr>
            </a:lvl5pPr>
            <a:lvl6pPr defTabSz="966788" eaLnBrk="0" fontAlgn="base" hangingPunct="0">
              <a:spcBef>
                <a:spcPct val="0"/>
              </a:spcBef>
              <a:spcAft>
                <a:spcPct val="0"/>
              </a:spcAft>
              <a:defRPr sz="2400">
                <a:solidFill>
                  <a:schemeClr val="tx1"/>
                </a:solidFill>
                <a:latin typeface="Times New Roman" panose="02020603050405020304" pitchFamily="18" charset="0"/>
              </a:defRPr>
            </a:lvl6pPr>
            <a:lvl7pPr defTabSz="966788" eaLnBrk="0" fontAlgn="base" hangingPunct="0">
              <a:spcBef>
                <a:spcPct val="0"/>
              </a:spcBef>
              <a:spcAft>
                <a:spcPct val="0"/>
              </a:spcAft>
              <a:defRPr sz="2400">
                <a:solidFill>
                  <a:schemeClr val="tx1"/>
                </a:solidFill>
                <a:latin typeface="Times New Roman" panose="02020603050405020304" pitchFamily="18" charset="0"/>
              </a:defRPr>
            </a:lvl7pPr>
            <a:lvl8pPr defTabSz="966788" eaLnBrk="0" fontAlgn="base" hangingPunct="0">
              <a:spcBef>
                <a:spcPct val="0"/>
              </a:spcBef>
              <a:spcAft>
                <a:spcPct val="0"/>
              </a:spcAft>
              <a:defRPr sz="2400">
                <a:solidFill>
                  <a:schemeClr val="tx1"/>
                </a:solidFill>
                <a:latin typeface="Times New Roman" panose="02020603050405020304" pitchFamily="18" charset="0"/>
              </a:defRPr>
            </a:lvl8pPr>
            <a:lvl9pPr defTabSz="966788"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1100" i="1"/>
              <a:t>33</a:t>
            </a:r>
          </a:p>
        </p:txBody>
      </p:sp>
      <p:sp>
        <p:nvSpPr>
          <p:cNvPr id="293892" name="Rectangle 4"/>
          <p:cNvSpPr>
            <a:spLocks noChangeArrowheads="1"/>
          </p:cNvSpPr>
          <p:nvPr/>
        </p:nvSpPr>
        <p:spPr bwMode="auto">
          <a:xfrm>
            <a:off x="0" y="9121775"/>
            <a:ext cx="3170238"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293893" name="Rectangle 5"/>
          <p:cNvSpPr>
            <a:spLocks noChangeArrowheads="1"/>
          </p:cNvSpPr>
          <p:nvPr/>
        </p:nvSpPr>
        <p:spPr bwMode="auto">
          <a:xfrm>
            <a:off x="0" y="0"/>
            <a:ext cx="3170238"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293894" name="Rectangle 6"/>
          <p:cNvSpPr>
            <a:spLocks noChangeArrowheads="1"/>
          </p:cNvSpPr>
          <p:nvPr/>
        </p:nvSpPr>
        <p:spPr bwMode="auto">
          <a:xfrm>
            <a:off x="4144963" y="0"/>
            <a:ext cx="3170237"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293895" name="Rectangle 7"/>
          <p:cNvSpPr>
            <a:spLocks noChangeArrowheads="1"/>
          </p:cNvSpPr>
          <p:nvPr/>
        </p:nvSpPr>
        <p:spPr bwMode="auto">
          <a:xfrm>
            <a:off x="4144963" y="9121775"/>
            <a:ext cx="3170237"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20137" tIns="0" rIns="20137" bIns="0" anchor="b"/>
          <a:lstStyle>
            <a:lvl1pPr algn="l" defTabSz="966788">
              <a:defRPr sz="2400">
                <a:solidFill>
                  <a:schemeClr val="tx1"/>
                </a:solidFill>
                <a:latin typeface="Times New Roman" panose="02020603050405020304" pitchFamily="18" charset="0"/>
              </a:defRPr>
            </a:lvl1pPr>
            <a:lvl2pPr algn="l" defTabSz="966788">
              <a:defRPr sz="2400">
                <a:solidFill>
                  <a:schemeClr val="tx1"/>
                </a:solidFill>
                <a:latin typeface="Times New Roman" panose="02020603050405020304" pitchFamily="18" charset="0"/>
              </a:defRPr>
            </a:lvl2pPr>
            <a:lvl3pPr algn="l" defTabSz="966788">
              <a:defRPr sz="2400">
                <a:solidFill>
                  <a:schemeClr val="tx1"/>
                </a:solidFill>
                <a:latin typeface="Times New Roman" panose="02020603050405020304" pitchFamily="18" charset="0"/>
              </a:defRPr>
            </a:lvl3pPr>
            <a:lvl4pPr algn="l" defTabSz="966788">
              <a:defRPr sz="2400">
                <a:solidFill>
                  <a:schemeClr val="tx1"/>
                </a:solidFill>
                <a:latin typeface="Times New Roman" panose="02020603050405020304" pitchFamily="18" charset="0"/>
              </a:defRPr>
            </a:lvl4pPr>
            <a:lvl5pPr algn="l" defTabSz="966788">
              <a:defRPr sz="2400">
                <a:solidFill>
                  <a:schemeClr val="tx1"/>
                </a:solidFill>
                <a:latin typeface="Times New Roman" panose="02020603050405020304" pitchFamily="18" charset="0"/>
              </a:defRPr>
            </a:lvl5pPr>
            <a:lvl6pPr defTabSz="966788" eaLnBrk="0" fontAlgn="base" hangingPunct="0">
              <a:spcBef>
                <a:spcPct val="0"/>
              </a:spcBef>
              <a:spcAft>
                <a:spcPct val="0"/>
              </a:spcAft>
              <a:defRPr sz="2400">
                <a:solidFill>
                  <a:schemeClr val="tx1"/>
                </a:solidFill>
                <a:latin typeface="Times New Roman" panose="02020603050405020304" pitchFamily="18" charset="0"/>
              </a:defRPr>
            </a:lvl6pPr>
            <a:lvl7pPr defTabSz="966788" eaLnBrk="0" fontAlgn="base" hangingPunct="0">
              <a:spcBef>
                <a:spcPct val="0"/>
              </a:spcBef>
              <a:spcAft>
                <a:spcPct val="0"/>
              </a:spcAft>
              <a:defRPr sz="2400">
                <a:solidFill>
                  <a:schemeClr val="tx1"/>
                </a:solidFill>
                <a:latin typeface="Times New Roman" panose="02020603050405020304" pitchFamily="18" charset="0"/>
              </a:defRPr>
            </a:lvl7pPr>
            <a:lvl8pPr defTabSz="966788" eaLnBrk="0" fontAlgn="base" hangingPunct="0">
              <a:spcBef>
                <a:spcPct val="0"/>
              </a:spcBef>
              <a:spcAft>
                <a:spcPct val="0"/>
              </a:spcAft>
              <a:defRPr sz="2400">
                <a:solidFill>
                  <a:schemeClr val="tx1"/>
                </a:solidFill>
                <a:latin typeface="Times New Roman" panose="02020603050405020304" pitchFamily="18" charset="0"/>
              </a:defRPr>
            </a:lvl8pPr>
            <a:lvl9pPr defTabSz="966788"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1100" i="1"/>
              <a:t>33</a:t>
            </a:r>
          </a:p>
        </p:txBody>
      </p:sp>
      <p:sp>
        <p:nvSpPr>
          <p:cNvPr id="293896" name="Rectangle 8"/>
          <p:cNvSpPr>
            <a:spLocks noChangeArrowheads="1"/>
          </p:cNvSpPr>
          <p:nvPr/>
        </p:nvSpPr>
        <p:spPr bwMode="auto">
          <a:xfrm>
            <a:off x="0" y="9121775"/>
            <a:ext cx="3170238"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293897" name="Rectangle 9"/>
          <p:cNvSpPr>
            <a:spLocks noChangeArrowheads="1"/>
          </p:cNvSpPr>
          <p:nvPr/>
        </p:nvSpPr>
        <p:spPr bwMode="auto">
          <a:xfrm>
            <a:off x="0" y="0"/>
            <a:ext cx="3170238"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293898" name="Rectangle 10"/>
          <p:cNvSpPr>
            <a:spLocks noGrp="1" noRot="1" noChangeAspect="1" noChangeArrowheads="1" noTextEdit="1"/>
          </p:cNvSpPr>
          <p:nvPr>
            <p:ph type="sldImg"/>
          </p:nvPr>
        </p:nvSpPr>
        <p:spPr>
          <a:xfrm>
            <a:off x="917575" y="744538"/>
            <a:ext cx="4962525" cy="3722687"/>
          </a:xfrm>
          <a:ln cap="flat"/>
        </p:spPr>
      </p:sp>
      <p:sp>
        <p:nvSpPr>
          <p:cNvPr id="293899" name="Rectangle 11"/>
          <p:cNvSpPr>
            <a:spLocks noGrp="1" noChangeArrowheads="1"/>
          </p:cNvSpPr>
          <p:nvPr>
            <p:ph type="body" idx="1"/>
          </p:nvPr>
        </p:nvSpPr>
        <p:spPr>
          <a:noFill/>
          <a:ln/>
        </p:spPr>
        <p:txBody>
          <a:bodyPr lIns="97323" tIns="48663" rIns="97323" bIns="48663"/>
          <a:lstStyle/>
          <a:p>
            <a:endParaRPr lang="en-US" dirty="0"/>
          </a:p>
        </p:txBody>
      </p:sp>
    </p:spTree>
    <p:extLst>
      <p:ext uri="{BB962C8B-B14F-4D97-AF65-F5344CB8AC3E}">
        <p14:creationId xmlns:p14="http://schemas.microsoft.com/office/powerpoint/2010/main" xmlns="" val="1864535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5"/>
          <p:cNvSpPr>
            <a:spLocks noGrp="1" noChangeArrowheads="1"/>
          </p:cNvSpPr>
          <p:nvPr>
            <p:ph type="sldNum" sz="quarter" idx="5"/>
          </p:nvPr>
        </p:nvSpPr>
        <p:spPr>
          <a:ln/>
        </p:spPr>
        <p:txBody>
          <a:bodyPr/>
          <a:lstStyle/>
          <a:p>
            <a:fld id="{66898955-B42D-4787-8F2B-D9677F80D571}" type="slidenum">
              <a:rPr lang="en-US"/>
              <a:pPr/>
              <a:t>25</a:t>
            </a:fld>
            <a:endParaRPr lang="en-US"/>
          </a:p>
        </p:txBody>
      </p:sp>
      <p:sp>
        <p:nvSpPr>
          <p:cNvPr id="293890" name="Rectangle 2"/>
          <p:cNvSpPr>
            <a:spLocks noChangeArrowheads="1"/>
          </p:cNvSpPr>
          <p:nvPr/>
        </p:nvSpPr>
        <p:spPr bwMode="auto">
          <a:xfrm>
            <a:off x="4144963" y="0"/>
            <a:ext cx="3170237"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293891" name="Rectangle 3"/>
          <p:cNvSpPr>
            <a:spLocks noChangeArrowheads="1"/>
          </p:cNvSpPr>
          <p:nvPr/>
        </p:nvSpPr>
        <p:spPr bwMode="auto">
          <a:xfrm>
            <a:off x="4144963" y="9121775"/>
            <a:ext cx="3170237"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20137" tIns="0" rIns="20137" bIns="0" anchor="b"/>
          <a:lstStyle>
            <a:lvl1pPr algn="l" defTabSz="966788">
              <a:defRPr sz="2400">
                <a:solidFill>
                  <a:schemeClr val="tx1"/>
                </a:solidFill>
                <a:latin typeface="Times New Roman" panose="02020603050405020304" pitchFamily="18" charset="0"/>
              </a:defRPr>
            </a:lvl1pPr>
            <a:lvl2pPr algn="l" defTabSz="966788">
              <a:defRPr sz="2400">
                <a:solidFill>
                  <a:schemeClr val="tx1"/>
                </a:solidFill>
                <a:latin typeface="Times New Roman" panose="02020603050405020304" pitchFamily="18" charset="0"/>
              </a:defRPr>
            </a:lvl2pPr>
            <a:lvl3pPr algn="l" defTabSz="966788">
              <a:defRPr sz="2400">
                <a:solidFill>
                  <a:schemeClr val="tx1"/>
                </a:solidFill>
                <a:latin typeface="Times New Roman" panose="02020603050405020304" pitchFamily="18" charset="0"/>
              </a:defRPr>
            </a:lvl3pPr>
            <a:lvl4pPr algn="l" defTabSz="966788">
              <a:defRPr sz="2400">
                <a:solidFill>
                  <a:schemeClr val="tx1"/>
                </a:solidFill>
                <a:latin typeface="Times New Roman" panose="02020603050405020304" pitchFamily="18" charset="0"/>
              </a:defRPr>
            </a:lvl4pPr>
            <a:lvl5pPr algn="l" defTabSz="966788">
              <a:defRPr sz="2400">
                <a:solidFill>
                  <a:schemeClr val="tx1"/>
                </a:solidFill>
                <a:latin typeface="Times New Roman" panose="02020603050405020304" pitchFamily="18" charset="0"/>
              </a:defRPr>
            </a:lvl5pPr>
            <a:lvl6pPr defTabSz="966788" eaLnBrk="0" fontAlgn="base" hangingPunct="0">
              <a:spcBef>
                <a:spcPct val="0"/>
              </a:spcBef>
              <a:spcAft>
                <a:spcPct val="0"/>
              </a:spcAft>
              <a:defRPr sz="2400">
                <a:solidFill>
                  <a:schemeClr val="tx1"/>
                </a:solidFill>
                <a:latin typeface="Times New Roman" panose="02020603050405020304" pitchFamily="18" charset="0"/>
              </a:defRPr>
            </a:lvl6pPr>
            <a:lvl7pPr defTabSz="966788" eaLnBrk="0" fontAlgn="base" hangingPunct="0">
              <a:spcBef>
                <a:spcPct val="0"/>
              </a:spcBef>
              <a:spcAft>
                <a:spcPct val="0"/>
              </a:spcAft>
              <a:defRPr sz="2400">
                <a:solidFill>
                  <a:schemeClr val="tx1"/>
                </a:solidFill>
                <a:latin typeface="Times New Roman" panose="02020603050405020304" pitchFamily="18" charset="0"/>
              </a:defRPr>
            </a:lvl7pPr>
            <a:lvl8pPr defTabSz="966788" eaLnBrk="0" fontAlgn="base" hangingPunct="0">
              <a:spcBef>
                <a:spcPct val="0"/>
              </a:spcBef>
              <a:spcAft>
                <a:spcPct val="0"/>
              </a:spcAft>
              <a:defRPr sz="2400">
                <a:solidFill>
                  <a:schemeClr val="tx1"/>
                </a:solidFill>
                <a:latin typeface="Times New Roman" panose="02020603050405020304" pitchFamily="18" charset="0"/>
              </a:defRPr>
            </a:lvl8pPr>
            <a:lvl9pPr defTabSz="966788"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1100" i="1"/>
              <a:t>33</a:t>
            </a:r>
          </a:p>
        </p:txBody>
      </p:sp>
      <p:sp>
        <p:nvSpPr>
          <p:cNvPr id="293892" name="Rectangle 4"/>
          <p:cNvSpPr>
            <a:spLocks noChangeArrowheads="1"/>
          </p:cNvSpPr>
          <p:nvPr/>
        </p:nvSpPr>
        <p:spPr bwMode="auto">
          <a:xfrm>
            <a:off x="0" y="9121775"/>
            <a:ext cx="3170238"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293893" name="Rectangle 5"/>
          <p:cNvSpPr>
            <a:spLocks noChangeArrowheads="1"/>
          </p:cNvSpPr>
          <p:nvPr/>
        </p:nvSpPr>
        <p:spPr bwMode="auto">
          <a:xfrm>
            <a:off x="0" y="0"/>
            <a:ext cx="3170238"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293894" name="Rectangle 6"/>
          <p:cNvSpPr>
            <a:spLocks noChangeArrowheads="1"/>
          </p:cNvSpPr>
          <p:nvPr/>
        </p:nvSpPr>
        <p:spPr bwMode="auto">
          <a:xfrm>
            <a:off x="4144963" y="0"/>
            <a:ext cx="3170237"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293895" name="Rectangle 7"/>
          <p:cNvSpPr>
            <a:spLocks noChangeArrowheads="1"/>
          </p:cNvSpPr>
          <p:nvPr/>
        </p:nvSpPr>
        <p:spPr bwMode="auto">
          <a:xfrm>
            <a:off x="4144963" y="9121775"/>
            <a:ext cx="3170237"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20137" tIns="0" rIns="20137" bIns="0" anchor="b"/>
          <a:lstStyle>
            <a:lvl1pPr algn="l" defTabSz="966788">
              <a:defRPr sz="2400">
                <a:solidFill>
                  <a:schemeClr val="tx1"/>
                </a:solidFill>
                <a:latin typeface="Times New Roman" panose="02020603050405020304" pitchFamily="18" charset="0"/>
              </a:defRPr>
            </a:lvl1pPr>
            <a:lvl2pPr algn="l" defTabSz="966788">
              <a:defRPr sz="2400">
                <a:solidFill>
                  <a:schemeClr val="tx1"/>
                </a:solidFill>
                <a:latin typeface="Times New Roman" panose="02020603050405020304" pitchFamily="18" charset="0"/>
              </a:defRPr>
            </a:lvl2pPr>
            <a:lvl3pPr algn="l" defTabSz="966788">
              <a:defRPr sz="2400">
                <a:solidFill>
                  <a:schemeClr val="tx1"/>
                </a:solidFill>
                <a:latin typeface="Times New Roman" panose="02020603050405020304" pitchFamily="18" charset="0"/>
              </a:defRPr>
            </a:lvl3pPr>
            <a:lvl4pPr algn="l" defTabSz="966788">
              <a:defRPr sz="2400">
                <a:solidFill>
                  <a:schemeClr val="tx1"/>
                </a:solidFill>
                <a:latin typeface="Times New Roman" panose="02020603050405020304" pitchFamily="18" charset="0"/>
              </a:defRPr>
            </a:lvl4pPr>
            <a:lvl5pPr algn="l" defTabSz="966788">
              <a:defRPr sz="2400">
                <a:solidFill>
                  <a:schemeClr val="tx1"/>
                </a:solidFill>
                <a:latin typeface="Times New Roman" panose="02020603050405020304" pitchFamily="18" charset="0"/>
              </a:defRPr>
            </a:lvl5pPr>
            <a:lvl6pPr defTabSz="966788" eaLnBrk="0" fontAlgn="base" hangingPunct="0">
              <a:spcBef>
                <a:spcPct val="0"/>
              </a:spcBef>
              <a:spcAft>
                <a:spcPct val="0"/>
              </a:spcAft>
              <a:defRPr sz="2400">
                <a:solidFill>
                  <a:schemeClr val="tx1"/>
                </a:solidFill>
                <a:latin typeface="Times New Roman" panose="02020603050405020304" pitchFamily="18" charset="0"/>
              </a:defRPr>
            </a:lvl6pPr>
            <a:lvl7pPr defTabSz="966788" eaLnBrk="0" fontAlgn="base" hangingPunct="0">
              <a:spcBef>
                <a:spcPct val="0"/>
              </a:spcBef>
              <a:spcAft>
                <a:spcPct val="0"/>
              </a:spcAft>
              <a:defRPr sz="2400">
                <a:solidFill>
                  <a:schemeClr val="tx1"/>
                </a:solidFill>
                <a:latin typeface="Times New Roman" panose="02020603050405020304" pitchFamily="18" charset="0"/>
              </a:defRPr>
            </a:lvl7pPr>
            <a:lvl8pPr defTabSz="966788" eaLnBrk="0" fontAlgn="base" hangingPunct="0">
              <a:spcBef>
                <a:spcPct val="0"/>
              </a:spcBef>
              <a:spcAft>
                <a:spcPct val="0"/>
              </a:spcAft>
              <a:defRPr sz="2400">
                <a:solidFill>
                  <a:schemeClr val="tx1"/>
                </a:solidFill>
                <a:latin typeface="Times New Roman" panose="02020603050405020304" pitchFamily="18" charset="0"/>
              </a:defRPr>
            </a:lvl8pPr>
            <a:lvl9pPr defTabSz="966788"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1100" i="1"/>
              <a:t>33</a:t>
            </a:r>
          </a:p>
        </p:txBody>
      </p:sp>
      <p:sp>
        <p:nvSpPr>
          <p:cNvPr id="293896" name="Rectangle 8"/>
          <p:cNvSpPr>
            <a:spLocks noChangeArrowheads="1"/>
          </p:cNvSpPr>
          <p:nvPr/>
        </p:nvSpPr>
        <p:spPr bwMode="auto">
          <a:xfrm>
            <a:off x="0" y="9121775"/>
            <a:ext cx="3170238"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293897" name="Rectangle 9"/>
          <p:cNvSpPr>
            <a:spLocks noChangeArrowheads="1"/>
          </p:cNvSpPr>
          <p:nvPr/>
        </p:nvSpPr>
        <p:spPr bwMode="auto">
          <a:xfrm>
            <a:off x="0" y="0"/>
            <a:ext cx="3170238"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293898" name="Rectangle 10"/>
          <p:cNvSpPr>
            <a:spLocks noGrp="1" noRot="1" noChangeAspect="1" noChangeArrowheads="1" noTextEdit="1"/>
          </p:cNvSpPr>
          <p:nvPr>
            <p:ph type="sldImg"/>
          </p:nvPr>
        </p:nvSpPr>
        <p:spPr>
          <a:xfrm>
            <a:off x="917575" y="744538"/>
            <a:ext cx="4962525" cy="3722687"/>
          </a:xfrm>
          <a:ln cap="flat"/>
        </p:spPr>
      </p:sp>
      <p:sp>
        <p:nvSpPr>
          <p:cNvPr id="293899" name="Rectangle 11"/>
          <p:cNvSpPr>
            <a:spLocks noGrp="1" noChangeArrowheads="1"/>
          </p:cNvSpPr>
          <p:nvPr>
            <p:ph type="body" idx="1"/>
          </p:nvPr>
        </p:nvSpPr>
        <p:spPr>
          <a:noFill/>
          <a:ln/>
        </p:spPr>
        <p:txBody>
          <a:bodyPr lIns="97323" tIns="48663" rIns="97323" bIns="48663"/>
          <a:lstStyle/>
          <a:p>
            <a:endParaRPr lang="en-US" dirty="0"/>
          </a:p>
        </p:txBody>
      </p:sp>
    </p:spTree>
    <p:extLst>
      <p:ext uri="{BB962C8B-B14F-4D97-AF65-F5344CB8AC3E}">
        <p14:creationId xmlns:p14="http://schemas.microsoft.com/office/powerpoint/2010/main" xmlns="" val="37900853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1318FEAE-1690-401C-A34B-7216A0EA36A9}" type="slidenum">
              <a:rPr lang="en-US"/>
              <a:pPr/>
              <a:t>26</a:t>
            </a:fld>
            <a:endParaRPr lang="en-US"/>
          </a:p>
        </p:txBody>
      </p:sp>
      <p:sp>
        <p:nvSpPr>
          <p:cNvPr id="344066" name="Rectangle 2"/>
          <p:cNvSpPr>
            <a:spLocks noGrp="1" noRot="1" noChangeAspect="1" noChangeArrowheads="1" noTextEdit="1"/>
          </p:cNvSpPr>
          <p:nvPr>
            <p:ph type="sldImg"/>
          </p:nvPr>
        </p:nvSpPr>
        <p:spPr>
          <a:xfrm>
            <a:off x="917575" y="744538"/>
            <a:ext cx="4962525" cy="3722687"/>
          </a:xfrm>
          <a:ln/>
        </p:spPr>
      </p:sp>
      <p:sp>
        <p:nvSpPr>
          <p:cNvPr id="344067" name="Rectangle 3"/>
          <p:cNvSpPr>
            <a:spLocks noGrp="1" noChangeArrowheads="1"/>
          </p:cNvSpPr>
          <p:nvPr>
            <p:ph type="body" idx="1"/>
          </p:nvPr>
        </p:nvSpPr>
        <p:spPr/>
        <p:txBody>
          <a:bodyPr/>
          <a:lstStyle/>
          <a:p>
            <a:r>
              <a:rPr lang="en-US"/>
              <a:t>Skip this slide for non-technical classes</a:t>
            </a:r>
          </a:p>
        </p:txBody>
      </p:sp>
    </p:spTree>
    <p:extLst>
      <p:ext uri="{BB962C8B-B14F-4D97-AF65-F5344CB8AC3E}">
        <p14:creationId xmlns:p14="http://schemas.microsoft.com/office/powerpoint/2010/main" xmlns="" val="36357239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5"/>
          <p:cNvSpPr>
            <a:spLocks noGrp="1" noChangeArrowheads="1"/>
          </p:cNvSpPr>
          <p:nvPr>
            <p:ph type="sldNum" sz="quarter" idx="5"/>
          </p:nvPr>
        </p:nvSpPr>
        <p:spPr>
          <a:ln/>
        </p:spPr>
        <p:txBody>
          <a:bodyPr/>
          <a:lstStyle/>
          <a:p>
            <a:fld id="{2F1705D2-F778-4AA6-839F-1B33E19F6D28}" type="slidenum">
              <a:rPr lang="en-US"/>
              <a:pPr/>
              <a:t>27</a:t>
            </a:fld>
            <a:endParaRPr lang="en-US"/>
          </a:p>
        </p:txBody>
      </p:sp>
      <p:sp>
        <p:nvSpPr>
          <p:cNvPr id="296962" name="Rectangle 2"/>
          <p:cNvSpPr>
            <a:spLocks noChangeArrowheads="1"/>
          </p:cNvSpPr>
          <p:nvPr/>
        </p:nvSpPr>
        <p:spPr bwMode="auto">
          <a:xfrm>
            <a:off x="4144963" y="0"/>
            <a:ext cx="3170237"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296963" name="Rectangle 3"/>
          <p:cNvSpPr>
            <a:spLocks noChangeArrowheads="1"/>
          </p:cNvSpPr>
          <p:nvPr/>
        </p:nvSpPr>
        <p:spPr bwMode="auto">
          <a:xfrm>
            <a:off x="4144963" y="9121775"/>
            <a:ext cx="3170237"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20137" tIns="0" rIns="20137" bIns="0" anchor="b"/>
          <a:lstStyle>
            <a:lvl1pPr algn="l" defTabSz="966788">
              <a:defRPr sz="2400">
                <a:solidFill>
                  <a:schemeClr val="tx1"/>
                </a:solidFill>
                <a:latin typeface="Times New Roman" panose="02020603050405020304" pitchFamily="18" charset="0"/>
              </a:defRPr>
            </a:lvl1pPr>
            <a:lvl2pPr algn="l" defTabSz="966788">
              <a:defRPr sz="2400">
                <a:solidFill>
                  <a:schemeClr val="tx1"/>
                </a:solidFill>
                <a:latin typeface="Times New Roman" panose="02020603050405020304" pitchFamily="18" charset="0"/>
              </a:defRPr>
            </a:lvl2pPr>
            <a:lvl3pPr algn="l" defTabSz="966788">
              <a:defRPr sz="2400">
                <a:solidFill>
                  <a:schemeClr val="tx1"/>
                </a:solidFill>
                <a:latin typeface="Times New Roman" panose="02020603050405020304" pitchFamily="18" charset="0"/>
              </a:defRPr>
            </a:lvl3pPr>
            <a:lvl4pPr algn="l" defTabSz="966788">
              <a:defRPr sz="2400">
                <a:solidFill>
                  <a:schemeClr val="tx1"/>
                </a:solidFill>
                <a:latin typeface="Times New Roman" panose="02020603050405020304" pitchFamily="18" charset="0"/>
              </a:defRPr>
            </a:lvl4pPr>
            <a:lvl5pPr algn="l" defTabSz="966788">
              <a:defRPr sz="2400">
                <a:solidFill>
                  <a:schemeClr val="tx1"/>
                </a:solidFill>
                <a:latin typeface="Times New Roman" panose="02020603050405020304" pitchFamily="18" charset="0"/>
              </a:defRPr>
            </a:lvl5pPr>
            <a:lvl6pPr defTabSz="966788" eaLnBrk="0" fontAlgn="base" hangingPunct="0">
              <a:spcBef>
                <a:spcPct val="0"/>
              </a:spcBef>
              <a:spcAft>
                <a:spcPct val="0"/>
              </a:spcAft>
              <a:defRPr sz="2400">
                <a:solidFill>
                  <a:schemeClr val="tx1"/>
                </a:solidFill>
                <a:latin typeface="Times New Roman" panose="02020603050405020304" pitchFamily="18" charset="0"/>
              </a:defRPr>
            </a:lvl6pPr>
            <a:lvl7pPr defTabSz="966788" eaLnBrk="0" fontAlgn="base" hangingPunct="0">
              <a:spcBef>
                <a:spcPct val="0"/>
              </a:spcBef>
              <a:spcAft>
                <a:spcPct val="0"/>
              </a:spcAft>
              <a:defRPr sz="2400">
                <a:solidFill>
                  <a:schemeClr val="tx1"/>
                </a:solidFill>
                <a:latin typeface="Times New Roman" panose="02020603050405020304" pitchFamily="18" charset="0"/>
              </a:defRPr>
            </a:lvl7pPr>
            <a:lvl8pPr defTabSz="966788" eaLnBrk="0" fontAlgn="base" hangingPunct="0">
              <a:spcBef>
                <a:spcPct val="0"/>
              </a:spcBef>
              <a:spcAft>
                <a:spcPct val="0"/>
              </a:spcAft>
              <a:defRPr sz="2400">
                <a:solidFill>
                  <a:schemeClr val="tx1"/>
                </a:solidFill>
                <a:latin typeface="Times New Roman" panose="02020603050405020304" pitchFamily="18" charset="0"/>
              </a:defRPr>
            </a:lvl8pPr>
            <a:lvl9pPr defTabSz="966788"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1100" i="1"/>
              <a:t>30</a:t>
            </a:r>
          </a:p>
        </p:txBody>
      </p:sp>
      <p:sp>
        <p:nvSpPr>
          <p:cNvPr id="296964" name="Rectangle 4"/>
          <p:cNvSpPr>
            <a:spLocks noChangeArrowheads="1"/>
          </p:cNvSpPr>
          <p:nvPr/>
        </p:nvSpPr>
        <p:spPr bwMode="auto">
          <a:xfrm>
            <a:off x="0" y="9121775"/>
            <a:ext cx="3170238"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296965" name="Rectangle 5"/>
          <p:cNvSpPr>
            <a:spLocks noChangeArrowheads="1"/>
          </p:cNvSpPr>
          <p:nvPr/>
        </p:nvSpPr>
        <p:spPr bwMode="auto">
          <a:xfrm>
            <a:off x="0" y="0"/>
            <a:ext cx="3170238"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296966" name="Rectangle 6"/>
          <p:cNvSpPr>
            <a:spLocks noChangeArrowheads="1"/>
          </p:cNvSpPr>
          <p:nvPr/>
        </p:nvSpPr>
        <p:spPr bwMode="auto">
          <a:xfrm>
            <a:off x="4144963" y="0"/>
            <a:ext cx="3170237"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296967" name="Rectangle 7"/>
          <p:cNvSpPr>
            <a:spLocks noChangeArrowheads="1"/>
          </p:cNvSpPr>
          <p:nvPr/>
        </p:nvSpPr>
        <p:spPr bwMode="auto">
          <a:xfrm>
            <a:off x="4144963" y="9121775"/>
            <a:ext cx="3170237"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20137" tIns="0" rIns="20137" bIns="0" anchor="b"/>
          <a:lstStyle>
            <a:lvl1pPr algn="l" defTabSz="966788">
              <a:defRPr sz="2400">
                <a:solidFill>
                  <a:schemeClr val="tx1"/>
                </a:solidFill>
                <a:latin typeface="Times New Roman" panose="02020603050405020304" pitchFamily="18" charset="0"/>
              </a:defRPr>
            </a:lvl1pPr>
            <a:lvl2pPr algn="l" defTabSz="966788">
              <a:defRPr sz="2400">
                <a:solidFill>
                  <a:schemeClr val="tx1"/>
                </a:solidFill>
                <a:latin typeface="Times New Roman" panose="02020603050405020304" pitchFamily="18" charset="0"/>
              </a:defRPr>
            </a:lvl2pPr>
            <a:lvl3pPr algn="l" defTabSz="966788">
              <a:defRPr sz="2400">
                <a:solidFill>
                  <a:schemeClr val="tx1"/>
                </a:solidFill>
                <a:latin typeface="Times New Roman" panose="02020603050405020304" pitchFamily="18" charset="0"/>
              </a:defRPr>
            </a:lvl3pPr>
            <a:lvl4pPr algn="l" defTabSz="966788">
              <a:defRPr sz="2400">
                <a:solidFill>
                  <a:schemeClr val="tx1"/>
                </a:solidFill>
                <a:latin typeface="Times New Roman" panose="02020603050405020304" pitchFamily="18" charset="0"/>
              </a:defRPr>
            </a:lvl4pPr>
            <a:lvl5pPr algn="l" defTabSz="966788">
              <a:defRPr sz="2400">
                <a:solidFill>
                  <a:schemeClr val="tx1"/>
                </a:solidFill>
                <a:latin typeface="Times New Roman" panose="02020603050405020304" pitchFamily="18" charset="0"/>
              </a:defRPr>
            </a:lvl5pPr>
            <a:lvl6pPr defTabSz="966788" eaLnBrk="0" fontAlgn="base" hangingPunct="0">
              <a:spcBef>
                <a:spcPct val="0"/>
              </a:spcBef>
              <a:spcAft>
                <a:spcPct val="0"/>
              </a:spcAft>
              <a:defRPr sz="2400">
                <a:solidFill>
                  <a:schemeClr val="tx1"/>
                </a:solidFill>
                <a:latin typeface="Times New Roman" panose="02020603050405020304" pitchFamily="18" charset="0"/>
              </a:defRPr>
            </a:lvl6pPr>
            <a:lvl7pPr defTabSz="966788" eaLnBrk="0" fontAlgn="base" hangingPunct="0">
              <a:spcBef>
                <a:spcPct val="0"/>
              </a:spcBef>
              <a:spcAft>
                <a:spcPct val="0"/>
              </a:spcAft>
              <a:defRPr sz="2400">
                <a:solidFill>
                  <a:schemeClr val="tx1"/>
                </a:solidFill>
                <a:latin typeface="Times New Roman" panose="02020603050405020304" pitchFamily="18" charset="0"/>
              </a:defRPr>
            </a:lvl7pPr>
            <a:lvl8pPr defTabSz="966788" eaLnBrk="0" fontAlgn="base" hangingPunct="0">
              <a:spcBef>
                <a:spcPct val="0"/>
              </a:spcBef>
              <a:spcAft>
                <a:spcPct val="0"/>
              </a:spcAft>
              <a:defRPr sz="2400">
                <a:solidFill>
                  <a:schemeClr val="tx1"/>
                </a:solidFill>
                <a:latin typeface="Times New Roman" panose="02020603050405020304" pitchFamily="18" charset="0"/>
              </a:defRPr>
            </a:lvl8pPr>
            <a:lvl9pPr defTabSz="966788"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1100" i="1"/>
              <a:t>30</a:t>
            </a:r>
          </a:p>
        </p:txBody>
      </p:sp>
      <p:sp>
        <p:nvSpPr>
          <p:cNvPr id="296968" name="Rectangle 8"/>
          <p:cNvSpPr>
            <a:spLocks noChangeArrowheads="1"/>
          </p:cNvSpPr>
          <p:nvPr/>
        </p:nvSpPr>
        <p:spPr bwMode="auto">
          <a:xfrm>
            <a:off x="0" y="9121775"/>
            <a:ext cx="3170238"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296969" name="Rectangle 9"/>
          <p:cNvSpPr>
            <a:spLocks noChangeArrowheads="1"/>
          </p:cNvSpPr>
          <p:nvPr/>
        </p:nvSpPr>
        <p:spPr bwMode="auto">
          <a:xfrm>
            <a:off x="0" y="0"/>
            <a:ext cx="3170238"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296970" name="Rectangle 10"/>
          <p:cNvSpPr>
            <a:spLocks noChangeArrowheads="1"/>
          </p:cNvSpPr>
          <p:nvPr/>
        </p:nvSpPr>
        <p:spPr bwMode="auto">
          <a:xfrm>
            <a:off x="4144963" y="0"/>
            <a:ext cx="3170237"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296971" name="Rectangle 11"/>
          <p:cNvSpPr>
            <a:spLocks noChangeArrowheads="1"/>
          </p:cNvSpPr>
          <p:nvPr/>
        </p:nvSpPr>
        <p:spPr bwMode="auto">
          <a:xfrm>
            <a:off x="4144963" y="9121775"/>
            <a:ext cx="3170237"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20137" tIns="0" rIns="20137" bIns="0" anchor="b"/>
          <a:lstStyle>
            <a:lvl1pPr algn="l" defTabSz="966788">
              <a:defRPr sz="2400">
                <a:solidFill>
                  <a:schemeClr val="tx1"/>
                </a:solidFill>
                <a:latin typeface="Times New Roman" panose="02020603050405020304" pitchFamily="18" charset="0"/>
              </a:defRPr>
            </a:lvl1pPr>
            <a:lvl2pPr algn="l" defTabSz="966788">
              <a:defRPr sz="2400">
                <a:solidFill>
                  <a:schemeClr val="tx1"/>
                </a:solidFill>
                <a:latin typeface="Times New Roman" panose="02020603050405020304" pitchFamily="18" charset="0"/>
              </a:defRPr>
            </a:lvl2pPr>
            <a:lvl3pPr algn="l" defTabSz="966788">
              <a:defRPr sz="2400">
                <a:solidFill>
                  <a:schemeClr val="tx1"/>
                </a:solidFill>
                <a:latin typeface="Times New Roman" panose="02020603050405020304" pitchFamily="18" charset="0"/>
              </a:defRPr>
            </a:lvl3pPr>
            <a:lvl4pPr algn="l" defTabSz="966788">
              <a:defRPr sz="2400">
                <a:solidFill>
                  <a:schemeClr val="tx1"/>
                </a:solidFill>
                <a:latin typeface="Times New Roman" panose="02020603050405020304" pitchFamily="18" charset="0"/>
              </a:defRPr>
            </a:lvl4pPr>
            <a:lvl5pPr algn="l" defTabSz="966788">
              <a:defRPr sz="2400">
                <a:solidFill>
                  <a:schemeClr val="tx1"/>
                </a:solidFill>
                <a:latin typeface="Times New Roman" panose="02020603050405020304" pitchFamily="18" charset="0"/>
              </a:defRPr>
            </a:lvl5pPr>
            <a:lvl6pPr defTabSz="966788" eaLnBrk="0" fontAlgn="base" hangingPunct="0">
              <a:spcBef>
                <a:spcPct val="0"/>
              </a:spcBef>
              <a:spcAft>
                <a:spcPct val="0"/>
              </a:spcAft>
              <a:defRPr sz="2400">
                <a:solidFill>
                  <a:schemeClr val="tx1"/>
                </a:solidFill>
                <a:latin typeface="Times New Roman" panose="02020603050405020304" pitchFamily="18" charset="0"/>
              </a:defRPr>
            </a:lvl6pPr>
            <a:lvl7pPr defTabSz="966788" eaLnBrk="0" fontAlgn="base" hangingPunct="0">
              <a:spcBef>
                <a:spcPct val="0"/>
              </a:spcBef>
              <a:spcAft>
                <a:spcPct val="0"/>
              </a:spcAft>
              <a:defRPr sz="2400">
                <a:solidFill>
                  <a:schemeClr val="tx1"/>
                </a:solidFill>
                <a:latin typeface="Times New Roman" panose="02020603050405020304" pitchFamily="18" charset="0"/>
              </a:defRPr>
            </a:lvl7pPr>
            <a:lvl8pPr defTabSz="966788" eaLnBrk="0" fontAlgn="base" hangingPunct="0">
              <a:spcBef>
                <a:spcPct val="0"/>
              </a:spcBef>
              <a:spcAft>
                <a:spcPct val="0"/>
              </a:spcAft>
              <a:defRPr sz="2400">
                <a:solidFill>
                  <a:schemeClr val="tx1"/>
                </a:solidFill>
                <a:latin typeface="Times New Roman" panose="02020603050405020304" pitchFamily="18" charset="0"/>
              </a:defRPr>
            </a:lvl8pPr>
            <a:lvl9pPr defTabSz="966788"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1100" i="1"/>
              <a:t>24</a:t>
            </a:r>
          </a:p>
        </p:txBody>
      </p:sp>
      <p:sp>
        <p:nvSpPr>
          <p:cNvPr id="296972" name="Rectangle 12"/>
          <p:cNvSpPr>
            <a:spLocks noChangeArrowheads="1"/>
          </p:cNvSpPr>
          <p:nvPr/>
        </p:nvSpPr>
        <p:spPr bwMode="auto">
          <a:xfrm>
            <a:off x="0" y="9121775"/>
            <a:ext cx="3170238"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296973" name="Rectangle 13"/>
          <p:cNvSpPr>
            <a:spLocks noChangeArrowheads="1"/>
          </p:cNvSpPr>
          <p:nvPr/>
        </p:nvSpPr>
        <p:spPr bwMode="auto">
          <a:xfrm>
            <a:off x="0" y="0"/>
            <a:ext cx="3170238"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296974" name="Rectangle 14"/>
          <p:cNvSpPr>
            <a:spLocks noChangeArrowheads="1"/>
          </p:cNvSpPr>
          <p:nvPr/>
        </p:nvSpPr>
        <p:spPr bwMode="auto">
          <a:xfrm>
            <a:off x="4144963" y="0"/>
            <a:ext cx="3170237"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296975" name="Rectangle 15"/>
          <p:cNvSpPr>
            <a:spLocks noChangeArrowheads="1"/>
          </p:cNvSpPr>
          <p:nvPr/>
        </p:nvSpPr>
        <p:spPr bwMode="auto">
          <a:xfrm>
            <a:off x="4144963" y="9121775"/>
            <a:ext cx="3170237"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20137" tIns="0" rIns="20137" bIns="0" anchor="b"/>
          <a:lstStyle>
            <a:lvl1pPr algn="l" defTabSz="966788">
              <a:defRPr sz="2400">
                <a:solidFill>
                  <a:schemeClr val="tx1"/>
                </a:solidFill>
                <a:latin typeface="Times New Roman" panose="02020603050405020304" pitchFamily="18" charset="0"/>
              </a:defRPr>
            </a:lvl1pPr>
            <a:lvl2pPr algn="l" defTabSz="966788">
              <a:defRPr sz="2400">
                <a:solidFill>
                  <a:schemeClr val="tx1"/>
                </a:solidFill>
                <a:latin typeface="Times New Roman" panose="02020603050405020304" pitchFamily="18" charset="0"/>
              </a:defRPr>
            </a:lvl2pPr>
            <a:lvl3pPr algn="l" defTabSz="966788">
              <a:defRPr sz="2400">
                <a:solidFill>
                  <a:schemeClr val="tx1"/>
                </a:solidFill>
                <a:latin typeface="Times New Roman" panose="02020603050405020304" pitchFamily="18" charset="0"/>
              </a:defRPr>
            </a:lvl3pPr>
            <a:lvl4pPr algn="l" defTabSz="966788">
              <a:defRPr sz="2400">
                <a:solidFill>
                  <a:schemeClr val="tx1"/>
                </a:solidFill>
                <a:latin typeface="Times New Roman" panose="02020603050405020304" pitchFamily="18" charset="0"/>
              </a:defRPr>
            </a:lvl4pPr>
            <a:lvl5pPr algn="l" defTabSz="966788">
              <a:defRPr sz="2400">
                <a:solidFill>
                  <a:schemeClr val="tx1"/>
                </a:solidFill>
                <a:latin typeface="Times New Roman" panose="02020603050405020304" pitchFamily="18" charset="0"/>
              </a:defRPr>
            </a:lvl5pPr>
            <a:lvl6pPr defTabSz="966788" eaLnBrk="0" fontAlgn="base" hangingPunct="0">
              <a:spcBef>
                <a:spcPct val="0"/>
              </a:spcBef>
              <a:spcAft>
                <a:spcPct val="0"/>
              </a:spcAft>
              <a:defRPr sz="2400">
                <a:solidFill>
                  <a:schemeClr val="tx1"/>
                </a:solidFill>
                <a:latin typeface="Times New Roman" panose="02020603050405020304" pitchFamily="18" charset="0"/>
              </a:defRPr>
            </a:lvl6pPr>
            <a:lvl7pPr defTabSz="966788" eaLnBrk="0" fontAlgn="base" hangingPunct="0">
              <a:spcBef>
                <a:spcPct val="0"/>
              </a:spcBef>
              <a:spcAft>
                <a:spcPct val="0"/>
              </a:spcAft>
              <a:defRPr sz="2400">
                <a:solidFill>
                  <a:schemeClr val="tx1"/>
                </a:solidFill>
                <a:latin typeface="Times New Roman" panose="02020603050405020304" pitchFamily="18" charset="0"/>
              </a:defRPr>
            </a:lvl7pPr>
            <a:lvl8pPr defTabSz="966788" eaLnBrk="0" fontAlgn="base" hangingPunct="0">
              <a:spcBef>
                <a:spcPct val="0"/>
              </a:spcBef>
              <a:spcAft>
                <a:spcPct val="0"/>
              </a:spcAft>
              <a:defRPr sz="2400">
                <a:solidFill>
                  <a:schemeClr val="tx1"/>
                </a:solidFill>
                <a:latin typeface="Times New Roman" panose="02020603050405020304" pitchFamily="18" charset="0"/>
              </a:defRPr>
            </a:lvl8pPr>
            <a:lvl9pPr defTabSz="966788"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1100" i="1"/>
              <a:t>6</a:t>
            </a:r>
          </a:p>
        </p:txBody>
      </p:sp>
      <p:sp>
        <p:nvSpPr>
          <p:cNvPr id="296976" name="Rectangle 16"/>
          <p:cNvSpPr>
            <a:spLocks noChangeArrowheads="1"/>
          </p:cNvSpPr>
          <p:nvPr/>
        </p:nvSpPr>
        <p:spPr bwMode="auto">
          <a:xfrm>
            <a:off x="0" y="9121775"/>
            <a:ext cx="3170238"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296977" name="Rectangle 17"/>
          <p:cNvSpPr>
            <a:spLocks noChangeArrowheads="1"/>
          </p:cNvSpPr>
          <p:nvPr/>
        </p:nvSpPr>
        <p:spPr bwMode="auto">
          <a:xfrm>
            <a:off x="0" y="0"/>
            <a:ext cx="3170238"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296978" name="Rectangle 18"/>
          <p:cNvSpPr>
            <a:spLocks noChangeArrowheads="1"/>
          </p:cNvSpPr>
          <p:nvPr/>
        </p:nvSpPr>
        <p:spPr bwMode="auto">
          <a:xfrm>
            <a:off x="4144963" y="0"/>
            <a:ext cx="3170237" cy="477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296979" name="Rectangle 19"/>
          <p:cNvSpPr>
            <a:spLocks noChangeArrowheads="1"/>
          </p:cNvSpPr>
          <p:nvPr/>
        </p:nvSpPr>
        <p:spPr bwMode="auto">
          <a:xfrm>
            <a:off x="4144963" y="9121775"/>
            <a:ext cx="3170237"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20137" tIns="0" rIns="20137" bIns="0" anchor="b"/>
          <a:lstStyle>
            <a:lvl1pPr algn="l" defTabSz="966788">
              <a:defRPr sz="2400">
                <a:solidFill>
                  <a:schemeClr val="tx1"/>
                </a:solidFill>
                <a:latin typeface="Times New Roman" panose="02020603050405020304" pitchFamily="18" charset="0"/>
              </a:defRPr>
            </a:lvl1pPr>
            <a:lvl2pPr algn="l" defTabSz="966788">
              <a:defRPr sz="2400">
                <a:solidFill>
                  <a:schemeClr val="tx1"/>
                </a:solidFill>
                <a:latin typeface="Times New Roman" panose="02020603050405020304" pitchFamily="18" charset="0"/>
              </a:defRPr>
            </a:lvl2pPr>
            <a:lvl3pPr algn="l" defTabSz="966788">
              <a:defRPr sz="2400">
                <a:solidFill>
                  <a:schemeClr val="tx1"/>
                </a:solidFill>
                <a:latin typeface="Times New Roman" panose="02020603050405020304" pitchFamily="18" charset="0"/>
              </a:defRPr>
            </a:lvl3pPr>
            <a:lvl4pPr algn="l" defTabSz="966788">
              <a:defRPr sz="2400">
                <a:solidFill>
                  <a:schemeClr val="tx1"/>
                </a:solidFill>
                <a:latin typeface="Times New Roman" panose="02020603050405020304" pitchFamily="18" charset="0"/>
              </a:defRPr>
            </a:lvl4pPr>
            <a:lvl5pPr algn="l" defTabSz="966788">
              <a:defRPr sz="2400">
                <a:solidFill>
                  <a:schemeClr val="tx1"/>
                </a:solidFill>
                <a:latin typeface="Times New Roman" panose="02020603050405020304" pitchFamily="18" charset="0"/>
              </a:defRPr>
            </a:lvl5pPr>
            <a:lvl6pPr defTabSz="966788" eaLnBrk="0" fontAlgn="base" hangingPunct="0">
              <a:spcBef>
                <a:spcPct val="0"/>
              </a:spcBef>
              <a:spcAft>
                <a:spcPct val="0"/>
              </a:spcAft>
              <a:defRPr sz="2400">
                <a:solidFill>
                  <a:schemeClr val="tx1"/>
                </a:solidFill>
                <a:latin typeface="Times New Roman" panose="02020603050405020304" pitchFamily="18" charset="0"/>
              </a:defRPr>
            </a:lvl6pPr>
            <a:lvl7pPr defTabSz="966788" eaLnBrk="0" fontAlgn="base" hangingPunct="0">
              <a:spcBef>
                <a:spcPct val="0"/>
              </a:spcBef>
              <a:spcAft>
                <a:spcPct val="0"/>
              </a:spcAft>
              <a:defRPr sz="2400">
                <a:solidFill>
                  <a:schemeClr val="tx1"/>
                </a:solidFill>
                <a:latin typeface="Times New Roman" panose="02020603050405020304" pitchFamily="18" charset="0"/>
              </a:defRPr>
            </a:lvl7pPr>
            <a:lvl8pPr defTabSz="966788" eaLnBrk="0" fontAlgn="base" hangingPunct="0">
              <a:spcBef>
                <a:spcPct val="0"/>
              </a:spcBef>
              <a:spcAft>
                <a:spcPct val="0"/>
              </a:spcAft>
              <a:defRPr sz="2400">
                <a:solidFill>
                  <a:schemeClr val="tx1"/>
                </a:solidFill>
                <a:latin typeface="Times New Roman" panose="02020603050405020304" pitchFamily="18" charset="0"/>
              </a:defRPr>
            </a:lvl8pPr>
            <a:lvl9pPr defTabSz="966788"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1100" i="1"/>
              <a:t>6</a:t>
            </a:r>
          </a:p>
        </p:txBody>
      </p:sp>
      <p:sp>
        <p:nvSpPr>
          <p:cNvPr id="296980" name="Rectangle 20"/>
          <p:cNvSpPr>
            <a:spLocks noChangeArrowheads="1"/>
          </p:cNvSpPr>
          <p:nvPr/>
        </p:nvSpPr>
        <p:spPr bwMode="auto">
          <a:xfrm>
            <a:off x="0" y="9121775"/>
            <a:ext cx="3170238"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296981" name="Rectangle 21"/>
          <p:cNvSpPr>
            <a:spLocks noChangeArrowheads="1"/>
          </p:cNvSpPr>
          <p:nvPr/>
        </p:nvSpPr>
        <p:spPr bwMode="auto">
          <a:xfrm>
            <a:off x="0" y="0"/>
            <a:ext cx="3170238" cy="477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296982" name="Rectangle 22"/>
          <p:cNvSpPr>
            <a:spLocks noGrp="1" noRot="1" noChangeAspect="1" noChangeArrowheads="1" noTextEdit="1"/>
          </p:cNvSpPr>
          <p:nvPr>
            <p:ph type="sldImg"/>
          </p:nvPr>
        </p:nvSpPr>
        <p:spPr>
          <a:xfrm>
            <a:off x="917575" y="744538"/>
            <a:ext cx="4962525" cy="3722687"/>
          </a:xfrm>
          <a:ln cap="flat"/>
        </p:spPr>
      </p:sp>
      <p:sp>
        <p:nvSpPr>
          <p:cNvPr id="296983" name="Rectangle 23"/>
          <p:cNvSpPr>
            <a:spLocks noGrp="1" noChangeArrowheads="1"/>
          </p:cNvSpPr>
          <p:nvPr>
            <p:ph type="body" idx="1"/>
          </p:nvPr>
        </p:nvSpPr>
        <p:spPr>
          <a:xfrm>
            <a:off x="974725" y="4556125"/>
            <a:ext cx="5365750" cy="4319588"/>
          </a:xfrm>
          <a:noFill/>
          <a:ln/>
        </p:spPr>
        <p:txBody>
          <a:bodyPr lIns="97323" tIns="48663" rIns="97323" bIns="48663"/>
          <a:lstStyle/>
          <a:p>
            <a:r>
              <a:rPr lang="en-US"/>
              <a:t>While this list seems pretty formidable, many of these assumptions can be dropped or relaxed with small changes to the model.</a:t>
            </a:r>
          </a:p>
        </p:txBody>
      </p:sp>
    </p:spTree>
    <p:extLst>
      <p:ext uri="{BB962C8B-B14F-4D97-AF65-F5344CB8AC3E}">
        <p14:creationId xmlns:p14="http://schemas.microsoft.com/office/powerpoint/2010/main" xmlns="" val="41330201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1257A908-04EF-4754-BB1A-835A41EDF5C3}" type="slidenum">
              <a:rPr lang="en-US"/>
              <a:pPr/>
              <a:t>28</a:t>
            </a:fld>
            <a:endParaRPr lang="en-US"/>
          </a:p>
        </p:txBody>
      </p:sp>
      <p:sp>
        <p:nvSpPr>
          <p:cNvPr id="345090" name="Rectangle 2"/>
          <p:cNvSpPr>
            <a:spLocks noGrp="1" noRot="1" noChangeAspect="1" noChangeArrowheads="1" noTextEdit="1"/>
          </p:cNvSpPr>
          <p:nvPr>
            <p:ph type="sldImg"/>
          </p:nvPr>
        </p:nvSpPr>
        <p:spPr>
          <a:xfrm>
            <a:off x="917575" y="744538"/>
            <a:ext cx="4962525" cy="3722687"/>
          </a:xfrm>
          <a:ln/>
        </p:spPr>
      </p:sp>
      <p:sp>
        <p:nvSpPr>
          <p:cNvPr id="3450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xmlns="" val="34490314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5"/>
          <p:cNvSpPr>
            <a:spLocks noGrp="1" noChangeArrowheads="1"/>
          </p:cNvSpPr>
          <p:nvPr>
            <p:ph type="sldNum" sz="quarter" idx="5"/>
          </p:nvPr>
        </p:nvSpPr>
        <p:spPr>
          <a:ln/>
        </p:spPr>
        <p:txBody>
          <a:bodyPr/>
          <a:lstStyle/>
          <a:p>
            <a:fld id="{B3C6CB87-E8EC-4152-9895-249C3BCEAF9F}" type="slidenum">
              <a:rPr lang="en-US"/>
              <a:pPr/>
              <a:t>29</a:t>
            </a:fld>
            <a:endParaRPr lang="en-US"/>
          </a:p>
        </p:txBody>
      </p:sp>
      <p:sp>
        <p:nvSpPr>
          <p:cNvPr id="72706" name="Rectangle 2"/>
          <p:cNvSpPr>
            <a:spLocks noChangeArrowheads="1"/>
          </p:cNvSpPr>
          <p:nvPr/>
        </p:nvSpPr>
        <p:spPr bwMode="auto">
          <a:xfrm>
            <a:off x="4144963" y="0"/>
            <a:ext cx="3170237"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72707" name="Rectangle 3"/>
          <p:cNvSpPr>
            <a:spLocks noChangeArrowheads="1"/>
          </p:cNvSpPr>
          <p:nvPr/>
        </p:nvSpPr>
        <p:spPr bwMode="auto">
          <a:xfrm>
            <a:off x="4144963" y="9121775"/>
            <a:ext cx="3170237"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20138" tIns="0" rIns="20138" bIns="0" anchor="b"/>
          <a:lstStyle>
            <a:lvl1pPr algn="l" defTabSz="966788">
              <a:defRPr sz="2400">
                <a:solidFill>
                  <a:schemeClr val="tx1"/>
                </a:solidFill>
                <a:latin typeface="Times New Roman" panose="02020603050405020304" pitchFamily="18" charset="0"/>
              </a:defRPr>
            </a:lvl1pPr>
            <a:lvl2pPr marL="482600" algn="l" defTabSz="966788">
              <a:defRPr sz="2400">
                <a:solidFill>
                  <a:schemeClr val="tx1"/>
                </a:solidFill>
                <a:latin typeface="Times New Roman" panose="02020603050405020304" pitchFamily="18" charset="0"/>
              </a:defRPr>
            </a:lvl2pPr>
            <a:lvl3pPr marL="966788" algn="l" defTabSz="966788">
              <a:defRPr sz="2400">
                <a:solidFill>
                  <a:schemeClr val="tx1"/>
                </a:solidFill>
                <a:latin typeface="Times New Roman" panose="02020603050405020304" pitchFamily="18" charset="0"/>
              </a:defRPr>
            </a:lvl3pPr>
            <a:lvl4pPr marL="1449388" algn="l" defTabSz="966788">
              <a:defRPr sz="2400">
                <a:solidFill>
                  <a:schemeClr val="tx1"/>
                </a:solidFill>
                <a:latin typeface="Times New Roman" panose="02020603050405020304" pitchFamily="18" charset="0"/>
              </a:defRPr>
            </a:lvl4pPr>
            <a:lvl5pPr marL="1933575" algn="l" defTabSz="966788">
              <a:defRPr sz="2400">
                <a:solidFill>
                  <a:schemeClr val="tx1"/>
                </a:solidFill>
                <a:latin typeface="Times New Roman" panose="02020603050405020304" pitchFamily="18" charset="0"/>
              </a:defRPr>
            </a:lvl5pPr>
            <a:lvl6pPr marL="2390775" defTabSz="966788" eaLnBrk="0" fontAlgn="base" hangingPunct="0">
              <a:spcBef>
                <a:spcPct val="0"/>
              </a:spcBef>
              <a:spcAft>
                <a:spcPct val="0"/>
              </a:spcAft>
              <a:defRPr sz="2400">
                <a:solidFill>
                  <a:schemeClr val="tx1"/>
                </a:solidFill>
                <a:latin typeface="Times New Roman" panose="02020603050405020304" pitchFamily="18" charset="0"/>
              </a:defRPr>
            </a:lvl6pPr>
            <a:lvl7pPr marL="2847975" defTabSz="966788" eaLnBrk="0" fontAlgn="base" hangingPunct="0">
              <a:spcBef>
                <a:spcPct val="0"/>
              </a:spcBef>
              <a:spcAft>
                <a:spcPct val="0"/>
              </a:spcAft>
              <a:defRPr sz="2400">
                <a:solidFill>
                  <a:schemeClr val="tx1"/>
                </a:solidFill>
                <a:latin typeface="Times New Roman" panose="02020603050405020304" pitchFamily="18" charset="0"/>
              </a:defRPr>
            </a:lvl7pPr>
            <a:lvl8pPr marL="3305175" defTabSz="966788" eaLnBrk="0" fontAlgn="base" hangingPunct="0">
              <a:spcBef>
                <a:spcPct val="0"/>
              </a:spcBef>
              <a:spcAft>
                <a:spcPct val="0"/>
              </a:spcAft>
              <a:defRPr sz="2400">
                <a:solidFill>
                  <a:schemeClr val="tx1"/>
                </a:solidFill>
                <a:latin typeface="Times New Roman" panose="02020603050405020304" pitchFamily="18" charset="0"/>
              </a:defRPr>
            </a:lvl8pPr>
            <a:lvl9pPr marL="3762375" defTabSz="966788"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1100" i="1"/>
              <a:t>34</a:t>
            </a:r>
          </a:p>
        </p:txBody>
      </p:sp>
      <p:sp>
        <p:nvSpPr>
          <p:cNvPr id="72708" name="Rectangle 4"/>
          <p:cNvSpPr>
            <a:spLocks noChangeArrowheads="1"/>
          </p:cNvSpPr>
          <p:nvPr/>
        </p:nvSpPr>
        <p:spPr bwMode="auto">
          <a:xfrm>
            <a:off x="0" y="9121775"/>
            <a:ext cx="3170238"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72709" name="Rectangle 5"/>
          <p:cNvSpPr>
            <a:spLocks noChangeArrowheads="1"/>
          </p:cNvSpPr>
          <p:nvPr/>
        </p:nvSpPr>
        <p:spPr bwMode="auto">
          <a:xfrm>
            <a:off x="0" y="0"/>
            <a:ext cx="3170238"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72710" name="Rectangle 6"/>
          <p:cNvSpPr>
            <a:spLocks noChangeArrowheads="1"/>
          </p:cNvSpPr>
          <p:nvPr/>
        </p:nvSpPr>
        <p:spPr bwMode="auto">
          <a:xfrm>
            <a:off x="4144963" y="0"/>
            <a:ext cx="3170237"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72711" name="Rectangle 7"/>
          <p:cNvSpPr>
            <a:spLocks noChangeArrowheads="1"/>
          </p:cNvSpPr>
          <p:nvPr/>
        </p:nvSpPr>
        <p:spPr bwMode="auto">
          <a:xfrm>
            <a:off x="4144963" y="9121775"/>
            <a:ext cx="3170237"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20138" tIns="0" rIns="20138" bIns="0" anchor="b"/>
          <a:lstStyle>
            <a:lvl1pPr algn="l" defTabSz="966788">
              <a:defRPr sz="2400">
                <a:solidFill>
                  <a:schemeClr val="tx1"/>
                </a:solidFill>
                <a:latin typeface="Times New Roman" panose="02020603050405020304" pitchFamily="18" charset="0"/>
              </a:defRPr>
            </a:lvl1pPr>
            <a:lvl2pPr marL="482600" algn="l" defTabSz="966788">
              <a:defRPr sz="2400">
                <a:solidFill>
                  <a:schemeClr val="tx1"/>
                </a:solidFill>
                <a:latin typeface="Times New Roman" panose="02020603050405020304" pitchFamily="18" charset="0"/>
              </a:defRPr>
            </a:lvl2pPr>
            <a:lvl3pPr marL="966788" algn="l" defTabSz="966788">
              <a:defRPr sz="2400">
                <a:solidFill>
                  <a:schemeClr val="tx1"/>
                </a:solidFill>
                <a:latin typeface="Times New Roman" panose="02020603050405020304" pitchFamily="18" charset="0"/>
              </a:defRPr>
            </a:lvl3pPr>
            <a:lvl4pPr marL="1449388" algn="l" defTabSz="966788">
              <a:defRPr sz="2400">
                <a:solidFill>
                  <a:schemeClr val="tx1"/>
                </a:solidFill>
                <a:latin typeface="Times New Roman" panose="02020603050405020304" pitchFamily="18" charset="0"/>
              </a:defRPr>
            </a:lvl4pPr>
            <a:lvl5pPr marL="1933575" algn="l" defTabSz="966788">
              <a:defRPr sz="2400">
                <a:solidFill>
                  <a:schemeClr val="tx1"/>
                </a:solidFill>
                <a:latin typeface="Times New Roman" panose="02020603050405020304" pitchFamily="18" charset="0"/>
              </a:defRPr>
            </a:lvl5pPr>
            <a:lvl6pPr marL="2390775" defTabSz="966788" eaLnBrk="0" fontAlgn="base" hangingPunct="0">
              <a:spcBef>
                <a:spcPct val="0"/>
              </a:spcBef>
              <a:spcAft>
                <a:spcPct val="0"/>
              </a:spcAft>
              <a:defRPr sz="2400">
                <a:solidFill>
                  <a:schemeClr val="tx1"/>
                </a:solidFill>
                <a:latin typeface="Times New Roman" panose="02020603050405020304" pitchFamily="18" charset="0"/>
              </a:defRPr>
            </a:lvl6pPr>
            <a:lvl7pPr marL="2847975" defTabSz="966788" eaLnBrk="0" fontAlgn="base" hangingPunct="0">
              <a:spcBef>
                <a:spcPct val="0"/>
              </a:spcBef>
              <a:spcAft>
                <a:spcPct val="0"/>
              </a:spcAft>
              <a:defRPr sz="2400">
                <a:solidFill>
                  <a:schemeClr val="tx1"/>
                </a:solidFill>
                <a:latin typeface="Times New Roman" panose="02020603050405020304" pitchFamily="18" charset="0"/>
              </a:defRPr>
            </a:lvl7pPr>
            <a:lvl8pPr marL="3305175" defTabSz="966788" eaLnBrk="0" fontAlgn="base" hangingPunct="0">
              <a:spcBef>
                <a:spcPct val="0"/>
              </a:spcBef>
              <a:spcAft>
                <a:spcPct val="0"/>
              </a:spcAft>
              <a:defRPr sz="2400">
                <a:solidFill>
                  <a:schemeClr val="tx1"/>
                </a:solidFill>
                <a:latin typeface="Times New Roman" panose="02020603050405020304" pitchFamily="18" charset="0"/>
              </a:defRPr>
            </a:lvl8pPr>
            <a:lvl9pPr marL="3762375" defTabSz="966788"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1100" i="1"/>
              <a:t>34</a:t>
            </a:r>
          </a:p>
        </p:txBody>
      </p:sp>
      <p:sp>
        <p:nvSpPr>
          <p:cNvPr id="72712" name="Rectangle 8"/>
          <p:cNvSpPr>
            <a:spLocks noChangeArrowheads="1"/>
          </p:cNvSpPr>
          <p:nvPr/>
        </p:nvSpPr>
        <p:spPr bwMode="auto">
          <a:xfrm>
            <a:off x="0" y="9121775"/>
            <a:ext cx="3170238"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72713" name="Rectangle 9"/>
          <p:cNvSpPr>
            <a:spLocks noChangeArrowheads="1"/>
          </p:cNvSpPr>
          <p:nvPr/>
        </p:nvSpPr>
        <p:spPr bwMode="auto">
          <a:xfrm>
            <a:off x="0" y="0"/>
            <a:ext cx="3170238"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72714" name="Rectangle 10"/>
          <p:cNvSpPr>
            <a:spLocks noChangeArrowheads="1"/>
          </p:cNvSpPr>
          <p:nvPr/>
        </p:nvSpPr>
        <p:spPr bwMode="auto">
          <a:xfrm>
            <a:off x="4144963" y="0"/>
            <a:ext cx="3170237"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72715" name="Rectangle 11"/>
          <p:cNvSpPr>
            <a:spLocks noChangeArrowheads="1"/>
          </p:cNvSpPr>
          <p:nvPr/>
        </p:nvSpPr>
        <p:spPr bwMode="auto">
          <a:xfrm>
            <a:off x="4144963" y="9121775"/>
            <a:ext cx="3170237"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20138" tIns="0" rIns="20138" bIns="0" anchor="b"/>
          <a:lstStyle>
            <a:lvl1pPr algn="l" defTabSz="966788">
              <a:defRPr sz="2400">
                <a:solidFill>
                  <a:schemeClr val="tx1"/>
                </a:solidFill>
                <a:latin typeface="Times New Roman" panose="02020603050405020304" pitchFamily="18" charset="0"/>
              </a:defRPr>
            </a:lvl1pPr>
            <a:lvl2pPr marL="482600" algn="l" defTabSz="966788">
              <a:defRPr sz="2400">
                <a:solidFill>
                  <a:schemeClr val="tx1"/>
                </a:solidFill>
                <a:latin typeface="Times New Roman" panose="02020603050405020304" pitchFamily="18" charset="0"/>
              </a:defRPr>
            </a:lvl2pPr>
            <a:lvl3pPr marL="966788" algn="l" defTabSz="966788">
              <a:defRPr sz="2400">
                <a:solidFill>
                  <a:schemeClr val="tx1"/>
                </a:solidFill>
                <a:latin typeface="Times New Roman" panose="02020603050405020304" pitchFamily="18" charset="0"/>
              </a:defRPr>
            </a:lvl3pPr>
            <a:lvl4pPr marL="1449388" algn="l" defTabSz="966788">
              <a:defRPr sz="2400">
                <a:solidFill>
                  <a:schemeClr val="tx1"/>
                </a:solidFill>
                <a:latin typeface="Times New Roman" panose="02020603050405020304" pitchFamily="18" charset="0"/>
              </a:defRPr>
            </a:lvl4pPr>
            <a:lvl5pPr marL="1933575" algn="l" defTabSz="966788">
              <a:defRPr sz="2400">
                <a:solidFill>
                  <a:schemeClr val="tx1"/>
                </a:solidFill>
                <a:latin typeface="Times New Roman" panose="02020603050405020304" pitchFamily="18" charset="0"/>
              </a:defRPr>
            </a:lvl5pPr>
            <a:lvl6pPr marL="2390775" defTabSz="966788" eaLnBrk="0" fontAlgn="base" hangingPunct="0">
              <a:spcBef>
                <a:spcPct val="0"/>
              </a:spcBef>
              <a:spcAft>
                <a:spcPct val="0"/>
              </a:spcAft>
              <a:defRPr sz="2400">
                <a:solidFill>
                  <a:schemeClr val="tx1"/>
                </a:solidFill>
                <a:latin typeface="Times New Roman" panose="02020603050405020304" pitchFamily="18" charset="0"/>
              </a:defRPr>
            </a:lvl6pPr>
            <a:lvl7pPr marL="2847975" defTabSz="966788" eaLnBrk="0" fontAlgn="base" hangingPunct="0">
              <a:spcBef>
                <a:spcPct val="0"/>
              </a:spcBef>
              <a:spcAft>
                <a:spcPct val="0"/>
              </a:spcAft>
              <a:defRPr sz="2400">
                <a:solidFill>
                  <a:schemeClr val="tx1"/>
                </a:solidFill>
                <a:latin typeface="Times New Roman" panose="02020603050405020304" pitchFamily="18" charset="0"/>
              </a:defRPr>
            </a:lvl7pPr>
            <a:lvl8pPr marL="3305175" defTabSz="966788" eaLnBrk="0" fontAlgn="base" hangingPunct="0">
              <a:spcBef>
                <a:spcPct val="0"/>
              </a:spcBef>
              <a:spcAft>
                <a:spcPct val="0"/>
              </a:spcAft>
              <a:defRPr sz="2400">
                <a:solidFill>
                  <a:schemeClr val="tx1"/>
                </a:solidFill>
                <a:latin typeface="Times New Roman" panose="02020603050405020304" pitchFamily="18" charset="0"/>
              </a:defRPr>
            </a:lvl8pPr>
            <a:lvl9pPr marL="3762375" defTabSz="966788"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1100" i="1"/>
              <a:t>31</a:t>
            </a:r>
          </a:p>
        </p:txBody>
      </p:sp>
      <p:sp>
        <p:nvSpPr>
          <p:cNvPr id="72716" name="Rectangle 12"/>
          <p:cNvSpPr>
            <a:spLocks noChangeArrowheads="1"/>
          </p:cNvSpPr>
          <p:nvPr/>
        </p:nvSpPr>
        <p:spPr bwMode="auto">
          <a:xfrm>
            <a:off x="0" y="9121775"/>
            <a:ext cx="3170238"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72717" name="Rectangle 13"/>
          <p:cNvSpPr>
            <a:spLocks noChangeArrowheads="1"/>
          </p:cNvSpPr>
          <p:nvPr/>
        </p:nvSpPr>
        <p:spPr bwMode="auto">
          <a:xfrm>
            <a:off x="0" y="0"/>
            <a:ext cx="3170238"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72718" name="Rectangle 14"/>
          <p:cNvSpPr>
            <a:spLocks noChangeArrowheads="1"/>
          </p:cNvSpPr>
          <p:nvPr/>
        </p:nvSpPr>
        <p:spPr bwMode="auto">
          <a:xfrm>
            <a:off x="4144963" y="0"/>
            <a:ext cx="3170237"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72719" name="Rectangle 15"/>
          <p:cNvSpPr>
            <a:spLocks noChangeArrowheads="1"/>
          </p:cNvSpPr>
          <p:nvPr/>
        </p:nvSpPr>
        <p:spPr bwMode="auto">
          <a:xfrm>
            <a:off x="4144963" y="9121775"/>
            <a:ext cx="3170237"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20138" tIns="0" rIns="20138" bIns="0" anchor="b"/>
          <a:lstStyle>
            <a:lvl1pPr algn="l" defTabSz="966788">
              <a:defRPr sz="2400">
                <a:solidFill>
                  <a:schemeClr val="tx1"/>
                </a:solidFill>
                <a:latin typeface="Times New Roman" panose="02020603050405020304" pitchFamily="18" charset="0"/>
              </a:defRPr>
            </a:lvl1pPr>
            <a:lvl2pPr marL="482600" algn="l" defTabSz="966788">
              <a:defRPr sz="2400">
                <a:solidFill>
                  <a:schemeClr val="tx1"/>
                </a:solidFill>
                <a:latin typeface="Times New Roman" panose="02020603050405020304" pitchFamily="18" charset="0"/>
              </a:defRPr>
            </a:lvl2pPr>
            <a:lvl3pPr marL="966788" algn="l" defTabSz="966788">
              <a:defRPr sz="2400">
                <a:solidFill>
                  <a:schemeClr val="tx1"/>
                </a:solidFill>
                <a:latin typeface="Times New Roman" panose="02020603050405020304" pitchFamily="18" charset="0"/>
              </a:defRPr>
            </a:lvl3pPr>
            <a:lvl4pPr marL="1449388" algn="l" defTabSz="966788">
              <a:defRPr sz="2400">
                <a:solidFill>
                  <a:schemeClr val="tx1"/>
                </a:solidFill>
                <a:latin typeface="Times New Roman" panose="02020603050405020304" pitchFamily="18" charset="0"/>
              </a:defRPr>
            </a:lvl4pPr>
            <a:lvl5pPr marL="1933575" algn="l" defTabSz="966788">
              <a:defRPr sz="2400">
                <a:solidFill>
                  <a:schemeClr val="tx1"/>
                </a:solidFill>
                <a:latin typeface="Times New Roman" panose="02020603050405020304" pitchFamily="18" charset="0"/>
              </a:defRPr>
            </a:lvl5pPr>
            <a:lvl6pPr marL="2390775" defTabSz="966788" eaLnBrk="0" fontAlgn="base" hangingPunct="0">
              <a:spcBef>
                <a:spcPct val="0"/>
              </a:spcBef>
              <a:spcAft>
                <a:spcPct val="0"/>
              </a:spcAft>
              <a:defRPr sz="2400">
                <a:solidFill>
                  <a:schemeClr val="tx1"/>
                </a:solidFill>
                <a:latin typeface="Times New Roman" panose="02020603050405020304" pitchFamily="18" charset="0"/>
              </a:defRPr>
            </a:lvl6pPr>
            <a:lvl7pPr marL="2847975" defTabSz="966788" eaLnBrk="0" fontAlgn="base" hangingPunct="0">
              <a:spcBef>
                <a:spcPct val="0"/>
              </a:spcBef>
              <a:spcAft>
                <a:spcPct val="0"/>
              </a:spcAft>
              <a:defRPr sz="2400">
                <a:solidFill>
                  <a:schemeClr val="tx1"/>
                </a:solidFill>
                <a:latin typeface="Times New Roman" panose="02020603050405020304" pitchFamily="18" charset="0"/>
              </a:defRPr>
            </a:lvl7pPr>
            <a:lvl8pPr marL="3305175" defTabSz="966788" eaLnBrk="0" fontAlgn="base" hangingPunct="0">
              <a:spcBef>
                <a:spcPct val="0"/>
              </a:spcBef>
              <a:spcAft>
                <a:spcPct val="0"/>
              </a:spcAft>
              <a:defRPr sz="2400">
                <a:solidFill>
                  <a:schemeClr val="tx1"/>
                </a:solidFill>
                <a:latin typeface="Times New Roman" panose="02020603050405020304" pitchFamily="18" charset="0"/>
              </a:defRPr>
            </a:lvl8pPr>
            <a:lvl9pPr marL="3762375" defTabSz="966788"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1100" i="1"/>
              <a:t>11</a:t>
            </a:r>
          </a:p>
        </p:txBody>
      </p:sp>
      <p:sp>
        <p:nvSpPr>
          <p:cNvPr id="72720" name="Rectangle 16"/>
          <p:cNvSpPr>
            <a:spLocks noChangeArrowheads="1"/>
          </p:cNvSpPr>
          <p:nvPr/>
        </p:nvSpPr>
        <p:spPr bwMode="auto">
          <a:xfrm>
            <a:off x="0" y="9121775"/>
            <a:ext cx="3170238"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72721" name="Rectangle 17"/>
          <p:cNvSpPr>
            <a:spLocks noChangeArrowheads="1"/>
          </p:cNvSpPr>
          <p:nvPr/>
        </p:nvSpPr>
        <p:spPr bwMode="auto">
          <a:xfrm>
            <a:off x="0" y="0"/>
            <a:ext cx="3170238"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72722" name="Rectangle 18"/>
          <p:cNvSpPr>
            <a:spLocks noChangeArrowheads="1"/>
          </p:cNvSpPr>
          <p:nvPr/>
        </p:nvSpPr>
        <p:spPr bwMode="auto">
          <a:xfrm>
            <a:off x="4144963" y="0"/>
            <a:ext cx="3170237"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72723" name="Rectangle 19"/>
          <p:cNvSpPr>
            <a:spLocks noChangeArrowheads="1"/>
          </p:cNvSpPr>
          <p:nvPr/>
        </p:nvSpPr>
        <p:spPr bwMode="auto">
          <a:xfrm>
            <a:off x="4144963" y="9121775"/>
            <a:ext cx="3170237"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20138" tIns="0" rIns="20138" bIns="0" anchor="b"/>
          <a:lstStyle>
            <a:lvl1pPr algn="l" defTabSz="966788">
              <a:defRPr sz="2400">
                <a:solidFill>
                  <a:schemeClr val="tx1"/>
                </a:solidFill>
                <a:latin typeface="Times New Roman" panose="02020603050405020304" pitchFamily="18" charset="0"/>
              </a:defRPr>
            </a:lvl1pPr>
            <a:lvl2pPr marL="482600" algn="l" defTabSz="966788">
              <a:defRPr sz="2400">
                <a:solidFill>
                  <a:schemeClr val="tx1"/>
                </a:solidFill>
                <a:latin typeface="Times New Roman" panose="02020603050405020304" pitchFamily="18" charset="0"/>
              </a:defRPr>
            </a:lvl2pPr>
            <a:lvl3pPr marL="966788" algn="l" defTabSz="966788">
              <a:defRPr sz="2400">
                <a:solidFill>
                  <a:schemeClr val="tx1"/>
                </a:solidFill>
                <a:latin typeface="Times New Roman" panose="02020603050405020304" pitchFamily="18" charset="0"/>
              </a:defRPr>
            </a:lvl3pPr>
            <a:lvl4pPr marL="1449388" algn="l" defTabSz="966788">
              <a:defRPr sz="2400">
                <a:solidFill>
                  <a:schemeClr val="tx1"/>
                </a:solidFill>
                <a:latin typeface="Times New Roman" panose="02020603050405020304" pitchFamily="18" charset="0"/>
              </a:defRPr>
            </a:lvl4pPr>
            <a:lvl5pPr marL="1933575" algn="l" defTabSz="966788">
              <a:defRPr sz="2400">
                <a:solidFill>
                  <a:schemeClr val="tx1"/>
                </a:solidFill>
                <a:latin typeface="Times New Roman" panose="02020603050405020304" pitchFamily="18" charset="0"/>
              </a:defRPr>
            </a:lvl5pPr>
            <a:lvl6pPr marL="2390775" defTabSz="966788" eaLnBrk="0" fontAlgn="base" hangingPunct="0">
              <a:spcBef>
                <a:spcPct val="0"/>
              </a:spcBef>
              <a:spcAft>
                <a:spcPct val="0"/>
              </a:spcAft>
              <a:defRPr sz="2400">
                <a:solidFill>
                  <a:schemeClr val="tx1"/>
                </a:solidFill>
                <a:latin typeface="Times New Roman" panose="02020603050405020304" pitchFamily="18" charset="0"/>
              </a:defRPr>
            </a:lvl6pPr>
            <a:lvl7pPr marL="2847975" defTabSz="966788" eaLnBrk="0" fontAlgn="base" hangingPunct="0">
              <a:spcBef>
                <a:spcPct val="0"/>
              </a:spcBef>
              <a:spcAft>
                <a:spcPct val="0"/>
              </a:spcAft>
              <a:defRPr sz="2400">
                <a:solidFill>
                  <a:schemeClr val="tx1"/>
                </a:solidFill>
                <a:latin typeface="Times New Roman" panose="02020603050405020304" pitchFamily="18" charset="0"/>
              </a:defRPr>
            </a:lvl7pPr>
            <a:lvl8pPr marL="3305175" defTabSz="966788" eaLnBrk="0" fontAlgn="base" hangingPunct="0">
              <a:spcBef>
                <a:spcPct val="0"/>
              </a:spcBef>
              <a:spcAft>
                <a:spcPct val="0"/>
              </a:spcAft>
              <a:defRPr sz="2400">
                <a:solidFill>
                  <a:schemeClr val="tx1"/>
                </a:solidFill>
                <a:latin typeface="Times New Roman" panose="02020603050405020304" pitchFamily="18" charset="0"/>
              </a:defRPr>
            </a:lvl8pPr>
            <a:lvl9pPr marL="3762375" defTabSz="966788"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1100" i="1"/>
              <a:t>11</a:t>
            </a:r>
          </a:p>
        </p:txBody>
      </p:sp>
      <p:sp>
        <p:nvSpPr>
          <p:cNvPr id="72724" name="Rectangle 20"/>
          <p:cNvSpPr>
            <a:spLocks noChangeArrowheads="1"/>
          </p:cNvSpPr>
          <p:nvPr/>
        </p:nvSpPr>
        <p:spPr bwMode="auto">
          <a:xfrm>
            <a:off x="0" y="9121775"/>
            <a:ext cx="3170238"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72725" name="Rectangle 21"/>
          <p:cNvSpPr>
            <a:spLocks noChangeArrowheads="1"/>
          </p:cNvSpPr>
          <p:nvPr/>
        </p:nvSpPr>
        <p:spPr bwMode="auto">
          <a:xfrm>
            <a:off x="0" y="0"/>
            <a:ext cx="3170238"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72726" name="Rectangle 22"/>
          <p:cNvSpPr>
            <a:spLocks noGrp="1" noRot="1" noChangeAspect="1" noChangeArrowheads="1" noTextEdit="1"/>
          </p:cNvSpPr>
          <p:nvPr>
            <p:ph type="sldImg"/>
          </p:nvPr>
        </p:nvSpPr>
        <p:spPr>
          <a:xfrm>
            <a:off x="917575" y="744538"/>
            <a:ext cx="4962525" cy="3722687"/>
          </a:xfrm>
          <a:ln cap="flat"/>
        </p:spPr>
      </p:sp>
      <p:sp>
        <p:nvSpPr>
          <p:cNvPr id="72727" name="Rectangle 23"/>
          <p:cNvSpPr>
            <a:spLocks noGrp="1" noChangeArrowheads="1"/>
          </p:cNvSpPr>
          <p:nvPr>
            <p:ph type="body" idx="1"/>
          </p:nvPr>
        </p:nvSpPr>
        <p:spPr>
          <a:xfrm>
            <a:off x="974725" y="4556125"/>
            <a:ext cx="5365750" cy="4319588"/>
          </a:xfrm>
          <a:noFill/>
          <a:ln/>
        </p:spPr>
        <p:txBody>
          <a:bodyPr/>
          <a:lstStyle/>
          <a:p>
            <a:endParaRPr lang="en-US" dirty="0"/>
          </a:p>
        </p:txBody>
      </p:sp>
    </p:spTree>
    <p:extLst>
      <p:ext uri="{BB962C8B-B14F-4D97-AF65-F5344CB8AC3E}">
        <p14:creationId xmlns:p14="http://schemas.microsoft.com/office/powerpoint/2010/main" xmlns="" val="9943778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5"/>
          <p:cNvSpPr>
            <a:spLocks noGrp="1" noChangeArrowheads="1"/>
          </p:cNvSpPr>
          <p:nvPr>
            <p:ph type="sldNum" sz="quarter" idx="5"/>
          </p:nvPr>
        </p:nvSpPr>
        <p:spPr>
          <a:ln/>
        </p:spPr>
        <p:txBody>
          <a:bodyPr/>
          <a:lstStyle/>
          <a:p>
            <a:fld id="{7EDAD447-EB85-49C3-9E9C-3CE0B5A481E1}" type="slidenum">
              <a:rPr lang="en-US"/>
              <a:pPr/>
              <a:t>30</a:t>
            </a:fld>
            <a:endParaRPr lang="en-US"/>
          </a:p>
        </p:txBody>
      </p:sp>
      <p:sp>
        <p:nvSpPr>
          <p:cNvPr id="84994" name="Rectangle 2"/>
          <p:cNvSpPr>
            <a:spLocks noChangeArrowheads="1"/>
          </p:cNvSpPr>
          <p:nvPr/>
        </p:nvSpPr>
        <p:spPr bwMode="auto">
          <a:xfrm>
            <a:off x="4144963" y="0"/>
            <a:ext cx="3170237"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84995" name="Rectangle 3"/>
          <p:cNvSpPr>
            <a:spLocks noChangeArrowheads="1"/>
          </p:cNvSpPr>
          <p:nvPr/>
        </p:nvSpPr>
        <p:spPr bwMode="auto">
          <a:xfrm>
            <a:off x="4144963" y="9121775"/>
            <a:ext cx="3170237"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20138" tIns="0" rIns="20138" bIns="0" anchor="b"/>
          <a:lstStyle>
            <a:lvl1pPr algn="l" defTabSz="966788">
              <a:defRPr sz="2400">
                <a:solidFill>
                  <a:schemeClr val="tx1"/>
                </a:solidFill>
                <a:latin typeface="Times New Roman" panose="02020603050405020304" pitchFamily="18" charset="0"/>
              </a:defRPr>
            </a:lvl1pPr>
            <a:lvl2pPr marL="482600" algn="l" defTabSz="966788">
              <a:defRPr sz="2400">
                <a:solidFill>
                  <a:schemeClr val="tx1"/>
                </a:solidFill>
                <a:latin typeface="Times New Roman" panose="02020603050405020304" pitchFamily="18" charset="0"/>
              </a:defRPr>
            </a:lvl2pPr>
            <a:lvl3pPr marL="966788" algn="l" defTabSz="966788">
              <a:defRPr sz="2400">
                <a:solidFill>
                  <a:schemeClr val="tx1"/>
                </a:solidFill>
                <a:latin typeface="Times New Roman" panose="02020603050405020304" pitchFamily="18" charset="0"/>
              </a:defRPr>
            </a:lvl3pPr>
            <a:lvl4pPr marL="1449388" algn="l" defTabSz="966788">
              <a:defRPr sz="2400">
                <a:solidFill>
                  <a:schemeClr val="tx1"/>
                </a:solidFill>
                <a:latin typeface="Times New Roman" panose="02020603050405020304" pitchFamily="18" charset="0"/>
              </a:defRPr>
            </a:lvl4pPr>
            <a:lvl5pPr marL="1933575" algn="l" defTabSz="966788">
              <a:defRPr sz="2400">
                <a:solidFill>
                  <a:schemeClr val="tx1"/>
                </a:solidFill>
                <a:latin typeface="Times New Roman" panose="02020603050405020304" pitchFamily="18" charset="0"/>
              </a:defRPr>
            </a:lvl5pPr>
            <a:lvl6pPr marL="2390775" defTabSz="966788" eaLnBrk="0" fontAlgn="base" hangingPunct="0">
              <a:spcBef>
                <a:spcPct val="0"/>
              </a:spcBef>
              <a:spcAft>
                <a:spcPct val="0"/>
              </a:spcAft>
              <a:defRPr sz="2400">
                <a:solidFill>
                  <a:schemeClr val="tx1"/>
                </a:solidFill>
                <a:latin typeface="Times New Roman" panose="02020603050405020304" pitchFamily="18" charset="0"/>
              </a:defRPr>
            </a:lvl6pPr>
            <a:lvl7pPr marL="2847975" defTabSz="966788" eaLnBrk="0" fontAlgn="base" hangingPunct="0">
              <a:spcBef>
                <a:spcPct val="0"/>
              </a:spcBef>
              <a:spcAft>
                <a:spcPct val="0"/>
              </a:spcAft>
              <a:defRPr sz="2400">
                <a:solidFill>
                  <a:schemeClr val="tx1"/>
                </a:solidFill>
                <a:latin typeface="Times New Roman" panose="02020603050405020304" pitchFamily="18" charset="0"/>
              </a:defRPr>
            </a:lvl7pPr>
            <a:lvl8pPr marL="3305175" defTabSz="966788" eaLnBrk="0" fontAlgn="base" hangingPunct="0">
              <a:spcBef>
                <a:spcPct val="0"/>
              </a:spcBef>
              <a:spcAft>
                <a:spcPct val="0"/>
              </a:spcAft>
              <a:defRPr sz="2400">
                <a:solidFill>
                  <a:schemeClr val="tx1"/>
                </a:solidFill>
                <a:latin typeface="Times New Roman" panose="02020603050405020304" pitchFamily="18" charset="0"/>
              </a:defRPr>
            </a:lvl8pPr>
            <a:lvl9pPr marL="3762375" defTabSz="966788"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1100" i="1"/>
              <a:t>40</a:t>
            </a:r>
          </a:p>
        </p:txBody>
      </p:sp>
      <p:sp>
        <p:nvSpPr>
          <p:cNvPr id="84996" name="Rectangle 4"/>
          <p:cNvSpPr>
            <a:spLocks noChangeArrowheads="1"/>
          </p:cNvSpPr>
          <p:nvPr/>
        </p:nvSpPr>
        <p:spPr bwMode="auto">
          <a:xfrm>
            <a:off x="0" y="9121775"/>
            <a:ext cx="3170238"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84997" name="Rectangle 5"/>
          <p:cNvSpPr>
            <a:spLocks noChangeArrowheads="1"/>
          </p:cNvSpPr>
          <p:nvPr/>
        </p:nvSpPr>
        <p:spPr bwMode="auto">
          <a:xfrm>
            <a:off x="0" y="0"/>
            <a:ext cx="3170238"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84998" name="Rectangle 6"/>
          <p:cNvSpPr>
            <a:spLocks noChangeArrowheads="1"/>
          </p:cNvSpPr>
          <p:nvPr/>
        </p:nvSpPr>
        <p:spPr bwMode="auto">
          <a:xfrm>
            <a:off x="4144963" y="0"/>
            <a:ext cx="3170237"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84999" name="Rectangle 7"/>
          <p:cNvSpPr>
            <a:spLocks noChangeArrowheads="1"/>
          </p:cNvSpPr>
          <p:nvPr/>
        </p:nvSpPr>
        <p:spPr bwMode="auto">
          <a:xfrm>
            <a:off x="4144963" y="9121775"/>
            <a:ext cx="3170237"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20138" tIns="0" rIns="20138" bIns="0" anchor="b"/>
          <a:lstStyle>
            <a:lvl1pPr algn="l" defTabSz="966788">
              <a:defRPr sz="2400">
                <a:solidFill>
                  <a:schemeClr val="tx1"/>
                </a:solidFill>
                <a:latin typeface="Times New Roman" panose="02020603050405020304" pitchFamily="18" charset="0"/>
              </a:defRPr>
            </a:lvl1pPr>
            <a:lvl2pPr marL="482600" algn="l" defTabSz="966788">
              <a:defRPr sz="2400">
                <a:solidFill>
                  <a:schemeClr val="tx1"/>
                </a:solidFill>
                <a:latin typeface="Times New Roman" panose="02020603050405020304" pitchFamily="18" charset="0"/>
              </a:defRPr>
            </a:lvl2pPr>
            <a:lvl3pPr marL="966788" algn="l" defTabSz="966788">
              <a:defRPr sz="2400">
                <a:solidFill>
                  <a:schemeClr val="tx1"/>
                </a:solidFill>
                <a:latin typeface="Times New Roman" panose="02020603050405020304" pitchFamily="18" charset="0"/>
              </a:defRPr>
            </a:lvl3pPr>
            <a:lvl4pPr marL="1449388" algn="l" defTabSz="966788">
              <a:defRPr sz="2400">
                <a:solidFill>
                  <a:schemeClr val="tx1"/>
                </a:solidFill>
                <a:latin typeface="Times New Roman" panose="02020603050405020304" pitchFamily="18" charset="0"/>
              </a:defRPr>
            </a:lvl4pPr>
            <a:lvl5pPr marL="1933575" algn="l" defTabSz="966788">
              <a:defRPr sz="2400">
                <a:solidFill>
                  <a:schemeClr val="tx1"/>
                </a:solidFill>
                <a:latin typeface="Times New Roman" panose="02020603050405020304" pitchFamily="18" charset="0"/>
              </a:defRPr>
            </a:lvl5pPr>
            <a:lvl6pPr marL="2390775" defTabSz="966788" eaLnBrk="0" fontAlgn="base" hangingPunct="0">
              <a:spcBef>
                <a:spcPct val="0"/>
              </a:spcBef>
              <a:spcAft>
                <a:spcPct val="0"/>
              </a:spcAft>
              <a:defRPr sz="2400">
                <a:solidFill>
                  <a:schemeClr val="tx1"/>
                </a:solidFill>
                <a:latin typeface="Times New Roman" panose="02020603050405020304" pitchFamily="18" charset="0"/>
              </a:defRPr>
            </a:lvl6pPr>
            <a:lvl7pPr marL="2847975" defTabSz="966788" eaLnBrk="0" fontAlgn="base" hangingPunct="0">
              <a:spcBef>
                <a:spcPct val="0"/>
              </a:spcBef>
              <a:spcAft>
                <a:spcPct val="0"/>
              </a:spcAft>
              <a:defRPr sz="2400">
                <a:solidFill>
                  <a:schemeClr val="tx1"/>
                </a:solidFill>
                <a:latin typeface="Times New Roman" panose="02020603050405020304" pitchFamily="18" charset="0"/>
              </a:defRPr>
            </a:lvl7pPr>
            <a:lvl8pPr marL="3305175" defTabSz="966788" eaLnBrk="0" fontAlgn="base" hangingPunct="0">
              <a:spcBef>
                <a:spcPct val="0"/>
              </a:spcBef>
              <a:spcAft>
                <a:spcPct val="0"/>
              </a:spcAft>
              <a:defRPr sz="2400">
                <a:solidFill>
                  <a:schemeClr val="tx1"/>
                </a:solidFill>
                <a:latin typeface="Times New Roman" panose="02020603050405020304" pitchFamily="18" charset="0"/>
              </a:defRPr>
            </a:lvl8pPr>
            <a:lvl9pPr marL="3762375" defTabSz="966788"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1100" i="1"/>
              <a:t>40</a:t>
            </a:r>
          </a:p>
        </p:txBody>
      </p:sp>
      <p:sp>
        <p:nvSpPr>
          <p:cNvPr id="85000" name="Rectangle 8"/>
          <p:cNvSpPr>
            <a:spLocks noChangeArrowheads="1"/>
          </p:cNvSpPr>
          <p:nvPr/>
        </p:nvSpPr>
        <p:spPr bwMode="auto">
          <a:xfrm>
            <a:off x="0" y="9121775"/>
            <a:ext cx="3170238"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85001" name="Rectangle 9"/>
          <p:cNvSpPr>
            <a:spLocks noChangeArrowheads="1"/>
          </p:cNvSpPr>
          <p:nvPr/>
        </p:nvSpPr>
        <p:spPr bwMode="auto">
          <a:xfrm>
            <a:off x="0" y="0"/>
            <a:ext cx="3170238"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85002" name="Rectangle 10"/>
          <p:cNvSpPr>
            <a:spLocks noGrp="1" noRot="1" noChangeAspect="1" noChangeArrowheads="1" noTextEdit="1"/>
          </p:cNvSpPr>
          <p:nvPr>
            <p:ph type="sldImg"/>
          </p:nvPr>
        </p:nvSpPr>
        <p:spPr>
          <a:xfrm>
            <a:off x="917575" y="744538"/>
            <a:ext cx="4962525" cy="3722687"/>
          </a:xfrm>
          <a:ln cap="flat"/>
        </p:spPr>
      </p:sp>
      <p:sp>
        <p:nvSpPr>
          <p:cNvPr id="85003" name="Rectangle 11"/>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xmlns="" val="342213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6887CE80-1DED-4526-A1CC-5B7347E02543}" type="slidenum">
              <a:rPr lang="en-US"/>
              <a:pPr/>
              <a:t>8</a:t>
            </a:fld>
            <a:endParaRPr lang="en-US"/>
          </a:p>
        </p:txBody>
      </p:sp>
      <p:sp>
        <p:nvSpPr>
          <p:cNvPr id="563202" name="Rectangle 2"/>
          <p:cNvSpPr>
            <a:spLocks noGrp="1" noRot="1" noChangeAspect="1" noChangeArrowheads="1" noTextEdit="1"/>
          </p:cNvSpPr>
          <p:nvPr>
            <p:ph type="sldImg"/>
          </p:nvPr>
        </p:nvSpPr>
        <p:spPr>
          <a:xfrm>
            <a:off x="917575" y="744538"/>
            <a:ext cx="4962525" cy="3722687"/>
          </a:xfrm>
          <a:ln/>
        </p:spPr>
      </p:sp>
      <p:sp>
        <p:nvSpPr>
          <p:cNvPr id="56320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xmlns="" val="40161591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5"/>
          <p:cNvSpPr>
            <a:spLocks noGrp="1" noChangeArrowheads="1"/>
          </p:cNvSpPr>
          <p:nvPr>
            <p:ph type="sldNum" sz="quarter" idx="5"/>
          </p:nvPr>
        </p:nvSpPr>
        <p:spPr>
          <a:ln/>
        </p:spPr>
        <p:txBody>
          <a:bodyPr/>
          <a:lstStyle/>
          <a:p>
            <a:fld id="{8F58E00D-30BD-44C4-9733-CEA544A1E2E8}" type="slidenum">
              <a:rPr lang="en-US"/>
              <a:pPr/>
              <a:t>31</a:t>
            </a:fld>
            <a:endParaRPr lang="en-US"/>
          </a:p>
        </p:txBody>
      </p:sp>
      <p:sp>
        <p:nvSpPr>
          <p:cNvPr id="87042" name="Rectangle 2"/>
          <p:cNvSpPr>
            <a:spLocks noChangeArrowheads="1"/>
          </p:cNvSpPr>
          <p:nvPr/>
        </p:nvSpPr>
        <p:spPr bwMode="auto">
          <a:xfrm>
            <a:off x="4144963" y="0"/>
            <a:ext cx="3170237"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87043" name="Rectangle 3"/>
          <p:cNvSpPr>
            <a:spLocks noChangeArrowheads="1"/>
          </p:cNvSpPr>
          <p:nvPr/>
        </p:nvSpPr>
        <p:spPr bwMode="auto">
          <a:xfrm>
            <a:off x="4144963" y="9121775"/>
            <a:ext cx="3170237"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20138" tIns="0" rIns="20138" bIns="0" anchor="b"/>
          <a:lstStyle>
            <a:lvl1pPr algn="l" defTabSz="966788">
              <a:defRPr sz="2400">
                <a:solidFill>
                  <a:schemeClr val="tx1"/>
                </a:solidFill>
                <a:latin typeface="Times New Roman" panose="02020603050405020304" pitchFamily="18" charset="0"/>
              </a:defRPr>
            </a:lvl1pPr>
            <a:lvl2pPr marL="482600" algn="l" defTabSz="966788">
              <a:defRPr sz="2400">
                <a:solidFill>
                  <a:schemeClr val="tx1"/>
                </a:solidFill>
                <a:latin typeface="Times New Roman" panose="02020603050405020304" pitchFamily="18" charset="0"/>
              </a:defRPr>
            </a:lvl2pPr>
            <a:lvl3pPr marL="966788" algn="l" defTabSz="966788">
              <a:defRPr sz="2400">
                <a:solidFill>
                  <a:schemeClr val="tx1"/>
                </a:solidFill>
                <a:latin typeface="Times New Roman" panose="02020603050405020304" pitchFamily="18" charset="0"/>
              </a:defRPr>
            </a:lvl3pPr>
            <a:lvl4pPr marL="1449388" algn="l" defTabSz="966788">
              <a:defRPr sz="2400">
                <a:solidFill>
                  <a:schemeClr val="tx1"/>
                </a:solidFill>
                <a:latin typeface="Times New Roman" panose="02020603050405020304" pitchFamily="18" charset="0"/>
              </a:defRPr>
            </a:lvl4pPr>
            <a:lvl5pPr marL="1933575" algn="l" defTabSz="966788">
              <a:defRPr sz="2400">
                <a:solidFill>
                  <a:schemeClr val="tx1"/>
                </a:solidFill>
                <a:latin typeface="Times New Roman" panose="02020603050405020304" pitchFamily="18" charset="0"/>
              </a:defRPr>
            </a:lvl5pPr>
            <a:lvl6pPr marL="2390775" defTabSz="966788" eaLnBrk="0" fontAlgn="base" hangingPunct="0">
              <a:spcBef>
                <a:spcPct val="0"/>
              </a:spcBef>
              <a:spcAft>
                <a:spcPct val="0"/>
              </a:spcAft>
              <a:defRPr sz="2400">
                <a:solidFill>
                  <a:schemeClr val="tx1"/>
                </a:solidFill>
                <a:latin typeface="Times New Roman" panose="02020603050405020304" pitchFamily="18" charset="0"/>
              </a:defRPr>
            </a:lvl6pPr>
            <a:lvl7pPr marL="2847975" defTabSz="966788" eaLnBrk="0" fontAlgn="base" hangingPunct="0">
              <a:spcBef>
                <a:spcPct val="0"/>
              </a:spcBef>
              <a:spcAft>
                <a:spcPct val="0"/>
              </a:spcAft>
              <a:defRPr sz="2400">
                <a:solidFill>
                  <a:schemeClr val="tx1"/>
                </a:solidFill>
                <a:latin typeface="Times New Roman" panose="02020603050405020304" pitchFamily="18" charset="0"/>
              </a:defRPr>
            </a:lvl7pPr>
            <a:lvl8pPr marL="3305175" defTabSz="966788" eaLnBrk="0" fontAlgn="base" hangingPunct="0">
              <a:spcBef>
                <a:spcPct val="0"/>
              </a:spcBef>
              <a:spcAft>
                <a:spcPct val="0"/>
              </a:spcAft>
              <a:defRPr sz="2400">
                <a:solidFill>
                  <a:schemeClr val="tx1"/>
                </a:solidFill>
                <a:latin typeface="Times New Roman" panose="02020603050405020304" pitchFamily="18" charset="0"/>
              </a:defRPr>
            </a:lvl8pPr>
            <a:lvl9pPr marL="3762375" defTabSz="966788"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1100" i="1"/>
              <a:t>41</a:t>
            </a:r>
          </a:p>
        </p:txBody>
      </p:sp>
      <p:sp>
        <p:nvSpPr>
          <p:cNvPr id="87044" name="Rectangle 4"/>
          <p:cNvSpPr>
            <a:spLocks noChangeArrowheads="1"/>
          </p:cNvSpPr>
          <p:nvPr/>
        </p:nvSpPr>
        <p:spPr bwMode="auto">
          <a:xfrm>
            <a:off x="0" y="9121775"/>
            <a:ext cx="3170238"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87045" name="Rectangle 5"/>
          <p:cNvSpPr>
            <a:spLocks noChangeArrowheads="1"/>
          </p:cNvSpPr>
          <p:nvPr/>
        </p:nvSpPr>
        <p:spPr bwMode="auto">
          <a:xfrm>
            <a:off x="0" y="0"/>
            <a:ext cx="3170238"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87046" name="Rectangle 6"/>
          <p:cNvSpPr>
            <a:spLocks noChangeArrowheads="1"/>
          </p:cNvSpPr>
          <p:nvPr/>
        </p:nvSpPr>
        <p:spPr bwMode="auto">
          <a:xfrm>
            <a:off x="4144963" y="0"/>
            <a:ext cx="3170237"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87047" name="Rectangle 7"/>
          <p:cNvSpPr>
            <a:spLocks noChangeArrowheads="1"/>
          </p:cNvSpPr>
          <p:nvPr/>
        </p:nvSpPr>
        <p:spPr bwMode="auto">
          <a:xfrm>
            <a:off x="4144963" y="9121775"/>
            <a:ext cx="3170237"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20138" tIns="0" rIns="20138" bIns="0" anchor="b"/>
          <a:lstStyle>
            <a:lvl1pPr algn="l" defTabSz="966788">
              <a:defRPr sz="2400">
                <a:solidFill>
                  <a:schemeClr val="tx1"/>
                </a:solidFill>
                <a:latin typeface="Times New Roman" panose="02020603050405020304" pitchFamily="18" charset="0"/>
              </a:defRPr>
            </a:lvl1pPr>
            <a:lvl2pPr marL="482600" algn="l" defTabSz="966788">
              <a:defRPr sz="2400">
                <a:solidFill>
                  <a:schemeClr val="tx1"/>
                </a:solidFill>
                <a:latin typeface="Times New Roman" panose="02020603050405020304" pitchFamily="18" charset="0"/>
              </a:defRPr>
            </a:lvl2pPr>
            <a:lvl3pPr marL="966788" algn="l" defTabSz="966788">
              <a:defRPr sz="2400">
                <a:solidFill>
                  <a:schemeClr val="tx1"/>
                </a:solidFill>
                <a:latin typeface="Times New Roman" panose="02020603050405020304" pitchFamily="18" charset="0"/>
              </a:defRPr>
            </a:lvl3pPr>
            <a:lvl4pPr marL="1449388" algn="l" defTabSz="966788">
              <a:defRPr sz="2400">
                <a:solidFill>
                  <a:schemeClr val="tx1"/>
                </a:solidFill>
                <a:latin typeface="Times New Roman" panose="02020603050405020304" pitchFamily="18" charset="0"/>
              </a:defRPr>
            </a:lvl4pPr>
            <a:lvl5pPr marL="1933575" algn="l" defTabSz="966788">
              <a:defRPr sz="2400">
                <a:solidFill>
                  <a:schemeClr val="tx1"/>
                </a:solidFill>
                <a:latin typeface="Times New Roman" panose="02020603050405020304" pitchFamily="18" charset="0"/>
              </a:defRPr>
            </a:lvl5pPr>
            <a:lvl6pPr marL="2390775" defTabSz="966788" eaLnBrk="0" fontAlgn="base" hangingPunct="0">
              <a:spcBef>
                <a:spcPct val="0"/>
              </a:spcBef>
              <a:spcAft>
                <a:spcPct val="0"/>
              </a:spcAft>
              <a:defRPr sz="2400">
                <a:solidFill>
                  <a:schemeClr val="tx1"/>
                </a:solidFill>
                <a:latin typeface="Times New Roman" panose="02020603050405020304" pitchFamily="18" charset="0"/>
              </a:defRPr>
            </a:lvl6pPr>
            <a:lvl7pPr marL="2847975" defTabSz="966788" eaLnBrk="0" fontAlgn="base" hangingPunct="0">
              <a:spcBef>
                <a:spcPct val="0"/>
              </a:spcBef>
              <a:spcAft>
                <a:spcPct val="0"/>
              </a:spcAft>
              <a:defRPr sz="2400">
                <a:solidFill>
                  <a:schemeClr val="tx1"/>
                </a:solidFill>
                <a:latin typeface="Times New Roman" panose="02020603050405020304" pitchFamily="18" charset="0"/>
              </a:defRPr>
            </a:lvl7pPr>
            <a:lvl8pPr marL="3305175" defTabSz="966788" eaLnBrk="0" fontAlgn="base" hangingPunct="0">
              <a:spcBef>
                <a:spcPct val="0"/>
              </a:spcBef>
              <a:spcAft>
                <a:spcPct val="0"/>
              </a:spcAft>
              <a:defRPr sz="2400">
                <a:solidFill>
                  <a:schemeClr val="tx1"/>
                </a:solidFill>
                <a:latin typeface="Times New Roman" panose="02020603050405020304" pitchFamily="18" charset="0"/>
              </a:defRPr>
            </a:lvl8pPr>
            <a:lvl9pPr marL="3762375" defTabSz="966788"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1100" i="1"/>
              <a:t>41</a:t>
            </a:r>
          </a:p>
        </p:txBody>
      </p:sp>
      <p:sp>
        <p:nvSpPr>
          <p:cNvPr id="87048" name="Rectangle 8"/>
          <p:cNvSpPr>
            <a:spLocks noChangeArrowheads="1"/>
          </p:cNvSpPr>
          <p:nvPr/>
        </p:nvSpPr>
        <p:spPr bwMode="auto">
          <a:xfrm>
            <a:off x="0" y="9121775"/>
            <a:ext cx="3170238"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87049" name="Rectangle 9"/>
          <p:cNvSpPr>
            <a:spLocks noChangeArrowheads="1"/>
          </p:cNvSpPr>
          <p:nvPr/>
        </p:nvSpPr>
        <p:spPr bwMode="auto">
          <a:xfrm>
            <a:off x="0" y="0"/>
            <a:ext cx="3170238"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87050" name="Rectangle 10"/>
          <p:cNvSpPr>
            <a:spLocks noChangeArrowheads="1"/>
          </p:cNvSpPr>
          <p:nvPr/>
        </p:nvSpPr>
        <p:spPr bwMode="auto">
          <a:xfrm>
            <a:off x="4144963" y="0"/>
            <a:ext cx="3170237"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87051" name="Rectangle 11"/>
          <p:cNvSpPr>
            <a:spLocks noChangeArrowheads="1"/>
          </p:cNvSpPr>
          <p:nvPr/>
        </p:nvSpPr>
        <p:spPr bwMode="auto">
          <a:xfrm>
            <a:off x="4144963" y="9121775"/>
            <a:ext cx="3170237"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20138" tIns="0" rIns="20138" bIns="0" anchor="b"/>
          <a:lstStyle>
            <a:lvl1pPr algn="l" defTabSz="966788">
              <a:defRPr sz="2400">
                <a:solidFill>
                  <a:schemeClr val="tx1"/>
                </a:solidFill>
                <a:latin typeface="Times New Roman" panose="02020603050405020304" pitchFamily="18" charset="0"/>
              </a:defRPr>
            </a:lvl1pPr>
            <a:lvl2pPr marL="482600" algn="l" defTabSz="966788">
              <a:defRPr sz="2400">
                <a:solidFill>
                  <a:schemeClr val="tx1"/>
                </a:solidFill>
                <a:latin typeface="Times New Roman" panose="02020603050405020304" pitchFamily="18" charset="0"/>
              </a:defRPr>
            </a:lvl2pPr>
            <a:lvl3pPr marL="966788" algn="l" defTabSz="966788">
              <a:defRPr sz="2400">
                <a:solidFill>
                  <a:schemeClr val="tx1"/>
                </a:solidFill>
                <a:latin typeface="Times New Roman" panose="02020603050405020304" pitchFamily="18" charset="0"/>
              </a:defRPr>
            </a:lvl3pPr>
            <a:lvl4pPr marL="1449388" algn="l" defTabSz="966788">
              <a:defRPr sz="2400">
                <a:solidFill>
                  <a:schemeClr val="tx1"/>
                </a:solidFill>
                <a:latin typeface="Times New Roman" panose="02020603050405020304" pitchFamily="18" charset="0"/>
              </a:defRPr>
            </a:lvl4pPr>
            <a:lvl5pPr marL="1933575" algn="l" defTabSz="966788">
              <a:defRPr sz="2400">
                <a:solidFill>
                  <a:schemeClr val="tx1"/>
                </a:solidFill>
                <a:latin typeface="Times New Roman" panose="02020603050405020304" pitchFamily="18" charset="0"/>
              </a:defRPr>
            </a:lvl5pPr>
            <a:lvl6pPr marL="2390775" defTabSz="966788" eaLnBrk="0" fontAlgn="base" hangingPunct="0">
              <a:spcBef>
                <a:spcPct val="0"/>
              </a:spcBef>
              <a:spcAft>
                <a:spcPct val="0"/>
              </a:spcAft>
              <a:defRPr sz="2400">
                <a:solidFill>
                  <a:schemeClr val="tx1"/>
                </a:solidFill>
                <a:latin typeface="Times New Roman" panose="02020603050405020304" pitchFamily="18" charset="0"/>
              </a:defRPr>
            </a:lvl6pPr>
            <a:lvl7pPr marL="2847975" defTabSz="966788" eaLnBrk="0" fontAlgn="base" hangingPunct="0">
              <a:spcBef>
                <a:spcPct val="0"/>
              </a:spcBef>
              <a:spcAft>
                <a:spcPct val="0"/>
              </a:spcAft>
              <a:defRPr sz="2400">
                <a:solidFill>
                  <a:schemeClr val="tx1"/>
                </a:solidFill>
                <a:latin typeface="Times New Roman" panose="02020603050405020304" pitchFamily="18" charset="0"/>
              </a:defRPr>
            </a:lvl7pPr>
            <a:lvl8pPr marL="3305175" defTabSz="966788" eaLnBrk="0" fontAlgn="base" hangingPunct="0">
              <a:spcBef>
                <a:spcPct val="0"/>
              </a:spcBef>
              <a:spcAft>
                <a:spcPct val="0"/>
              </a:spcAft>
              <a:defRPr sz="2400">
                <a:solidFill>
                  <a:schemeClr val="tx1"/>
                </a:solidFill>
                <a:latin typeface="Times New Roman" panose="02020603050405020304" pitchFamily="18" charset="0"/>
              </a:defRPr>
            </a:lvl8pPr>
            <a:lvl9pPr marL="3762375" defTabSz="966788"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1100" i="1"/>
              <a:t>33</a:t>
            </a:r>
          </a:p>
        </p:txBody>
      </p:sp>
      <p:sp>
        <p:nvSpPr>
          <p:cNvPr id="87052" name="Rectangle 12"/>
          <p:cNvSpPr>
            <a:spLocks noChangeArrowheads="1"/>
          </p:cNvSpPr>
          <p:nvPr/>
        </p:nvSpPr>
        <p:spPr bwMode="auto">
          <a:xfrm>
            <a:off x="0" y="9121775"/>
            <a:ext cx="3170238"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87053" name="Rectangle 13"/>
          <p:cNvSpPr>
            <a:spLocks noChangeArrowheads="1"/>
          </p:cNvSpPr>
          <p:nvPr/>
        </p:nvSpPr>
        <p:spPr bwMode="auto">
          <a:xfrm>
            <a:off x="0" y="0"/>
            <a:ext cx="3170238"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87054" name="Rectangle 14"/>
          <p:cNvSpPr>
            <a:spLocks noChangeArrowheads="1"/>
          </p:cNvSpPr>
          <p:nvPr/>
        </p:nvSpPr>
        <p:spPr bwMode="auto">
          <a:xfrm>
            <a:off x="4144963" y="0"/>
            <a:ext cx="3170237"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87055" name="Rectangle 15"/>
          <p:cNvSpPr>
            <a:spLocks noChangeArrowheads="1"/>
          </p:cNvSpPr>
          <p:nvPr/>
        </p:nvSpPr>
        <p:spPr bwMode="auto">
          <a:xfrm>
            <a:off x="4144963" y="9121775"/>
            <a:ext cx="3170237"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20138" tIns="0" rIns="20138" bIns="0" anchor="b"/>
          <a:lstStyle>
            <a:lvl1pPr algn="l" defTabSz="966788">
              <a:defRPr sz="2400">
                <a:solidFill>
                  <a:schemeClr val="tx1"/>
                </a:solidFill>
                <a:latin typeface="Times New Roman" panose="02020603050405020304" pitchFamily="18" charset="0"/>
              </a:defRPr>
            </a:lvl1pPr>
            <a:lvl2pPr marL="482600" algn="l" defTabSz="966788">
              <a:defRPr sz="2400">
                <a:solidFill>
                  <a:schemeClr val="tx1"/>
                </a:solidFill>
                <a:latin typeface="Times New Roman" panose="02020603050405020304" pitchFamily="18" charset="0"/>
              </a:defRPr>
            </a:lvl2pPr>
            <a:lvl3pPr marL="966788" algn="l" defTabSz="966788">
              <a:defRPr sz="2400">
                <a:solidFill>
                  <a:schemeClr val="tx1"/>
                </a:solidFill>
                <a:latin typeface="Times New Roman" panose="02020603050405020304" pitchFamily="18" charset="0"/>
              </a:defRPr>
            </a:lvl3pPr>
            <a:lvl4pPr marL="1449388" algn="l" defTabSz="966788">
              <a:defRPr sz="2400">
                <a:solidFill>
                  <a:schemeClr val="tx1"/>
                </a:solidFill>
                <a:latin typeface="Times New Roman" panose="02020603050405020304" pitchFamily="18" charset="0"/>
              </a:defRPr>
            </a:lvl4pPr>
            <a:lvl5pPr marL="1933575" algn="l" defTabSz="966788">
              <a:defRPr sz="2400">
                <a:solidFill>
                  <a:schemeClr val="tx1"/>
                </a:solidFill>
                <a:latin typeface="Times New Roman" panose="02020603050405020304" pitchFamily="18" charset="0"/>
              </a:defRPr>
            </a:lvl5pPr>
            <a:lvl6pPr marL="2390775" defTabSz="966788" eaLnBrk="0" fontAlgn="base" hangingPunct="0">
              <a:spcBef>
                <a:spcPct val="0"/>
              </a:spcBef>
              <a:spcAft>
                <a:spcPct val="0"/>
              </a:spcAft>
              <a:defRPr sz="2400">
                <a:solidFill>
                  <a:schemeClr val="tx1"/>
                </a:solidFill>
                <a:latin typeface="Times New Roman" panose="02020603050405020304" pitchFamily="18" charset="0"/>
              </a:defRPr>
            </a:lvl6pPr>
            <a:lvl7pPr marL="2847975" defTabSz="966788" eaLnBrk="0" fontAlgn="base" hangingPunct="0">
              <a:spcBef>
                <a:spcPct val="0"/>
              </a:spcBef>
              <a:spcAft>
                <a:spcPct val="0"/>
              </a:spcAft>
              <a:defRPr sz="2400">
                <a:solidFill>
                  <a:schemeClr val="tx1"/>
                </a:solidFill>
                <a:latin typeface="Times New Roman" panose="02020603050405020304" pitchFamily="18" charset="0"/>
              </a:defRPr>
            </a:lvl7pPr>
            <a:lvl8pPr marL="3305175" defTabSz="966788" eaLnBrk="0" fontAlgn="base" hangingPunct="0">
              <a:spcBef>
                <a:spcPct val="0"/>
              </a:spcBef>
              <a:spcAft>
                <a:spcPct val="0"/>
              </a:spcAft>
              <a:defRPr sz="2400">
                <a:solidFill>
                  <a:schemeClr val="tx1"/>
                </a:solidFill>
                <a:latin typeface="Times New Roman" panose="02020603050405020304" pitchFamily="18" charset="0"/>
              </a:defRPr>
            </a:lvl8pPr>
            <a:lvl9pPr marL="3762375" defTabSz="966788"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1100" i="1"/>
              <a:t>13</a:t>
            </a:r>
          </a:p>
        </p:txBody>
      </p:sp>
      <p:sp>
        <p:nvSpPr>
          <p:cNvPr id="87056" name="Rectangle 16"/>
          <p:cNvSpPr>
            <a:spLocks noChangeArrowheads="1"/>
          </p:cNvSpPr>
          <p:nvPr/>
        </p:nvSpPr>
        <p:spPr bwMode="auto">
          <a:xfrm>
            <a:off x="0" y="9121775"/>
            <a:ext cx="3170238"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87057" name="Rectangle 17"/>
          <p:cNvSpPr>
            <a:spLocks noChangeArrowheads="1"/>
          </p:cNvSpPr>
          <p:nvPr/>
        </p:nvSpPr>
        <p:spPr bwMode="auto">
          <a:xfrm>
            <a:off x="0" y="0"/>
            <a:ext cx="3170238"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87058" name="Rectangle 18"/>
          <p:cNvSpPr>
            <a:spLocks noChangeArrowheads="1"/>
          </p:cNvSpPr>
          <p:nvPr/>
        </p:nvSpPr>
        <p:spPr bwMode="auto">
          <a:xfrm>
            <a:off x="4144963" y="0"/>
            <a:ext cx="3170237"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87059" name="Rectangle 19"/>
          <p:cNvSpPr>
            <a:spLocks noChangeArrowheads="1"/>
          </p:cNvSpPr>
          <p:nvPr/>
        </p:nvSpPr>
        <p:spPr bwMode="auto">
          <a:xfrm>
            <a:off x="4144963" y="9121775"/>
            <a:ext cx="3170237"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20138" tIns="0" rIns="20138" bIns="0" anchor="b"/>
          <a:lstStyle>
            <a:lvl1pPr algn="l" defTabSz="966788">
              <a:defRPr sz="2400">
                <a:solidFill>
                  <a:schemeClr val="tx1"/>
                </a:solidFill>
                <a:latin typeface="Times New Roman" panose="02020603050405020304" pitchFamily="18" charset="0"/>
              </a:defRPr>
            </a:lvl1pPr>
            <a:lvl2pPr marL="482600" algn="l" defTabSz="966788">
              <a:defRPr sz="2400">
                <a:solidFill>
                  <a:schemeClr val="tx1"/>
                </a:solidFill>
                <a:latin typeface="Times New Roman" panose="02020603050405020304" pitchFamily="18" charset="0"/>
              </a:defRPr>
            </a:lvl2pPr>
            <a:lvl3pPr marL="966788" algn="l" defTabSz="966788">
              <a:defRPr sz="2400">
                <a:solidFill>
                  <a:schemeClr val="tx1"/>
                </a:solidFill>
                <a:latin typeface="Times New Roman" panose="02020603050405020304" pitchFamily="18" charset="0"/>
              </a:defRPr>
            </a:lvl3pPr>
            <a:lvl4pPr marL="1449388" algn="l" defTabSz="966788">
              <a:defRPr sz="2400">
                <a:solidFill>
                  <a:schemeClr val="tx1"/>
                </a:solidFill>
                <a:latin typeface="Times New Roman" panose="02020603050405020304" pitchFamily="18" charset="0"/>
              </a:defRPr>
            </a:lvl4pPr>
            <a:lvl5pPr marL="1933575" algn="l" defTabSz="966788">
              <a:defRPr sz="2400">
                <a:solidFill>
                  <a:schemeClr val="tx1"/>
                </a:solidFill>
                <a:latin typeface="Times New Roman" panose="02020603050405020304" pitchFamily="18" charset="0"/>
              </a:defRPr>
            </a:lvl5pPr>
            <a:lvl6pPr marL="2390775" defTabSz="966788" eaLnBrk="0" fontAlgn="base" hangingPunct="0">
              <a:spcBef>
                <a:spcPct val="0"/>
              </a:spcBef>
              <a:spcAft>
                <a:spcPct val="0"/>
              </a:spcAft>
              <a:defRPr sz="2400">
                <a:solidFill>
                  <a:schemeClr val="tx1"/>
                </a:solidFill>
                <a:latin typeface="Times New Roman" panose="02020603050405020304" pitchFamily="18" charset="0"/>
              </a:defRPr>
            </a:lvl6pPr>
            <a:lvl7pPr marL="2847975" defTabSz="966788" eaLnBrk="0" fontAlgn="base" hangingPunct="0">
              <a:spcBef>
                <a:spcPct val="0"/>
              </a:spcBef>
              <a:spcAft>
                <a:spcPct val="0"/>
              </a:spcAft>
              <a:defRPr sz="2400">
                <a:solidFill>
                  <a:schemeClr val="tx1"/>
                </a:solidFill>
                <a:latin typeface="Times New Roman" panose="02020603050405020304" pitchFamily="18" charset="0"/>
              </a:defRPr>
            </a:lvl7pPr>
            <a:lvl8pPr marL="3305175" defTabSz="966788" eaLnBrk="0" fontAlgn="base" hangingPunct="0">
              <a:spcBef>
                <a:spcPct val="0"/>
              </a:spcBef>
              <a:spcAft>
                <a:spcPct val="0"/>
              </a:spcAft>
              <a:defRPr sz="2400">
                <a:solidFill>
                  <a:schemeClr val="tx1"/>
                </a:solidFill>
                <a:latin typeface="Times New Roman" panose="02020603050405020304" pitchFamily="18" charset="0"/>
              </a:defRPr>
            </a:lvl8pPr>
            <a:lvl9pPr marL="3762375" defTabSz="966788"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1100" i="1"/>
              <a:t>13</a:t>
            </a:r>
          </a:p>
        </p:txBody>
      </p:sp>
      <p:sp>
        <p:nvSpPr>
          <p:cNvPr id="87060" name="Rectangle 20"/>
          <p:cNvSpPr>
            <a:spLocks noChangeArrowheads="1"/>
          </p:cNvSpPr>
          <p:nvPr/>
        </p:nvSpPr>
        <p:spPr bwMode="auto">
          <a:xfrm>
            <a:off x="0" y="9121775"/>
            <a:ext cx="3170238"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87061" name="Rectangle 21"/>
          <p:cNvSpPr>
            <a:spLocks noChangeArrowheads="1"/>
          </p:cNvSpPr>
          <p:nvPr/>
        </p:nvSpPr>
        <p:spPr bwMode="auto">
          <a:xfrm>
            <a:off x="0" y="0"/>
            <a:ext cx="3170238"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87062" name="Rectangle 22"/>
          <p:cNvSpPr>
            <a:spLocks noGrp="1" noRot="1" noChangeAspect="1" noChangeArrowheads="1" noTextEdit="1"/>
          </p:cNvSpPr>
          <p:nvPr>
            <p:ph type="sldImg"/>
          </p:nvPr>
        </p:nvSpPr>
        <p:spPr>
          <a:xfrm>
            <a:off x="917575" y="744538"/>
            <a:ext cx="4962525" cy="3722687"/>
          </a:xfrm>
          <a:ln cap="flat"/>
        </p:spPr>
      </p:sp>
      <p:sp>
        <p:nvSpPr>
          <p:cNvPr id="87063" name="Rectangle 23"/>
          <p:cNvSpPr>
            <a:spLocks noGrp="1" noChangeArrowheads="1"/>
          </p:cNvSpPr>
          <p:nvPr>
            <p:ph type="body" idx="1"/>
          </p:nvPr>
        </p:nvSpPr>
        <p:spPr>
          <a:xfrm>
            <a:off x="974725" y="4556125"/>
            <a:ext cx="5365750" cy="4319588"/>
          </a:xfrm>
          <a:ln/>
        </p:spPr>
        <p:txBody>
          <a:bodyPr/>
          <a:lstStyle/>
          <a:p>
            <a:endParaRPr lang="en-US"/>
          </a:p>
        </p:txBody>
      </p:sp>
    </p:spTree>
    <p:extLst>
      <p:ext uri="{BB962C8B-B14F-4D97-AF65-F5344CB8AC3E}">
        <p14:creationId xmlns:p14="http://schemas.microsoft.com/office/powerpoint/2010/main" xmlns="" val="20800402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5"/>
          <p:cNvSpPr>
            <a:spLocks noGrp="1" noChangeArrowheads="1"/>
          </p:cNvSpPr>
          <p:nvPr>
            <p:ph type="sldNum" sz="quarter" idx="5"/>
          </p:nvPr>
        </p:nvSpPr>
        <p:spPr>
          <a:ln/>
        </p:spPr>
        <p:txBody>
          <a:bodyPr/>
          <a:lstStyle/>
          <a:p>
            <a:fld id="{47FFB7CF-AA50-421A-87CF-D14637361003}" type="slidenum">
              <a:rPr lang="en-US"/>
              <a:pPr/>
              <a:t>32</a:t>
            </a:fld>
            <a:endParaRPr lang="en-US"/>
          </a:p>
        </p:txBody>
      </p:sp>
      <p:sp>
        <p:nvSpPr>
          <p:cNvPr id="89090" name="Rectangle 2"/>
          <p:cNvSpPr>
            <a:spLocks noChangeArrowheads="1"/>
          </p:cNvSpPr>
          <p:nvPr/>
        </p:nvSpPr>
        <p:spPr bwMode="auto">
          <a:xfrm>
            <a:off x="4144963" y="0"/>
            <a:ext cx="3170237"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89092" name="Rectangle 4"/>
          <p:cNvSpPr>
            <a:spLocks noChangeArrowheads="1"/>
          </p:cNvSpPr>
          <p:nvPr/>
        </p:nvSpPr>
        <p:spPr bwMode="auto">
          <a:xfrm>
            <a:off x="0" y="9121775"/>
            <a:ext cx="3170238"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89093" name="Rectangle 5"/>
          <p:cNvSpPr>
            <a:spLocks noChangeArrowheads="1"/>
          </p:cNvSpPr>
          <p:nvPr/>
        </p:nvSpPr>
        <p:spPr bwMode="auto">
          <a:xfrm>
            <a:off x="0" y="0"/>
            <a:ext cx="3170238"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89094" name="Rectangle 6"/>
          <p:cNvSpPr>
            <a:spLocks noChangeArrowheads="1"/>
          </p:cNvSpPr>
          <p:nvPr/>
        </p:nvSpPr>
        <p:spPr bwMode="auto">
          <a:xfrm>
            <a:off x="4144963" y="0"/>
            <a:ext cx="3170237"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89096" name="Rectangle 8"/>
          <p:cNvSpPr>
            <a:spLocks noChangeArrowheads="1"/>
          </p:cNvSpPr>
          <p:nvPr/>
        </p:nvSpPr>
        <p:spPr bwMode="auto">
          <a:xfrm>
            <a:off x="0" y="9121775"/>
            <a:ext cx="3170238"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89097" name="Rectangle 9"/>
          <p:cNvSpPr>
            <a:spLocks noChangeArrowheads="1"/>
          </p:cNvSpPr>
          <p:nvPr/>
        </p:nvSpPr>
        <p:spPr bwMode="auto">
          <a:xfrm>
            <a:off x="0" y="0"/>
            <a:ext cx="3170238"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89098" name="Rectangle 10"/>
          <p:cNvSpPr>
            <a:spLocks noChangeArrowheads="1"/>
          </p:cNvSpPr>
          <p:nvPr/>
        </p:nvSpPr>
        <p:spPr bwMode="auto">
          <a:xfrm>
            <a:off x="4144963" y="0"/>
            <a:ext cx="3170237"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89100" name="Rectangle 12"/>
          <p:cNvSpPr>
            <a:spLocks noChangeArrowheads="1"/>
          </p:cNvSpPr>
          <p:nvPr/>
        </p:nvSpPr>
        <p:spPr bwMode="auto">
          <a:xfrm>
            <a:off x="0" y="9121775"/>
            <a:ext cx="3170238"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89101" name="Rectangle 13"/>
          <p:cNvSpPr>
            <a:spLocks noChangeArrowheads="1"/>
          </p:cNvSpPr>
          <p:nvPr/>
        </p:nvSpPr>
        <p:spPr bwMode="auto">
          <a:xfrm>
            <a:off x="0" y="0"/>
            <a:ext cx="3170238"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89102" name="Rectangle 14"/>
          <p:cNvSpPr>
            <a:spLocks noChangeArrowheads="1"/>
          </p:cNvSpPr>
          <p:nvPr/>
        </p:nvSpPr>
        <p:spPr bwMode="auto">
          <a:xfrm>
            <a:off x="4144963" y="0"/>
            <a:ext cx="3170237"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89104" name="Rectangle 16"/>
          <p:cNvSpPr>
            <a:spLocks noChangeArrowheads="1"/>
          </p:cNvSpPr>
          <p:nvPr/>
        </p:nvSpPr>
        <p:spPr bwMode="auto">
          <a:xfrm>
            <a:off x="0" y="9121775"/>
            <a:ext cx="3170238"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89105" name="Rectangle 17"/>
          <p:cNvSpPr>
            <a:spLocks noChangeArrowheads="1"/>
          </p:cNvSpPr>
          <p:nvPr/>
        </p:nvSpPr>
        <p:spPr bwMode="auto">
          <a:xfrm>
            <a:off x="0" y="0"/>
            <a:ext cx="3170238"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89106" name="Rectangle 18"/>
          <p:cNvSpPr>
            <a:spLocks noChangeArrowheads="1"/>
          </p:cNvSpPr>
          <p:nvPr/>
        </p:nvSpPr>
        <p:spPr bwMode="auto">
          <a:xfrm>
            <a:off x="4144963" y="0"/>
            <a:ext cx="3170237"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89108" name="Rectangle 20"/>
          <p:cNvSpPr>
            <a:spLocks noChangeArrowheads="1"/>
          </p:cNvSpPr>
          <p:nvPr/>
        </p:nvSpPr>
        <p:spPr bwMode="auto">
          <a:xfrm>
            <a:off x="0" y="9121775"/>
            <a:ext cx="3170238"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89109" name="Rectangle 21"/>
          <p:cNvSpPr>
            <a:spLocks noChangeArrowheads="1"/>
          </p:cNvSpPr>
          <p:nvPr/>
        </p:nvSpPr>
        <p:spPr bwMode="auto">
          <a:xfrm>
            <a:off x="0" y="0"/>
            <a:ext cx="3170238"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89110" name="Rectangle 22"/>
          <p:cNvSpPr>
            <a:spLocks noGrp="1" noRot="1" noChangeAspect="1" noChangeArrowheads="1" noTextEdit="1"/>
          </p:cNvSpPr>
          <p:nvPr>
            <p:ph type="sldImg"/>
          </p:nvPr>
        </p:nvSpPr>
        <p:spPr>
          <a:xfrm>
            <a:off x="917575" y="744538"/>
            <a:ext cx="4962525" cy="3722687"/>
          </a:xfrm>
          <a:ln cap="flat"/>
        </p:spPr>
      </p:sp>
      <p:sp>
        <p:nvSpPr>
          <p:cNvPr id="89111" name="Rectangle 23"/>
          <p:cNvSpPr>
            <a:spLocks noGrp="1" noChangeArrowheads="1"/>
          </p:cNvSpPr>
          <p:nvPr>
            <p:ph type="body" idx="1"/>
          </p:nvPr>
        </p:nvSpPr>
        <p:spPr>
          <a:xfrm>
            <a:off x="974725" y="4556125"/>
            <a:ext cx="5365750" cy="4319588"/>
          </a:xfrm>
          <a:noFill/>
          <a:ln/>
        </p:spPr>
        <p:txBody>
          <a:bodyPr/>
          <a:lstStyle/>
          <a:p>
            <a:endParaRPr lang="en-US" dirty="0"/>
          </a:p>
        </p:txBody>
      </p:sp>
    </p:spTree>
    <p:extLst>
      <p:ext uri="{BB962C8B-B14F-4D97-AF65-F5344CB8AC3E}">
        <p14:creationId xmlns:p14="http://schemas.microsoft.com/office/powerpoint/2010/main" xmlns="" val="37491264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C26787A2-9693-4FDC-92D0-280BD3611A04}" type="slidenum">
              <a:rPr lang="en-US"/>
              <a:pPr/>
              <a:t>33</a:t>
            </a:fld>
            <a:endParaRPr lang="en-US"/>
          </a:p>
        </p:txBody>
      </p:sp>
      <p:sp>
        <p:nvSpPr>
          <p:cNvPr id="323586" name="Rectangle 2"/>
          <p:cNvSpPr>
            <a:spLocks noGrp="1" noRot="1" noChangeAspect="1" noChangeArrowheads="1" noTextEdit="1"/>
          </p:cNvSpPr>
          <p:nvPr>
            <p:ph type="sldImg"/>
          </p:nvPr>
        </p:nvSpPr>
        <p:spPr>
          <a:xfrm>
            <a:off x="917575" y="744538"/>
            <a:ext cx="4962525" cy="3722687"/>
          </a:xfrm>
          <a:ln/>
        </p:spPr>
      </p:sp>
      <p:sp>
        <p:nvSpPr>
          <p:cNvPr id="32358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xmlns="" val="6551894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3681EEAF-3063-4F52-90D8-C7E89FE9D6AB}" type="slidenum">
              <a:rPr lang="en-US"/>
              <a:pPr/>
              <a:t>34</a:t>
            </a:fld>
            <a:endParaRPr lang="en-US"/>
          </a:p>
        </p:txBody>
      </p:sp>
      <p:sp>
        <p:nvSpPr>
          <p:cNvPr id="324610" name="Rectangle 2"/>
          <p:cNvSpPr>
            <a:spLocks noGrp="1" noRot="1" noChangeAspect="1" noChangeArrowheads="1" noTextEdit="1"/>
          </p:cNvSpPr>
          <p:nvPr>
            <p:ph type="sldImg"/>
          </p:nvPr>
        </p:nvSpPr>
        <p:spPr>
          <a:xfrm>
            <a:off x="917575" y="744538"/>
            <a:ext cx="4962525" cy="3722687"/>
          </a:xfrm>
          <a:ln/>
        </p:spPr>
      </p:sp>
      <p:sp>
        <p:nvSpPr>
          <p:cNvPr id="3246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xmlns="" val="7286669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EC0D5199-75AF-481A-AD2A-AE4545066592}" type="slidenum">
              <a:rPr lang="en-US"/>
              <a:pPr/>
              <a:t>35</a:t>
            </a:fld>
            <a:endParaRPr lang="en-US"/>
          </a:p>
        </p:txBody>
      </p:sp>
      <p:sp>
        <p:nvSpPr>
          <p:cNvPr id="325634" name="Rectangle 2"/>
          <p:cNvSpPr>
            <a:spLocks noGrp="1" noRot="1" noChangeAspect="1" noChangeArrowheads="1" noTextEdit="1"/>
          </p:cNvSpPr>
          <p:nvPr>
            <p:ph type="sldImg"/>
          </p:nvPr>
        </p:nvSpPr>
        <p:spPr>
          <a:xfrm>
            <a:off x="917575" y="744538"/>
            <a:ext cx="4962525" cy="3722687"/>
          </a:xfrm>
          <a:ln/>
        </p:spPr>
      </p:sp>
      <p:sp>
        <p:nvSpPr>
          <p:cNvPr id="3256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xmlns="" val="27066006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9FF31C20-DDFA-43EB-ACAC-92210E55B964}" type="slidenum">
              <a:rPr lang="en-US"/>
              <a:pPr/>
              <a:t>36</a:t>
            </a:fld>
            <a:endParaRPr lang="en-US"/>
          </a:p>
        </p:txBody>
      </p:sp>
      <p:sp>
        <p:nvSpPr>
          <p:cNvPr id="326658" name="Rectangle 2"/>
          <p:cNvSpPr>
            <a:spLocks noGrp="1" noRot="1" noChangeAspect="1" noChangeArrowheads="1" noTextEdit="1"/>
          </p:cNvSpPr>
          <p:nvPr>
            <p:ph type="sldImg"/>
          </p:nvPr>
        </p:nvSpPr>
        <p:spPr>
          <a:xfrm>
            <a:off x="917575" y="744538"/>
            <a:ext cx="4962525" cy="3722687"/>
          </a:xfrm>
          <a:ln/>
        </p:spPr>
      </p:sp>
      <p:sp>
        <p:nvSpPr>
          <p:cNvPr id="3266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xmlns="" val="31217909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EC0D5199-75AF-481A-AD2A-AE4545066592}" type="slidenum">
              <a:rPr lang="en-US"/>
              <a:pPr/>
              <a:t>37</a:t>
            </a:fld>
            <a:endParaRPr lang="en-US"/>
          </a:p>
        </p:txBody>
      </p:sp>
      <p:sp>
        <p:nvSpPr>
          <p:cNvPr id="325634" name="Rectangle 2"/>
          <p:cNvSpPr>
            <a:spLocks noGrp="1" noRot="1" noChangeAspect="1" noChangeArrowheads="1" noTextEdit="1"/>
          </p:cNvSpPr>
          <p:nvPr>
            <p:ph type="sldImg"/>
          </p:nvPr>
        </p:nvSpPr>
        <p:spPr>
          <a:xfrm>
            <a:off x="917575" y="744538"/>
            <a:ext cx="4962525" cy="3722687"/>
          </a:xfrm>
          <a:ln/>
        </p:spPr>
      </p:sp>
      <p:sp>
        <p:nvSpPr>
          <p:cNvPr id="3256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xmlns="" val="10837944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A8497D5E-87D3-4333-8A1B-B0D440DD3376}" type="slidenum">
              <a:rPr lang="en-US"/>
              <a:pPr/>
              <a:t>38</a:t>
            </a:fld>
            <a:endParaRPr lang="en-US"/>
          </a:p>
        </p:txBody>
      </p:sp>
      <p:sp>
        <p:nvSpPr>
          <p:cNvPr id="327682" name="Rectangle 2"/>
          <p:cNvSpPr>
            <a:spLocks noGrp="1" noRot="1" noChangeAspect="1" noChangeArrowheads="1" noTextEdit="1"/>
          </p:cNvSpPr>
          <p:nvPr>
            <p:ph type="sldImg"/>
          </p:nvPr>
        </p:nvSpPr>
        <p:spPr>
          <a:xfrm>
            <a:off x="917575" y="744538"/>
            <a:ext cx="4962525" cy="3722687"/>
          </a:xfrm>
          <a:ln/>
        </p:spPr>
      </p:sp>
      <p:sp>
        <p:nvSpPr>
          <p:cNvPr id="3276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xmlns="" val="4365892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E68BA168-63A1-4189-A387-F4D23B03B3F2}" type="slidenum">
              <a:rPr lang="en-US"/>
              <a:pPr/>
              <a:t>39</a:t>
            </a:fld>
            <a:endParaRPr lang="en-US"/>
          </a:p>
        </p:txBody>
      </p:sp>
      <p:sp>
        <p:nvSpPr>
          <p:cNvPr id="566274" name="Rectangle 2"/>
          <p:cNvSpPr>
            <a:spLocks noGrp="1" noRot="1" noChangeAspect="1" noChangeArrowheads="1" noTextEdit="1"/>
          </p:cNvSpPr>
          <p:nvPr>
            <p:ph type="sldImg"/>
          </p:nvPr>
        </p:nvSpPr>
        <p:spPr>
          <a:xfrm>
            <a:off x="1257300" y="720725"/>
            <a:ext cx="4800600" cy="3600450"/>
          </a:xfrm>
          <a:ln/>
        </p:spPr>
      </p:sp>
      <p:sp>
        <p:nvSpPr>
          <p:cNvPr id="566275" name="Rectangle 3"/>
          <p:cNvSpPr>
            <a:spLocks noGrp="1" noChangeArrowheads="1"/>
          </p:cNvSpPr>
          <p:nvPr>
            <p:ph type="body" idx="1"/>
          </p:nvPr>
        </p:nvSpPr>
        <p:spPr>
          <a:xfrm>
            <a:off x="731838" y="4560888"/>
            <a:ext cx="5851525" cy="4319587"/>
          </a:xfrm>
        </p:spPr>
        <p:txBody>
          <a:bodyPr/>
          <a:lstStyle/>
          <a:p>
            <a:r>
              <a:rPr lang="en-US"/>
              <a:t>The forecast turned out to be remarkably accurate.</a:t>
            </a:r>
          </a:p>
        </p:txBody>
      </p:sp>
    </p:spTree>
    <p:extLst>
      <p:ext uri="{BB962C8B-B14F-4D97-AF65-F5344CB8AC3E}">
        <p14:creationId xmlns:p14="http://schemas.microsoft.com/office/powerpoint/2010/main" xmlns="" val="9170133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D23CA0D7-DC2A-435F-85C4-D3A89B8AD3DF}" type="slidenum">
              <a:rPr lang="en-US"/>
              <a:pPr/>
              <a:t>40</a:t>
            </a:fld>
            <a:endParaRPr lang="en-US"/>
          </a:p>
        </p:txBody>
      </p:sp>
      <p:sp>
        <p:nvSpPr>
          <p:cNvPr id="371714" name="Rectangle 2"/>
          <p:cNvSpPr>
            <a:spLocks noGrp="1" noRot="1" noChangeAspect="1" noChangeArrowheads="1" noTextEdit="1"/>
          </p:cNvSpPr>
          <p:nvPr>
            <p:ph type="sldImg"/>
          </p:nvPr>
        </p:nvSpPr>
        <p:spPr>
          <a:xfrm>
            <a:off x="1270000" y="728663"/>
            <a:ext cx="4776788" cy="3582987"/>
          </a:xfrm>
          <a:ln cap="flat"/>
        </p:spPr>
      </p:sp>
      <p:sp>
        <p:nvSpPr>
          <p:cNvPr id="371715" name="Rectangle 3"/>
          <p:cNvSpPr>
            <a:spLocks noGrp="1" noChangeArrowheads="1"/>
          </p:cNvSpPr>
          <p:nvPr>
            <p:ph type="body" idx="1"/>
          </p:nvPr>
        </p:nvSpPr>
        <p:spPr>
          <a:xfrm>
            <a:off x="974725" y="4560888"/>
            <a:ext cx="5365750" cy="4319587"/>
          </a:xfrm>
          <a:noFill/>
          <a:ln/>
        </p:spPr>
        <p:txBody>
          <a:bodyPr/>
          <a:lstStyle/>
          <a:p>
            <a:endParaRPr lang="en-US" dirty="0"/>
          </a:p>
        </p:txBody>
      </p:sp>
    </p:spTree>
    <p:extLst>
      <p:ext uri="{BB962C8B-B14F-4D97-AF65-F5344CB8AC3E}">
        <p14:creationId xmlns:p14="http://schemas.microsoft.com/office/powerpoint/2010/main" xmlns="" val="2353740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92E6DDD2-64F5-460C-A8EA-A00FB1F03FCB}" type="slidenum">
              <a:rPr lang="en-US"/>
              <a:pPr/>
              <a:t>9</a:t>
            </a:fld>
            <a:endParaRPr lang="en-US"/>
          </a:p>
        </p:txBody>
      </p:sp>
      <p:sp>
        <p:nvSpPr>
          <p:cNvPr id="381954" name="Rectangle 2"/>
          <p:cNvSpPr>
            <a:spLocks noGrp="1" noRot="1" noChangeAspect="1" noChangeArrowheads="1" noTextEdit="1"/>
          </p:cNvSpPr>
          <p:nvPr>
            <p:ph type="sldImg"/>
          </p:nvPr>
        </p:nvSpPr>
        <p:spPr>
          <a:xfrm>
            <a:off x="917575" y="744538"/>
            <a:ext cx="4962525" cy="3722687"/>
          </a:xfrm>
          <a:ln/>
        </p:spPr>
      </p:sp>
      <p:sp>
        <p:nvSpPr>
          <p:cNvPr id="38195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xmlns="" val="28491012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91D82FDA-CF48-4074-86A1-54DE3CD77227}" type="slidenum">
              <a:rPr lang="en-US"/>
              <a:pPr/>
              <a:t>41</a:t>
            </a:fld>
            <a:endParaRPr lang="en-US"/>
          </a:p>
        </p:txBody>
      </p:sp>
      <p:sp>
        <p:nvSpPr>
          <p:cNvPr id="373762" name="Rectangle 2"/>
          <p:cNvSpPr>
            <a:spLocks noGrp="1" noRot="1" noChangeAspect="1" noChangeArrowheads="1" noTextEdit="1"/>
          </p:cNvSpPr>
          <p:nvPr>
            <p:ph type="sldImg"/>
          </p:nvPr>
        </p:nvSpPr>
        <p:spPr>
          <a:xfrm>
            <a:off x="917575" y="744538"/>
            <a:ext cx="4962525" cy="3722687"/>
          </a:xfrm>
          <a:ln/>
        </p:spPr>
      </p:sp>
      <p:sp>
        <p:nvSpPr>
          <p:cNvPr id="373763" name="Rectangle 3"/>
          <p:cNvSpPr>
            <a:spLocks noGrp="1" noChangeArrowheads="1"/>
          </p:cNvSpPr>
          <p:nvPr>
            <p:ph type="body" idx="1"/>
          </p:nvPr>
        </p:nvSpPr>
        <p:spPr>
          <a:xfrm>
            <a:off x="974725" y="4559300"/>
            <a:ext cx="5365750" cy="3462338"/>
          </a:xfrm>
        </p:spPr>
        <p:txBody>
          <a:bodyPr/>
          <a:lstStyle/>
          <a:p>
            <a:endParaRPr lang="en-US" dirty="0"/>
          </a:p>
        </p:txBody>
      </p:sp>
    </p:spTree>
    <p:extLst>
      <p:ext uri="{BB962C8B-B14F-4D97-AF65-F5344CB8AC3E}">
        <p14:creationId xmlns:p14="http://schemas.microsoft.com/office/powerpoint/2010/main" xmlns="" val="41338818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p:cNvSpPr>
            <a:spLocks noGrp="1" noChangeArrowheads="1"/>
          </p:cNvSpPr>
          <p:nvPr>
            <p:ph type="sldNum" sz="quarter" idx="5"/>
          </p:nvPr>
        </p:nvSpPr>
        <p:spPr>
          <a:ln/>
        </p:spPr>
        <p:txBody>
          <a:bodyPr/>
          <a:lstStyle/>
          <a:p>
            <a:fld id="{9EC1FB47-0478-4731-9206-18BB953B2F04}" type="slidenum">
              <a:rPr lang="en-US"/>
              <a:pPr/>
              <a:t>44</a:t>
            </a:fld>
            <a:endParaRPr lang="en-US"/>
          </a:p>
        </p:txBody>
      </p:sp>
      <p:sp>
        <p:nvSpPr>
          <p:cNvPr id="95234" name="Rectangle 2"/>
          <p:cNvSpPr>
            <a:spLocks noChangeArrowheads="1"/>
          </p:cNvSpPr>
          <p:nvPr/>
        </p:nvSpPr>
        <p:spPr bwMode="auto">
          <a:xfrm>
            <a:off x="4144963" y="0"/>
            <a:ext cx="3170237"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95236" name="Rectangle 4"/>
          <p:cNvSpPr>
            <a:spLocks noChangeArrowheads="1"/>
          </p:cNvSpPr>
          <p:nvPr/>
        </p:nvSpPr>
        <p:spPr bwMode="auto">
          <a:xfrm>
            <a:off x="0" y="9121775"/>
            <a:ext cx="3170238"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95237" name="Rectangle 5"/>
          <p:cNvSpPr>
            <a:spLocks noChangeArrowheads="1"/>
          </p:cNvSpPr>
          <p:nvPr/>
        </p:nvSpPr>
        <p:spPr bwMode="auto">
          <a:xfrm>
            <a:off x="0" y="0"/>
            <a:ext cx="3170238"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95238" name="Rectangle 6"/>
          <p:cNvSpPr>
            <a:spLocks noChangeArrowheads="1"/>
          </p:cNvSpPr>
          <p:nvPr/>
        </p:nvSpPr>
        <p:spPr bwMode="auto">
          <a:xfrm>
            <a:off x="4144963" y="0"/>
            <a:ext cx="3170237"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95240" name="Rectangle 8"/>
          <p:cNvSpPr>
            <a:spLocks noChangeArrowheads="1"/>
          </p:cNvSpPr>
          <p:nvPr/>
        </p:nvSpPr>
        <p:spPr bwMode="auto">
          <a:xfrm>
            <a:off x="0" y="9121775"/>
            <a:ext cx="3170238"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95241" name="Rectangle 9"/>
          <p:cNvSpPr>
            <a:spLocks noChangeArrowheads="1"/>
          </p:cNvSpPr>
          <p:nvPr/>
        </p:nvSpPr>
        <p:spPr bwMode="auto">
          <a:xfrm>
            <a:off x="0" y="0"/>
            <a:ext cx="3170238"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95242" name="Rectangle 10"/>
          <p:cNvSpPr>
            <a:spLocks noGrp="1" noChangeArrowheads="1"/>
          </p:cNvSpPr>
          <p:nvPr>
            <p:ph type="body" idx="1"/>
          </p:nvPr>
        </p:nvSpPr>
        <p:spPr>
          <a:noFill/>
          <a:ln/>
        </p:spPr>
        <p:txBody>
          <a:bodyPr/>
          <a:lstStyle/>
          <a:p>
            <a:endParaRPr lang="en-US" dirty="0"/>
          </a:p>
        </p:txBody>
      </p:sp>
      <p:sp>
        <p:nvSpPr>
          <p:cNvPr id="95243" name="Rectangle 11"/>
          <p:cNvSpPr>
            <a:spLocks noGrp="1" noRot="1" noChangeAspect="1" noChangeArrowheads="1" noTextEdit="1"/>
          </p:cNvSpPr>
          <p:nvPr>
            <p:ph type="sldImg"/>
          </p:nvPr>
        </p:nvSpPr>
        <p:spPr>
          <a:xfrm>
            <a:off x="917575" y="744538"/>
            <a:ext cx="4962525" cy="3722687"/>
          </a:xfrm>
          <a:ln cap="flat"/>
        </p:spPr>
      </p:sp>
    </p:spTree>
    <p:extLst>
      <p:ext uri="{BB962C8B-B14F-4D97-AF65-F5344CB8AC3E}">
        <p14:creationId xmlns:p14="http://schemas.microsoft.com/office/powerpoint/2010/main" xmlns="" val="6479510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p:cNvSpPr>
            <a:spLocks noGrp="1" noChangeArrowheads="1"/>
          </p:cNvSpPr>
          <p:nvPr>
            <p:ph type="sldNum" sz="quarter" idx="5"/>
          </p:nvPr>
        </p:nvSpPr>
        <p:spPr>
          <a:ln/>
        </p:spPr>
        <p:txBody>
          <a:bodyPr/>
          <a:lstStyle/>
          <a:p>
            <a:fld id="{132DF79B-2CA8-4446-B238-E17595A97BD0}" type="slidenum">
              <a:rPr lang="en-US"/>
              <a:pPr/>
              <a:t>45</a:t>
            </a:fld>
            <a:endParaRPr lang="en-US"/>
          </a:p>
        </p:txBody>
      </p:sp>
      <p:sp>
        <p:nvSpPr>
          <p:cNvPr id="347138" name="Rectangle 2"/>
          <p:cNvSpPr>
            <a:spLocks noChangeArrowheads="1"/>
          </p:cNvSpPr>
          <p:nvPr/>
        </p:nvSpPr>
        <p:spPr bwMode="auto">
          <a:xfrm>
            <a:off x="4144963" y="0"/>
            <a:ext cx="3170237"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347140" name="Rectangle 4"/>
          <p:cNvSpPr>
            <a:spLocks noChangeArrowheads="1"/>
          </p:cNvSpPr>
          <p:nvPr/>
        </p:nvSpPr>
        <p:spPr bwMode="auto">
          <a:xfrm>
            <a:off x="0" y="9121775"/>
            <a:ext cx="3170238"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347141" name="Rectangle 5"/>
          <p:cNvSpPr>
            <a:spLocks noChangeArrowheads="1"/>
          </p:cNvSpPr>
          <p:nvPr/>
        </p:nvSpPr>
        <p:spPr bwMode="auto">
          <a:xfrm>
            <a:off x="0" y="0"/>
            <a:ext cx="3170238"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347142" name="Rectangle 6"/>
          <p:cNvSpPr>
            <a:spLocks noChangeArrowheads="1"/>
          </p:cNvSpPr>
          <p:nvPr/>
        </p:nvSpPr>
        <p:spPr bwMode="auto">
          <a:xfrm>
            <a:off x="4144963" y="0"/>
            <a:ext cx="3170237"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347144" name="Rectangle 8"/>
          <p:cNvSpPr>
            <a:spLocks noChangeArrowheads="1"/>
          </p:cNvSpPr>
          <p:nvPr/>
        </p:nvSpPr>
        <p:spPr bwMode="auto">
          <a:xfrm>
            <a:off x="0" y="9121775"/>
            <a:ext cx="3170238"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347145" name="Rectangle 9"/>
          <p:cNvSpPr>
            <a:spLocks noChangeArrowheads="1"/>
          </p:cNvSpPr>
          <p:nvPr/>
        </p:nvSpPr>
        <p:spPr bwMode="auto">
          <a:xfrm>
            <a:off x="0" y="0"/>
            <a:ext cx="3170238"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347146" name="Rectangle 10"/>
          <p:cNvSpPr>
            <a:spLocks noGrp="1" noChangeArrowheads="1"/>
          </p:cNvSpPr>
          <p:nvPr>
            <p:ph type="body" idx="1"/>
          </p:nvPr>
        </p:nvSpPr>
        <p:spPr>
          <a:noFill/>
          <a:ln/>
        </p:spPr>
        <p:txBody>
          <a:bodyPr/>
          <a:lstStyle/>
          <a:p>
            <a:endParaRPr lang="en-AU" dirty="0"/>
          </a:p>
        </p:txBody>
      </p:sp>
      <p:sp>
        <p:nvSpPr>
          <p:cNvPr id="347147" name="Rectangle 11"/>
          <p:cNvSpPr>
            <a:spLocks noGrp="1" noRot="1" noChangeAspect="1" noChangeArrowheads="1" noTextEdit="1"/>
          </p:cNvSpPr>
          <p:nvPr>
            <p:ph type="sldImg"/>
          </p:nvPr>
        </p:nvSpPr>
        <p:spPr>
          <a:xfrm>
            <a:off x="917575" y="744538"/>
            <a:ext cx="4962525" cy="3722687"/>
          </a:xfrm>
          <a:ln cap="flat"/>
        </p:spPr>
      </p:sp>
    </p:spTree>
    <p:extLst>
      <p:ext uri="{BB962C8B-B14F-4D97-AF65-F5344CB8AC3E}">
        <p14:creationId xmlns:p14="http://schemas.microsoft.com/office/powerpoint/2010/main" xmlns="" val="22396004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p:cNvSpPr>
            <a:spLocks noGrp="1" noChangeArrowheads="1"/>
          </p:cNvSpPr>
          <p:nvPr>
            <p:ph type="sldNum" sz="quarter" idx="5"/>
          </p:nvPr>
        </p:nvSpPr>
        <p:spPr>
          <a:ln/>
        </p:spPr>
        <p:txBody>
          <a:bodyPr/>
          <a:lstStyle/>
          <a:p>
            <a:fld id="{93B438AF-CE1C-4E95-ABBD-FE10DEF45B7E}" type="slidenum">
              <a:rPr lang="en-US"/>
              <a:pPr/>
              <a:t>46</a:t>
            </a:fld>
            <a:endParaRPr lang="en-US"/>
          </a:p>
        </p:txBody>
      </p:sp>
      <p:sp>
        <p:nvSpPr>
          <p:cNvPr id="123906" name="Rectangle 2"/>
          <p:cNvSpPr>
            <a:spLocks noChangeArrowheads="1"/>
          </p:cNvSpPr>
          <p:nvPr/>
        </p:nvSpPr>
        <p:spPr bwMode="auto">
          <a:xfrm>
            <a:off x="4144963" y="0"/>
            <a:ext cx="3170237"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123908" name="Rectangle 4"/>
          <p:cNvSpPr>
            <a:spLocks noChangeArrowheads="1"/>
          </p:cNvSpPr>
          <p:nvPr/>
        </p:nvSpPr>
        <p:spPr bwMode="auto">
          <a:xfrm>
            <a:off x="0" y="9121775"/>
            <a:ext cx="3170238"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123909" name="Rectangle 5"/>
          <p:cNvSpPr>
            <a:spLocks noChangeArrowheads="1"/>
          </p:cNvSpPr>
          <p:nvPr/>
        </p:nvSpPr>
        <p:spPr bwMode="auto">
          <a:xfrm>
            <a:off x="0" y="0"/>
            <a:ext cx="3170238"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123910" name="Rectangle 6"/>
          <p:cNvSpPr>
            <a:spLocks noChangeArrowheads="1"/>
          </p:cNvSpPr>
          <p:nvPr/>
        </p:nvSpPr>
        <p:spPr bwMode="auto">
          <a:xfrm>
            <a:off x="4144963" y="0"/>
            <a:ext cx="3170237"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123912" name="Rectangle 8"/>
          <p:cNvSpPr>
            <a:spLocks noChangeArrowheads="1"/>
          </p:cNvSpPr>
          <p:nvPr/>
        </p:nvSpPr>
        <p:spPr bwMode="auto">
          <a:xfrm>
            <a:off x="0" y="9121775"/>
            <a:ext cx="3170238"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123913" name="Rectangle 9"/>
          <p:cNvSpPr>
            <a:spLocks noChangeArrowheads="1"/>
          </p:cNvSpPr>
          <p:nvPr/>
        </p:nvSpPr>
        <p:spPr bwMode="auto">
          <a:xfrm>
            <a:off x="0" y="0"/>
            <a:ext cx="3170238"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123914" name="Rectangle 10"/>
          <p:cNvSpPr>
            <a:spLocks noGrp="1" noChangeArrowheads="1"/>
          </p:cNvSpPr>
          <p:nvPr>
            <p:ph type="body" idx="1"/>
          </p:nvPr>
        </p:nvSpPr>
        <p:spPr>
          <a:noFill/>
          <a:ln/>
        </p:spPr>
        <p:txBody>
          <a:bodyPr/>
          <a:lstStyle/>
          <a:p>
            <a:endParaRPr lang="en-US" dirty="0"/>
          </a:p>
        </p:txBody>
      </p:sp>
      <p:sp>
        <p:nvSpPr>
          <p:cNvPr id="123915" name="Rectangle 11"/>
          <p:cNvSpPr>
            <a:spLocks noGrp="1" noRot="1" noChangeAspect="1" noChangeArrowheads="1" noTextEdit="1"/>
          </p:cNvSpPr>
          <p:nvPr>
            <p:ph type="sldImg"/>
          </p:nvPr>
        </p:nvSpPr>
        <p:spPr>
          <a:xfrm>
            <a:off x="917575" y="744538"/>
            <a:ext cx="4962525" cy="3722687"/>
          </a:xfrm>
          <a:ln cap="flat"/>
        </p:spPr>
      </p:sp>
    </p:spTree>
    <p:extLst>
      <p:ext uri="{BB962C8B-B14F-4D97-AF65-F5344CB8AC3E}">
        <p14:creationId xmlns:p14="http://schemas.microsoft.com/office/powerpoint/2010/main" xmlns="" val="15439253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5"/>
          <p:cNvSpPr>
            <a:spLocks noGrp="1" noChangeArrowheads="1"/>
          </p:cNvSpPr>
          <p:nvPr>
            <p:ph type="sldNum" sz="quarter" idx="5"/>
          </p:nvPr>
        </p:nvSpPr>
        <p:spPr>
          <a:ln/>
        </p:spPr>
        <p:txBody>
          <a:bodyPr/>
          <a:lstStyle/>
          <a:p>
            <a:fld id="{C0C5F4ED-0818-4DBB-91A4-68CFF020D1F7}" type="slidenum">
              <a:rPr lang="en-US"/>
              <a:pPr/>
              <a:t>47</a:t>
            </a:fld>
            <a:endParaRPr lang="en-US"/>
          </a:p>
        </p:txBody>
      </p:sp>
      <p:sp>
        <p:nvSpPr>
          <p:cNvPr id="549890" name="Rectangle 2"/>
          <p:cNvSpPr>
            <a:spLocks noChangeArrowheads="1"/>
          </p:cNvSpPr>
          <p:nvPr/>
        </p:nvSpPr>
        <p:spPr bwMode="auto">
          <a:xfrm>
            <a:off x="4144963" y="0"/>
            <a:ext cx="3170237"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549891" name="Rectangle 3"/>
          <p:cNvSpPr>
            <a:spLocks noChangeArrowheads="1"/>
          </p:cNvSpPr>
          <p:nvPr/>
        </p:nvSpPr>
        <p:spPr bwMode="auto">
          <a:xfrm>
            <a:off x="4144963" y="9121775"/>
            <a:ext cx="3170237"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20138" tIns="0" rIns="20138" bIns="0" anchor="b"/>
          <a:lstStyle>
            <a:lvl1pPr algn="l" defTabSz="966788">
              <a:defRPr sz="2400">
                <a:solidFill>
                  <a:schemeClr val="tx1"/>
                </a:solidFill>
                <a:latin typeface="Times New Roman" panose="02020603050405020304" pitchFamily="18" charset="0"/>
              </a:defRPr>
            </a:lvl1pPr>
            <a:lvl2pPr marL="482600" algn="l" defTabSz="966788">
              <a:defRPr sz="2400">
                <a:solidFill>
                  <a:schemeClr val="tx1"/>
                </a:solidFill>
                <a:latin typeface="Times New Roman" panose="02020603050405020304" pitchFamily="18" charset="0"/>
              </a:defRPr>
            </a:lvl2pPr>
            <a:lvl3pPr marL="966788" algn="l" defTabSz="966788">
              <a:defRPr sz="2400">
                <a:solidFill>
                  <a:schemeClr val="tx1"/>
                </a:solidFill>
                <a:latin typeface="Times New Roman" panose="02020603050405020304" pitchFamily="18" charset="0"/>
              </a:defRPr>
            </a:lvl3pPr>
            <a:lvl4pPr marL="1449388" algn="l" defTabSz="966788">
              <a:defRPr sz="2400">
                <a:solidFill>
                  <a:schemeClr val="tx1"/>
                </a:solidFill>
                <a:latin typeface="Times New Roman" panose="02020603050405020304" pitchFamily="18" charset="0"/>
              </a:defRPr>
            </a:lvl4pPr>
            <a:lvl5pPr marL="1933575" algn="l" defTabSz="966788">
              <a:defRPr sz="2400">
                <a:solidFill>
                  <a:schemeClr val="tx1"/>
                </a:solidFill>
                <a:latin typeface="Times New Roman" panose="02020603050405020304" pitchFamily="18" charset="0"/>
              </a:defRPr>
            </a:lvl5pPr>
            <a:lvl6pPr marL="2390775" defTabSz="966788" eaLnBrk="0" fontAlgn="base" hangingPunct="0">
              <a:spcBef>
                <a:spcPct val="0"/>
              </a:spcBef>
              <a:spcAft>
                <a:spcPct val="0"/>
              </a:spcAft>
              <a:defRPr sz="2400">
                <a:solidFill>
                  <a:schemeClr val="tx1"/>
                </a:solidFill>
                <a:latin typeface="Times New Roman" panose="02020603050405020304" pitchFamily="18" charset="0"/>
              </a:defRPr>
            </a:lvl6pPr>
            <a:lvl7pPr marL="2847975" defTabSz="966788" eaLnBrk="0" fontAlgn="base" hangingPunct="0">
              <a:spcBef>
                <a:spcPct val="0"/>
              </a:spcBef>
              <a:spcAft>
                <a:spcPct val="0"/>
              </a:spcAft>
              <a:defRPr sz="2400">
                <a:solidFill>
                  <a:schemeClr val="tx1"/>
                </a:solidFill>
                <a:latin typeface="Times New Roman" panose="02020603050405020304" pitchFamily="18" charset="0"/>
              </a:defRPr>
            </a:lvl7pPr>
            <a:lvl8pPr marL="3305175" defTabSz="966788" eaLnBrk="0" fontAlgn="base" hangingPunct="0">
              <a:spcBef>
                <a:spcPct val="0"/>
              </a:spcBef>
              <a:spcAft>
                <a:spcPct val="0"/>
              </a:spcAft>
              <a:defRPr sz="2400">
                <a:solidFill>
                  <a:schemeClr val="tx1"/>
                </a:solidFill>
                <a:latin typeface="Times New Roman" panose="02020603050405020304" pitchFamily="18" charset="0"/>
              </a:defRPr>
            </a:lvl8pPr>
            <a:lvl9pPr marL="3762375" defTabSz="966788"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1100" i="1"/>
              <a:t>64</a:t>
            </a:r>
          </a:p>
        </p:txBody>
      </p:sp>
      <p:sp>
        <p:nvSpPr>
          <p:cNvPr id="549892" name="Rectangle 4"/>
          <p:cNvSpPr>
            <a:spLocks noChangeArrowheads="1"/>
          </p:cNvSpPr>
          <p:nvPr/>
        </p:nvSpPr>
        <p:spPr bwMode="auto">
          <a:xfrm>
            <a:off x="0" y="9121775"/>
            <a:ext cx="3170238"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549893" name="Rectangle 5"/>
          <p:cNvSpPr>
            <a:spLocks noChangeArrowheads="1"/>
          </p:cNvSpPr>
          <p:nvPr/>
        </p:nvSpPr>
        <p:spPr bwMode="auto">
          <a:xfrm>
            <a:off x="0" y="0"/>
            <a:ext cx="3170238"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549894" name="Rectangle 6"/>
          <p:cNvSpPr>
            <a:spLocks noChangeArrowheads="1"/>
          </p:cNvSpPr>
          <p:nvPr/>
        </p:nvSpPr>
        <p:spPr bwMode="auto">
          <a:xfrm>
            <a:off x="4144963" y="0"/>
            <a:ext cx="3170237"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549895" name="Rectangle 7"/>
          <p:cNvSpPr>
            <a:spLocks noChangeArrowheads="1"/>
          </p:cNvSpPr>
          <p:nvPr/>
        </p:nvSpPr>
        <p:spPr bwMode="auto">
          <a:xfrm>
            <a:off x="4144963" y="9121775"/>
            <a:ext cx="3170237"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20138" tIns="0" rIns="20138" bIns="0" anchor="b"/>
          <a:lstStyle>
            <a:lvl1pPr algn="l" defTabSz="966788">
              <a:defRPr sz="2400">
                <a:solidFill>
                  <a:schemeClr val="tx1"/>
                </a:solidFill>
                <a:latin typeface="Times New Roman" panose="02020603050405020304" pitchFamily="18" charset="0"/>
              </a:defRPr>
            </a:lvl1pPr>
            <a:lvl2pPr marL="482600" algn="l" defTabSz="966788">
              <a:defRPr sz="2400">
                <a:solidFill>
                  <a:schemeClr val="tx1"/>
                </a:solidFill>
                <a:latin typeface="Times New Roman" panose="02020603050405020304" pitchFamily="18" charset="0"/>
              </a:defRPr>
            </a:lvl2pPr>
            <a:lvl3pPr marL="966788" algn="l" defTabSz="966788">
              <a:defRPr sz="2400">
                <a:solidFill>
                  <a:schemeClr val="tx1"/>
                </a:solidFill>
                <a:latin typeface="Times New Roman" panose="02020603050405020304" pitchFamily="18" charset="0"/>
              </a:defRPr>
            </a:lvl3pPr>
            <a:lvl4pPr marL="1449388" algn="l" defTabSz="966788">
              <a:defRPr sz="2400">
                <a:solidFill>
                  <a:schemeClr val="tx1"/>
                </a:solidFill>
                <a:latin typeface="Times New Roman" panose="02020603050405020304" pitchFamily="18" charset="0"/>
              </a:defRPr>
            </a:lvl4pPr>
            <a:lvl5pPr marL="1933575" algn="l" defTabSz="966788">
              <a:defRPr sz="2400">
                <a:solidFill>
                  <a:schemeClr val="tx1"/>
                </a:solidFill>
                <a:latin typeface="Times New Roman" panose="02020603050405020304" pitchFamily="18" charset="0"/>
              </a:defRPr>
            </a:lvl5pPr>
            <a:lvl6pPr marL="2390775" defTabSz="966788" eaLnBrk="0" fontAlgn="base" hangingPunct="0">
              <a:spcBef>
                <a:spcPct val="0"/>
              </a:spcBef>
              <a:spcAft>
                <a:spcPct val="0"/>
              </a:spcAft>
              <a:defRPr sz="2400">
                <a:solidFill>
                  <a:schemeClr val="tx1"/>
                </a:solidFill>
                <a:latin typeface="Times New Roman" panose="02020603050405020304" pitchFamily="18" charset="0"/>
              </a:defRPr>
            </a:lvl6pPr>
            <a:lvl7pPr marL="2847975" defTabSz="966788" eaLnBrk="0" fontAlgn="base" hangingPunct="0">
              <a:spcBef>
                <a:spcPct val="0"/>
              </a:spcBef>
              <a:spcAft>
                <a:spcPct val="0"/>
              </a:spcAft>
              <a:defRPr sz="2400">
                <a:solidFill>
                  <a:schemeClr val="tx1"/>
                </a:solidFill>
                <a:latin typeface="Times New Roman" panose="02020603050405020304" pitchFamily="18" charset="0"/>
              </a:defRPr>
            </a:lvl7pPr>
            <a:lvl8pPr marL="3305175" defTabSz="966788" eaLnBrk="0" fontAlgn="base" hangingPunct="0">
              <a:spcBef>
                <a:spcPct val="0"/>
              </a:spcBef>
              <a:spcAft>
                <a:spcPct val="0"/>
              </a:spcAft>
              <a:defRPr sz="2400">
                <a:solidFill>
                  <a:schemeClr val="tx1"/>
                </a:solidFill>
                <a:latin typeface="Times New Roman" panose="02020603050405020304" pitchFamily="18" charset="0"/>
              </a:defRPr>
            </a:lvl8pPr>
            <a:lvl9pPr marL="3762375" defTabSz="966788"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1100" i="1"/>
              <a:t>64</a:t>
            </a:r>
          </a:p>
        </p:txBody>
      </p:sp>
      <p:sp>
        <p:nvSpPr>
          <p:cNvPr id="549896" name="Rectangle 8"/>
          <p:cNvSpPr>
            <a:spLocks noChangeArrowheads="1"/>
          </p:cNvSpPr>
          <p:nvPr/>
        </p:nvSpPr>
        <p:spPr bwMode="auto">
          <a:xfrm>
            <a:off x="0" y="9121775"/>
            <a:ext cx="3170238"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549897" name="Rectangle 9"/>
          <p:cNvSpPr>
            <a:spLocks noChangeArrowheads="1"/>
          </p:cNvSpPr>
          <p:nvPr/>
        </p:nvSpPr>
        <p:spPr bwMode="auto">
          <a:xfrm>
            <a:off x="0" y="0"/>
            <a:ext cx="3170238"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549898" name="Rectangle 10"/>
          <p:cNvSpPr>
            <a:spLocks noChangeArrowheads="1"/>
          </p:cNvSpPr>
          <p:nvPr/>
        </p:nvSpPr>
        <p:spPr bwMode="auto">
          <a:xfrm>
            <a:off x="4144963" y="0"/>
            <a:ext cx="3170237"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549899" name="Rectangle 11"/>
          <p:cNvSpPr>
            <a:spLocks noChangeArrowheads="1"/>
          </p:cNvSpPr>
          <p:nvPr/>
        </p:nvSpPr>
        <p:spPr bwMode="auto">
          <a:xfrm>
            <a:off x="4144963" y="9121775"/>
            <a:ext cx="3170237"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20138" tIns="0" rIns="20138" bIns="0" anchor="b"/>
          <a:lstStyle>
            <a:lvl1pPr algn="l" defTabSz="966788">
              <a:defRPr sz="2400">
                <a:solidFill>
                  <a:schemeClr val="tx1"/>
                </a:solidFill>
                <a:latin typeface="Times New Roman" panose="02020603050405020304" pitchFamily="18" charset="0"/>
              </a:defRPr>
            </a:lvl1pPr>
            <a:lvl2pPr marL="482600" algn="l" defTabSz="966788">
              <a:defRPr sz="2400">
                <a:solidFill>
                  <a:schemeClr val="tx1"/>
                </a:solidFill>
                <a:latin typeface="Times New Roman" panose="02020603050405020304" pitchFamily="18" charset="0"/>
              </a:defRPr>
            </a:lvl2pPr>
            <a:lvl3pPr marL="966788" algn="l" defTabSz="966788">
              <a:defRPr sz="2400">
                <a:solidFill>
                  <a:schemeClr val="tx1"/>
                </a:solidFill>
                <a:latin typeface="Times New Roman" panose="02020603050405020304" pitchFamily="18" charset="0"/>
              </a:defRPr>
            </a:lvl3pPr>
            <a:lvl4pPr marL="1449388" algn="l" defTabSz="966788">
              <a:defRPr sz="2400">
                <a:solidFill>
                  <a:schemeClr val="tx1"/>
                </a:solidFill>
                <a:latin typeface="Times New Roman" panose="02020603050405020304" pitchFamily="18" charset="0"/>
              </a:defRPr>
            </a:lvl4pPr>
            <a:lvl5pPr marL="1933575" algn="l" defTabSz="966788">
              <a:defRPr sz="2400">
                <a:solidFill>
                  <a:schemeClr val="tx1"/>
                </a:solidFill>
                <a:latin typeface="Times New Roman" panose="02020603050405020304" pitchFamily="18" charset="0"/>
              </a:defRPr>
            </a:lvl5pPr>
            <a:lvl6pPr marL="2390775" defTabSz="966788" eaLnBrk="0" fontAlgn="base" hangingPunct="0">
              <a:spcBef>
                <a:spcPct val="0"/>
              </a:spcBef>
              <a:spcAft>
                <a:spcPct val="0"/>
              </a:spcAft>
              <a:defRPr sz="2400">
                <a:solidFill>
                  <a:schemeClr val="tx1"/>
                </a:solidFill>
                <a:latin typeface="Times New Roman" panose="02020603050405020304" pitchFamily="18" charset="0"/>
              </a:defRPr>
            </a:lvl6pPr>
            <a:lvl7pPr marL="2847975" defTabSz="966788" eaLnBrk="0" fontAlgn="base" hangingPunct="0">
              <a:spcBef>
                <a:spcPct val="0"/>
              </a:spcBef>
              <a:spcAft>
                <a:spcPct val="0"/>
              </a:spcAft>
              <a:defRPr sz="2400">
                <a:solidFill>
                  <a:schemeClr val="tx1"/>
                </a:solidFill>
                <a:latin typeface="Times New Roman" panose="02020603050405020304" pitchFamily="18" charset="0"/>
              </a:defRPr>
            </a:lvl7pPr>
            <a:lvl8pPr marL="3305175" defTabSz="966788" eaLnBrk="0" fontAlgn="base" hangingPunct="0">
              <a:spcBef>
                <a:spcPct val="0"/>
              </a:spcBef>
              <a:spcAft>
                <a:spcPct val="0"/>
              </a:spcAft>
              <a:defRPr sz="2400">
                <a:solidFill>
                  <a:schemeClr val="tx1"/>
                </a:solidFill>
                <a:latin typeface="Times New Roman" panose="02020603050405020304" pitchFamily="18" charset="0"/>
              </a:defRPr>
            </a:lvl8pPr>
            <a:lvl9pPr marL="3762375" defTabSz="966788"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1100" i="1"/>
              <a:t>22</a:t>
            </a:r>
          </a:p>
        </p:txBody>
      </p:sp>
      <p:sp>
        <p:nvSpPr>
          <p:cNvPr id="549900" name="Rectangle 12"/>
          <p:cNvSpPr>
            <a:spLocks noChangeArrowheads="1"/>
          </p:cNvSpPr>
          <p:nvPr/>
        </p:nvSpPr>
        <p:spPr bwMode="auto">
          <a:xfrm>
            <a:off x="0" y="9121775"/>
            <a:ext cx="3170238"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549901" name="Rectangle 13"/>
          <p:cNvSpPr>
            <a:spLocks noChangeArrowheads="1"/>
          </p:cNvSpPr>
          <p:nvPr/>
        </p:nvSpPr>
        <p:spPr bwMode="auto">
          <a:xfrm>
            <a:off x="0" y="0"/>
            <a:ext cx="3170238"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549902" name="Rectangle 14"/>
          <p:cNvSpPr>
            <a:spLocks noChangeArrowheads="1"/>
          </p:cNvSpPr>
          <p:nvPr/>
        </p:nvSpPr>
        <p:spPr bwMode="auto">
          <a:xfrm>
            <a:off x="4144963" y="0"/>
            <a:ext cx="3170237"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549903" name="Rectangle 15"/>
          <p:cNvSpPr>
            <a:spLocks noChangeArrowheads="1"/>
          </p:cNvSpPr>
          <p:nvPr/>
        </p:nvSpPr>
        <p:spPr bwMode="auto">
          <a:xfrm>
            <a:off x="4144963" y="9121775"/>
            <a:ext cx="3170237"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20138" tIns="0" rIns="20138" bIns="0" anchor="b"/>
          <a:lstStyle>
            <a:lvl1pPr algn="l" defTabSz="966788">
              <a:defRPr sz="2400">
                <a:solidFill>
                  <a:schemeClr val="tx1"/>
                </a:solidFill>
                <a:latin typeface="Times New Roman" panose="02020603050405020304" pitchFamily="18" charset="0"/>
              </a:defRPr>
            </a:lvl1pPr>
            <a:lvl2pPr marL="482600" algn="l" defTabSz="966788">
              <a:defRPr sz="2400">
                <a:solidFill>
                  <a:schemeClr val="tx1"/>
                </a:solidFill>
                <a:latin typeface="Times New Roman" panose="02020603050405020304" pitchFamily="18" charset="0"/>
              </a:defRPr>
            </a:lvl2pPr>
            <a:lvl3pPr marL="966788" algn="l" defTabSz="966788">
              <a:defRPr sz="2400">
                <a:solidFill>
                  <a:schemeClr val="tx1"/>
                </a:solidFill>
                <a:latin typeface="Times New Roman" panose="02020603050405020304" pitchFamily="18" charset="0"/>
              </a:defRPr>
            </a:lvl3pPr>
            <a:lvl4pPr marL="1449388" algn="l" defTabSz="966788">
              <a:defRPr sz="2400">
                <a:solidFill>
                  <a:schemeClr val="tx1"/>
                </a:solidFill>
                <a:latin typeface="Times New Roman" panose="02020603050405020304" pitchFamily="18" charset="0"/>
              </a:defRPr>
            </a:lvl4pPr>
            <a:lvl5pPr marL="1933575" algn="l" defTabSz="966788">
              <a:defRPr sz="2400">
                <a:solidFill>
                  <a:schemeClr val="tx1"/>
                </a:solidFill>
                <a:latin typeface="Times New Roman" panose="02020603050405020304" pitchFamily="18" charset="0"/>
              </a:defRPr>
            </a:lvl5pPr>
            <a:lvl6pPr marL="2390775" defTabSz="966788" eaLnBrk="0" fontAlgn="base" hangingPunct="0">
              <a:spcBef>
                <a:spcPct val="0"/>
              </a:spcBef>
              <a:spcAft>
                <a:spcPct val="0"/>
              </a:spcAft>
              <a:defRPr sz="2400">
                <a:solidFill>
                  <a:schemeClr val="tx1"/>
                </a:solidFill>
                <a:latin typeface="Times New Roman" panose="02020603050405020304" pitchFamily="18" charset="0"/>
              </a:defRPr>
            </a:lvl6pPr>
            <a:lvl7pPr marL="2847975" defTabSz="966788" eaLnBrk="0" fontAlgn="base" hangingPunct="0">
              <a:spcBef>
                <a:spcPct val="0"/>
              </a:spcBef>
              <a:spcAft>
                <a:spcPct val="0"/>
              </a:spcAft>
              <a:defRPr sz="2400">
                <a:solidFill>
                  <a:schemeClr val="tx1"/>
                </a:solidFill>
                <a:latin typeface="Times New Roman" panose="02020603050405020304" pitchFamily="18" charset="0"/>
              </a:defRPr>
            </a:lvl7pPr>
            <a:lvl8pPr marL="3305175" defTabSz="966788" eaLnBrk="0" fontAlgn="base" hangingPunct="0">
              <a:spcBef>
                <a:spcPct val="0"/>
              </a:spcBef>
              <a:spcAft>
                <a:spcPct val="0"/>
              </a:spcAft>
              <a:defRPr sz="2400">
                <a:solidFill>
                  <a:schemeClr val="tx1"/>
                </a:solidFill>
                <a:latin typeface="Times New Roman" panose="02020603050405020304" pitchFamily="18" charset="0"/>
              </a:defRPr>
            </a:lvl8pPr>
            <a:lvl9pPr marL="3762375" defTabSz="966788"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1100" i="1"/>
              <a:t>19</a:t>
            </a:r>
          </a:p>
        </p:txBody>
      </p:sp>
      <p:sp>
        <p:nvSpPr>
          <p:cNvPr id="549904" name="Rectangle 16"/>
          <p:cNvSpPr>
            <a:spLocks noChangeArrowheads="1"/>
          </p:cNvSpPr>
          <p:nvPr/>
        </p:nvSpPr>
        <p:spPr bwMode="auto">
          <a:xfrm>
            <a:off x="0" y="9121775"/>
            <a:ext cx="3170238"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549905" name="Rectangle 17"/>
          <p:cNvSpPr>
            <a:spLocks noChangeArrowheads="1"/>
          </p:cNvSpPr>
          <p:nvPr/>
        </p:nvSpPr>
        <p:spPr bwMode="auto">
          <a:xfrm>
            <a:off x="0" y="0"/>
            <a:ext cx="3170238"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549906" name="Rectangle 18"/>
          <p:cNvSpPr>
            <a:spLocks noGrp="1" noRot="1" noChangeAspect="1" noChangeArrowheads="1" noTextEdit="1"/>
          </p:cNvSpPr>
          <p:nvPr>
            <p:ph type="sldImg"/>
          </p:nvPr>
        </p:nvSpPr>
        <p:spPr>
          <a:xfrm>
            <a:off x="917575" y="744538"/>
            <a:ext cx="4962525" cy="3722687"/>
          </a:xfrm>
          <a:ln cap="flat"/>
        </p:spPr>
      </p:sp>
      <p:sp>
        <p:nvSpPr>
          <p:cNvPr id="549907" name="Rectangle 19"/>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xmlns="" val="1456284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6887CE80-1DED-4526-A1CC-5B7347E02543}" type="slidenum">
              <a:rPr lang="en-US"/>
              <a:pPr/>
              <a:t>10</a:t>
            </a:fld>
            <a:endParaRPr lang="en-US"/>
          </a:p>
        </p:txBody>
      </p:sp>
      <p:sp>
        <p:nvSpPr>
          <p:cNvPr id="563202" name="Rectangle 2"/>
          <p:cNvSpPr>
            <a:spLocks noGrp="1" noRot="1" noChangeAspect="1" noChangeArrowheads="1" noTextEdit="1"/>
          </p:cNvSpPr>
          <p:nvPr>
            <p:ph type="sldImg"/>
          </p:nvPr>
        </p:nvSpPr>
        <p:spPr>
          <a:xfrm>
            <a:off x="917575" y="744538"/>
            <a:ext cx="4962525" cy="3722687"/>
          </a:xfrm>
          <a:ln/>
        </p:spPr>
      </p:sp>
      <p:sp>
        <p:nvSpPr>
          <p:cNvPr id="56320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xmlns="" val="2161937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5"/>
          <p:cNvSpPr>
            <a:spLocks noGrp="1" noChangeArrowheads="1"/>
          </p:cNvSpPr>
          <p:nvPr>
            <p:ph type="sldNum" sz="quarter" idx="5"/>
          </p:nvPr>
        </p:nvSpPr>
        <p:spPr>
          <a:ln/>
        </p:spPr>
        <p:txBody>
          <a:bodyPr/>
          <a:lstStyle/>
          <a:p>
            <a:fld id="{A782E300-5D10-4D3D-9CFD-31D6C8B037F1}" type="slidenum">
              <a:rPr lang="en-US"/>
              <a:pPr/>
              <a:t>11</a:t>
            </a:fld>
            <a:endParaRPr lang="en-US"/>
          </a:p>
        </p:txBody>
      </p:sp>
      <p:sp>
        <p:nvSpPr>
          <p:cNvPr id="377858" name="Rectangle 2"/>
          <p:cNvSpPr>
            <a:spLocks noChangeArrowheads="1"/>
          </p:cNvSpPr>
          <p:nvPr/>
        </p:nvSpPr>
        <p:spPr bwMode="auto">
          <a:xfrm>
            <a:off x="4144963" y="0"/>
            <a:ext cx="3170237"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377859" name="Rectangle 3"/>
          <p:cNvSpPr>
            <a:spLocks noChangeArrowheads="1"/>
          </p:cNvSpPr>
          <p:nvPr/>
        </p:nvSpPr>
        <p:spPr bwMode="auto">
          <a:xfrm>
            <a:off x="4144963" y="9121775"/>
            <a:ext cx="3170237"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20138" tIns="0" rIns="20138" bIns="0" anchor="b"/>
          <a:lstStyle>
            <a:lvl1pPr algn="l" defTabSz="966788">
              <a:defRPr sz="2400">
                <a:solidFill>
                  <a:schemeClr val="tx1"/>
                </a:solidFill>
                <a:latin typeface="Times New Roman" panose="02020603050405020304" pitchFamily="18" charset="0"/>
              </a:defRPr>
            </a:lvl1pPr>
            <a:lvl2pPr marL="482600" algn="l" defTabSz="966788">
              <a:defRPr sz="2400">
                <a:solidFill>
                  <a:schemeClr val="tx1"/>
                </a:solidFill>
                <a:latin typeface="Times New Roman" panose="02020603050405020304" pitchFamily="18" charset="0"/>
              </a:defRPr>
            </a:lvl2pPr>
            <a:lvl3pPr marL="966788" algn="l" defTabSz="966788">
              <a:defRPr sz="2400">
                <a:solidFill>
                  <a:schemeClr val="tx1"/>
                </a:solidFill>
                <a:latin typeface="Times New Roman" panose="02020603050405020304" pitchFamily="18" charset="0"/>
              </a:defRPr>
            </a:lvl3pPr>
            <a:lvl4pPr marL="1449388" algn="l" defTabSz="966788">
              <a:defRPr sz="2400">
                <a:solidFill>
                  <a:schemeClr val="tx1"/>
                </a:solidFill>
                <a:latin typeface="Times New Roman" panose="02020603050405020304" pitchFamily="18" charset="0"/>
              </a:defRPr>
            </a:lvl4pPr>
            <a:lvl5pPr marL="1933575" algn="l" defTabSz="966788">
              <a:defRPr sz="2400">
                <a:solidFill>
                  <a:schemeClr val="tx1"/>
                </a:solidFill>
                <a:latin typeface="Times New Roman" panose="02020603050405020304" pitchFamily="18" charset="0"/>
              </a:defRPr>
            </a:lvl5pPr>
            <a:lvl6pPr marL="2390775" defTabSz="966788" eaLnBrk="0" fontAlgn="base" hangingPunct="0">
              <a:spcBef>
                <a:spcPct val="0"/>
              </a:spcBef>
              <a:spcAft>
                <a:spcPct val="0"/>
              </a:spcAft>
              <a:defRPr sz="2400">
                <a:solidFill>
                  <a:schemeClr val="tx1"/>
                </a:solidFill>
                <a:latin typeface="Times New Roman" panose="02020603050405020304" pitchFamily="18" charset="0"/>
              </a:defRPr>
            </a:lvl6pPr>
            <a:lvl7pPr marL="2847975" defTabSz="966788" eaLnBrk="0" fontAlgn="base" hangingPunct="0">
              <a:spcBef>
                <a:spcPct val="0"/>
              </a:spcBef>
              <a:spcAft>
                <a:spcPct val="0"/>
              </a:spcAft>
              <a:defRPr sz="2400">
                <a:solidFill>
                  <a:schemeClr val="tx1"/>
                </a:solidFill>
                <a:latin typeface="Times New Roman" panose="02020603050405020304" pitchFamily="18" charset="0"/>
              </a:defRPr>
            </a:lvl7pPr>
            <a:lvl8pPr marL="3305175" defTabSz="966788" eaLnBrk="0" fontAlgn="base" hangingPunct="0">
              <a:spcBef>
                <a:spcPct val="0"/>
              </a:spcBef>
              <a:spcAft>
                <a:spcPct val="0"/>
              </a:spcAft>
              <a:defRPr sz="2400">
                <a:solidFill>
                  <a:schemeClr val="tx1"/>
                </a:solidFill>
                <a:latin typeface="Times New Roman" panose="02020603050405020304" pitchFamily="18" charset="0"/>
              </a:defRPr>
            </a:lvl8pPr>
            <a:lvl9pPr marL="3762375" defTabSz="966788"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1100" i="1"/>
              <a:t>28</a:t>
            </a:r>
          </a:p>
        </p:txBody>
      </p:sp>
      <p:sp>
        <p:nvSpPr>
          <p:cNvPr id="377860" name="Rectangle 4"/>
          <p:cNvSpPr>
            <a:spLocks noChangeArrowheads="1"/>
          </p:cNvSpPr>
          <p:nvPr/>
        </p:nvSpPr>
        <p:spPr bwMode="auto">
          <a:xfrm>
            <a:off x="0" y="9121775"/>
            <a:ext cx="3170238"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377861" name="Rectangle 5"/>
          <p:cNvSpPr>
            <a:spLocks noChangeArrowheads="1"/>
          </p:cNvSpPr>
          <p:nvPr/>
        </p:nvSpPr>
        <p:spPr bwMode="auto">
          <a:xfrm>
            <a:off x="0" y="0"/>
            <a:ext cx="3170238"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377862" name="Rectangle 6"/>
          <p:cNvSpPr>
            <a:spLocks noChangeArrowheads="1"/>
          </p:cNvSpPr>
          <p:nvPr/>
        </p:nvSpPr>
        <p:spPr bwMode="auto">
          <a:xfrm>
            <a:off x="4144963" y="0"/>
            <a:ext cx="3170237"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377863" name="Rectangle 7"/>
          <p:cNvSpPr>
            <a:spLocks noChangeArrowheads="1"/>
          </p:cNvSpPr>
          <p:nvPr/>
        </p:nvSpPr>
        <p:spPr bwMode="auto">
          <a:xfrm>
            <a:off x="4144963" y="9121775"/>
            <a:ext cx="3170237"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20138" tIns="0" rIns="20138" bIns="0" anchor="b"/>
          <a:lstStyle>
            <a:lvl1pPr algn="l" defTabSz="966788">
              <a:defRPr sz="2400">
                <a:solidFill>
                  <a:schemeClr val="tx1"/>
                </a:solidFill>
                <a:latin typeface="Times New Roman" panose="02020603050405020304" pitchFamily="18" charset="0"/>
              </a:defRPr>
            </a:lvl1pPr>
            <a:lvl2pPr marL="482600" algn="l" defTabSz="966788">
              <a:defRPr sz="2400">
                <a:solidFill>
                  <a:schemeClr val="tx1"/>
                </a:solidFill>
                <a:latin typeface="Times New Roman" panose="02020603050405020304" pitchFamily="18" charset="0"/>
              </a:defRPr>
            </a:lvl2pPr>
            <a:lvl3pPr marL="966788" algn="l" defTabSz="966788">
              <a:defRPr sz="2400">
                <a:solidFill>
                  <a:schemeClr val="tx1"/>
                </a:solidFill>
                <a:latin typeface="Times New Roman" panose="02020603050405020304" pitchFamily="18" charset="0"/>
              </a:defRPr>
            </a:lvl3pPr>
            <a:lvl4pPr marL="1449388" algn="l" defTabSz="966788">
              <a:defRPr sz="2400">
                <a:solidFill>
                  <a:schemeClr val="tx1"/>
                </a:solidFill>
                <a:latin typeface="Times New Roman" panose="02020603050405020304" pitchFamily="18" charset="0"/>
              </a:defRPr>
            </a:lvl4pPr>
            <a:lvl5pPr marL="1933575" algn="l" defTabSz="966788">
              <a:defRPr sz="2400">
                <a:solidFill>
                  <a:schemeClr val="tx1"/>
                </a:solidFill>
                <a:latin typeface="Times New Roman" panose="02020603050405020304" pitchFamily="18" charset="0"/>
              </a:defRPr>
            </a:lvl5pPr>
            <a:lvl6pPr marL="2390775" defTabSz="966788" eaLnBrk="0" fontAlgn="base" hangingPunct="0">
              <a:spcBef>
                <a:spcPct val="0"/>
              </a:spcBef>
              <a:spcAft>
                <a:spcPct val="0"/>
              </a:spcAft>
              <a:defRPr sz="2400">
                <a:solidFill>
                  <a:schemeClr val="tx1"/>
                </a:solidFill>
                <a:latin typeface="Times New Roman" panose="02020603050405020304" pitchFamily="18" charset="0"/>
              </a:defRPr>
            </a:lvl6pPr>
            <a:lvl7pPr marL="2847975" defTabSz="966788" eaLnBrk="0" fontAlgn="base" hangingPunct="0">
              <a:spcBef>
                <a:spcPct val="0"/>
              </a:spcBef>
              <a:spcAft>
                <a:spcPct val="0"/>
              </a:spcAft>
              <a:defRPr sz="2400">
                <a:solidFill>
                  <a:schemeClr val="tx1"/>
                </a:solidFill>
                <a:latin typeface="Times New Roman" panose="02020603050405020304" pitchFamily="18" charset="0"/>
              </a:defRPr>
            </a:lvl7pPr>
            <a:lvl8pPr marL="3305175" defTabSz="966788" eaLnBrk="0" fontAlgn="base" hangingPunct="0">
              <a:spcBef>
                <a:spcPct val="0"/>
              </a:spcBef>
              <a:spcAft>
                <a:spcPct val="0"/>
              </a:spcAft>
              <a:defRPr sz="2400">
                <a:solidFill>
                  <a:schemeClr val="tx1"/>
                </a:solidFill>
                <a:latin typeface="Times New Roman" panose="02020603050405020304" pitchFamily="18" charset="0"/>
              </a:defRPr>
            </a:lvl8pPr>
            <a:lvl9pPr marL="3762375" defTabSz="966788"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1100" i="1"/>
              <a:t>28</a:t>
            </a:r>
          </a:p>
        </p:txBody>
      </p:sp>
      <p:sp>
        <p:nvSpPr>
          <p:cNvPr id="377864" name="Rectangle 8"/>
          <p:cNvSpPr>
            <a:spLocks noChangeArrowheads="1"/>
          </p:cNvSpPr>
          <p:nvPr/>
        </p:nvSpPr>
        <p:spPr bwMode="auto">
          <a:xfrm>
            <a:off x="0" y="9121775"/>
            <a:ext cx="3170238"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377865" name="Rectangle 9"/>
          <p:cNvSpPr>
            <a:spLocks noChangeArrowheads="1"/>
          </p:cNvSpPr>
          <p:nvPr/>
        </p:nvSpPr>
        <p:spPr bwMode="auto">
          <a:xfrm>
            <a:off x="0" y="0"/>
            <a:ext cx="3170238"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377866" name="Rectangle 10"/>
          <p:cNvSpPr>
            <a:spLocks noChangeArrowheads="1"/>
          </p:cNvSpPr>
          <p:nvPr/>
        </p:nvSpPr>
        <p:spPr bwMode="auto">
          <a:xfrm>
            <a:off x="4144963" y="0"/>
            <a:ext cx="3170237"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377867" name="Rectangle 11"/>
          <p:cNvSpPr>
            <a:spLocks noChangeArrowheads="1"/>
          </p:cNvSpPr>
          <p:nvPr/>
        </p:nvSpPr>
        <p:spPr bwMode="auto">
          <a:xfrm>
            <a:off x="4144963" y="9121775"/>
            <a:ext cx="3170237"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20138" tIns="0" rIns="20138" bIns="0" anchor="b"/>
          <a:lstStyle>
            <a:lvl1pPr algn="l" defTabSz="966788">
              <a:defRPr sz="2400">
                <a:solidFill>
                  <a:schemeClr val="tx1"/>
                </a:solidFill>
                <a:latin typeface="Times New Roman" panose="02020603050405020304" pitchFamily="18" charset="0"/>
              </a:defRPr>
            </a:lvl1pPr>
            <a:lvl2pPr marL="482600" algn="l" defTabSz="966788">
              <a:defRPr sz="2400">
                <a:solidFill>
                  <a:schemeClr val="tx1"/>
                </a:solidFill>
                <a:latin typeface="Times New Roman" panose="02020603050405020304" pitchFamily="18" charset="0"/>
              </a:defRPr>
            </a:lvl2pPr>
            <a:lvl3pPr marL="966788" algn="l" defTabSz="966788">
              <a:defRPr sz="2400">
                <a:solidFill>
                  <a:schemeClr val="tx1"/>
                </a:solidFill>
                <a:latin typeface="Times New Roman" panose="02020603050405020304" pitchFamily="18" charset="0"/>
              </a:defRPr>
            </a:lvl3pPr>
            <a:lvl4pPr marL="1449388" algn="l" defTabSz="966788">
              <a:defRPr sz="2400">
                <a:solidFill>
                  <a:schemeClr val="tx1"/>
                </a:solidFill>
                <a:latin typeface="Times New Roman" panose="02020603050405020304" pitchFamily="18" charset="0"/>
              </a:defRPr>
            </a:lvl4pPr>
            <a:lvl5pPr marL="1933575" algn="l" defTabSz="966788">
              <a:defRPr sz="2400">
                <a:solidFill>
                  <a:schemeClr val="tx1"/>
                </a:solidFill>
                <a:latin typeface="Times New Roman" panose="02020603050405020304" pitchFamily="18" charset="0"/>
              </a:defRPr>
            </a:lvl5pPr>
            <a:lvl6pPr marL="2390775" defTabSz="966788" eaLnBrk="0" fontAlgn="base" hangingPunct="0">
              <a:spcBef>
                <a:spcPct val="0"/>
              </a:spcBef>
              <a:spcAft>
                <a:spcPct val="0"/>
              </a:spcAft>
              <a:defRPr sz="2400">
                <a:solidFill>
                  <a:schemeClr val="tx1"/>
                </a:solidFill>
                <a:latin typeface="Times New Roman" panose="02020603050405020304" pitchFamily="18" charset="0"/>
              </a:defRPr>
            </a:lvl6pPr>
            <a:lvl7pPr marL="2847975" defTabSz="966788" eaLnBrk="0" fontAlgn="base" hangingPunct="0">
              <a:spcBef>
                <a:spcPct val="0"/>
              </a:spcBef>
              <a:spcAft>
                <a:spcPct val="0"/>
              </a:spcAft>
              <a:defRPr sz="2400">
                <a:solidFill>
                  <a:schemeClr val="tx1"/>
                </a:solidFill>
                <a:latin typeface="Times New Roman" panose="02020603050405020304" pitchFamily="18" charset="0"/>
              </a:defRPr>
            </a:lvl7pPr>
            <a:lvl8pPr marL="3305175" defTabSz="966788" eaLnBrk="0" fontAlgn="base" hangingPunct="0">
              <a:spcBef>
                <a:spcPct val="0"/>
              </a:spcBef>
              <a:spcAft>
                <a:spcPct val="0"/>
              </a:spcAft>
              <a:defRPr sz="2400">
                <a:solidFill>
                  <a:schemeClr val="tx1"/>
                </a:solidFill>
                <a:latin typeface="Times New Roman" panose="02020603050405020304" pitchFamily="18" charset="0"/>
              </a:defRPr>
            </a:lvl8pPr>
            <a:lvl9pPr marL="3762375" defTabSz="966788"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1100" i="1"/>
              <a:t>5</a:t>
            </a:r>
          </a:p>
        </p:txBody>
      </p:sp>
      <p:sp>
        <p:nvSpPr>
          <p:cNvPr id="377868" name="Rectangle 12"/>
          <p:cNvSpPr>
            <a:spLocks noChangeArrowheads="1"/>
          </p:cNvSpPr>
          <p:nvPr/>
        </p:nvSpPr>
        <p:spPr bwMode="auto">
          <a:xfrm>
            <a:off x="0" y="9121775"/>
            <a:ext cx="3170238"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377869" name="Rectangle 13"/>
          <p:cNvSpPr>
            <a:spLocks noChangeArrowheads="1"/>
          </p:cNvSpPr>
          <p:nvPr/>
        </p:nvSpPr>
        <p:spPr bwMode="auto">
          <a:xfrm>
            <a:off x="0" y="0"/>
            <a:ext cx="3170238"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377870" name="Rectangle 14"/>
          <p:cNvSpPr>
            <a:spLocks noChangeArrowheads="1"/>
          </p:cNvSpPr>
          <p:nvPr/>
        </p:nvSpPr>
        <p:spPr bwMode="auto">
          <a:xfrm>
            <a:off x="4144963" y="0"/>
            <a:ext cx="3170237"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377871" name="Rectangle 15"/>
          <p:cNvSpPr>
            <a:spLocks noChangeArrowheads="1"/>
          </p:cNvSpPr>
          <p:nvPr/>
        </p:nvSpPr>
        <p:spPr bwMode="auto">
          <a:xfrm>
            <a:off x="4144963" y="9121775"/>
            <a:ext cx="3170237"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20138" tIns="0" rIns="20138" bIns="0" anchor="b"/>
          <a:lstStyle>
            <a:lvl1pPr algn="l" defTabSz="966788">
              <a:defRPr sz="2400">
                <a:solidFill>
                  <a:schemeClr val="tx1"/>
                </a:solidFill>
                <a:latin typeface="Times New Roman" panose="02020603050405020304" pitchFamily="18" charset="0"/>
              </a:defRPr>
            </a:lvl1pPr>
            <a:lvl2pPr marL="482600" algn="l" defTabSz="966788">
              <a:defRPr sz="2400">
                <a:solidFill>
                  <a:schemeClr val="tx1"/>
                </a:solidFill>
                <a:latin typeface="Times New Roman" panose="02020603050405020304" pitchFamily="18" charset="0"/>
              </a:defRPr>
            </a:lvl2pPr>
            <a:lvl3pPr marL="966788" algn="l" defTabSz="966788">
              <a:defRPr sz="2400">
                <a:solidFill>
                  <a:schemeClr val="tx1"/>
                </a:solidFill>
                <a:latin typeface="Times New Roman" panose="02020603050405020304" pitchFamily="18" charset="0"/>
              </a:defRPr>
            </a:lvl3pPr>
            <a:lvl4pPr marL="1449388" algn="l" defTabSz="966788">
              <a:defRPr sz="2400">
                <a:solidFill>
                  <a:schemeClr val="tx1"/>
                </a:solidFill>
                <a:latin typeface="Times New Roman" panose="02020603050405020304" pitchFamily="18" charset="0"/>
              </a:defRPr>
            </a:lvl4pPr>
            <a:lvl5pPr marL="1933575" algn="l" defTabSz="966788">
              <a:defRPr sz="2400">
                <a:solidFill>
                  <a:schemeClr val="tx1"/>
                </a:solidFill>
                <a:latin typeface="Times New Roman" panose="02020603050405020304" pitchFamily="18" charset="0"/>
              </a:defRPr>
            </a:lvl5pPr>
            <a:lvl6pPr marL="2390775" defTabSz="966788" eaLnBrk="0" fontAlgn="base" hangingPunct="0">
              <a:spcBef>
                <a:spcPct val="0"/>
              </a:spcBef>
              <a:spcAft>
                <a:spcPct val="0"/>
              </a:spcAft>
              <a:defRPr sz="2400">
                <a:solidFill>
                  <a:schemeClr val="tx1"/>
                </a:solidFill>
                <a:latin typeface="Times New Roman" panose="02020603050405020304" pitchFamily="18" charset="0"/>
              </a:defRPr>
            </a:lvl6pPr>
            <a:lvl7pPr marL="2847975" defTabSz="966788" eaLnBrk="0" fontAlgn="base" hangingPunct="0">
              <a:spcBef>
                <a:spcPct val="0"/>
              </a:spcBef>
              <a:spcAft>
                <a:spcPct val="0"/>
              </a:spcAft>
              <a:defRPr sz="2400">
                <a:solidFill>
                  <a:schemeClr val="tx1"/>
                </a:solidFill>
                <a:latin typeface="Times New Roman" panose="02020603050405020304" pitchFamily="18" charset="0"/>
              </a:defRPr>
            </a:lvl7pPr>
            <a:lvl8pPr marL="3305175" defTabSz="966788" eaLnBrk="0" fontAlgn="base" hangingPunct="0">
              <a:spcBef>
                <a:spcPct val="0"/>
              </a:spcBef>
              <a:spcAft>
                <a:spcPct val="0"/>
              </a:spcAft>
              <a:defRPr sz="2400">
                <a:solidFill>
                  <a:schemeClr val="tx1"/>
                </a:solidFill>
                <a:latin typeface="Times New Roman" panose="02020603050405020304" pitchFamily="18" charset="0"/>
              </a:defRPr>
            </a:lvl8pPr>
            <a:lvl9pPr marL="3762375" defTabSz="966788"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1100" i="1"/>
              <a:t>2</a:t>
            </a:r>
          </a:p>
        </p:txBody>
      </p:sp>
      <p:sp>
        <p:nvSpPr>
          <p:cNvPr id="377872" name="Rectangle 16"/>
          <p:cNvSpPr>
            <a:spLocks noChangeArrowheads="1"/>
          </p:cNvSpPr>
          <p:nvPr/>
        </p:nvSpPr>
        <p:spPr bwMode="auto">
          <a:xfrm>
            <a:off x="0" y="9121775"/>
            <a:ext cx="3170238"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377873" name="Rectangle 17"/>
          <p:cNvSpPr>
            <a:spLocks noChangeArrowheads="1"/>
          </p:cNvSpPr>
          <p:nvPr/>
        </p:nvSpPr>
        <p:spPr bwMode="auto">
          <a:xfrm>
            <a:off x="0" y="0"/>
            <a:ext cx="3170238"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377874" name="Rectangle 18"/>
          <p:cNvSpPr>
            <a:spLocks noChangeArrowheads="1"/>
          </p:cNvSpPr>
          <p:nvPr/>
        </p:nvSpPr>
        <p:spPr bwMode="auto">
          <a:xfrm>
            <a:off x="4144963" y="0"/>
            <a:ext cx="3170237"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377875" name="Rectangle 19"/>
          <p:cNvSpPr>
            <a:spLocks noChangeArrowheads="1"/>
          </p:cNvSpPr>
          <p:nvPr/>
        </p:nvSpPr>
        <p:spPr bwMode="auto">
          <a:xfrm>
            <a:off x="4144963" y="9121775"/>
            <a:ext cx="3170237"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20138" tIns="0" rIns="20138" bIns="0" anchor="b"/>
          <a:lstStyle>
            <a:lvl1pPr algn="l" defTabSz="966788">
              <a:defRPr sz="2400">
                <a:solidFill>
                  <a:schemeClr val="tx1"/>
                </a:solidFill>
                <a:latin typeface="Times New Roman" panose="02020603050405020304" pitchFamily="18" charset="0"/>
              </a:defRPr>
            </a:lvl1pPr>
            <a:lvl2pPr marL="482600" algn="l" defTabSz="966788">
              <a:defRPr sz="2400">
                <a:solidFill>
                  <a:schemeClr val="tx1"/>
                </a:solidFill>
                <a:latin typeface="Times New Roman" panose="02020603050405020304" pitchFamily="18" charset="0"/>
              </a:defRPr>
            </a:lvl2pPr>
            <a:lvl3pPr marL="966788" algn="l" defTabSz="966788">
              <a:defRPr sz="2400">
                <a:solidFill>
                  <a:schemeClr val="tx1"/>
                </a:solidFill>
                <a:latin typeface="Times New Roman" panose="02020603050405020304" pitchFamily="18" charset="0"/>
              </a:defRPr>
            </a:lvl3pPr>
            <a:lvl4pPr marL="1449388" algn="l" defTabSz="966788">
              <a:defRPr sz="2400">
                <a:solidFill>
                  <a:schemeClr val="tx1"/>
                </a:solidFill>
                <a:latin typeface="Times New Roman" panose="02020603050405020304" pitchFamily="18" charset="0"/>
              </a:defRPr>
            </a:lvl4pPr>
            <a:lvl5pPr marL="1933575" algn="l" defTabSz="966788">
              <a:defRPr sz="2400">
                <a:solidFill>
                  <a:schemeClr val="tx1"/>
                </a:solidFill>
                <a:latin typeface="Times New Roman" panose="02020603050405020304" pitchFamily="18" charset="0"/>
              </a:defRPr>
            </a:lvl5pPr>
            <a:lvl6pPr marL="2390775" defTabSz="966788" eaLnBrk="0" fontAlgn="base" hangingPunct="0">
              <a:spcBef>
                <a:spcPct val="0"/>
              </a:spcBef>
              <a:spcAft>
                <a:spcPct val="0"/>
              </a:spcAft>
              <a:defRPr sz="2400">
                <a:solidFill>
                  <a:schemeClr val="tx1"/>
                </a:solidFill>
                <a:latin typeface="Times New Roman" panose="02020603050405020304" pitchFamily="18" charset="0"/>
              </a:defRPr>
            </a:lvl6pPr>
            <a:lvl7pPr marL="2847975" defTabSz="966788" eaLnBrk="0" fontAlgn="base" hangingPunct="0">
              <a:spcBef>
                <a:spcPct val="0"/>
              </a:spcBef>
              <a:spcAft>
                <a:spcPct val="0"/>
              </a:spcAft>
              <a:defRPr sz="2400">
                <a:solidFill>
                  <a:schemeClr val="tx1"/>
                </a:solidFill>
                <a:latin typeface="Times New Roman" panose="02020603050405020304" pitchFamily="18" charset="0"/>
              </a:defRPr>
            </a:lvl7pPr>
            <a:lvl8pPr marL="3305175" defTabSz="966788" eaLnBrk="0" fontAlgn="base" hangingPunct="0">
              <a:spcBef>
                <a:spcPct val="0"/>
              </a:spcBef>
              <a:spcAft>
                <a:spcPct val="0"/>
              </a:spcAft>
              <a:defRPr sz="2400">
                <a:solidFill>
                  <a:schemeClr val="tx1"/>
                </a:solidFill>
                <a:latin typeface="Times New Roman" panose="02020603050405020304" pitchFamily="18" charset="0"/>
              </a:defRPr>
            </a:lvl8pPr>
            <a:lvl9pPr marL="3762375" defTabSz="966788"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1100" i="1"/>
              <a:t>2</a:t>
            </a:r>
          </a:p>
        </p:txBody>
      </p:sp>
      <p:sp>
        <p:nvSpPr>
          <p:cNvPr id="377876" name="Rectangle 20"/>
          <p:cNvSpPr>
            <a:spLocks noChangeArrowheads="1"/>
          </p:cNvSpPr>
          <p:nvPr/>
        </p:nvSpPr>
        <p:spPr bwMode="auto">
          <a:xfrm>
            <a:off x="0" y="9121775"/>
            <a:ext cx="3170238"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377877" name="Rectangle 21"/>
          <p:cNvSpPr>
            <a:spLocks noChangeArrowheads="1"/>
          </p:cNvSpPr>
          <p:nvPr/>
        </p:nvSpPr>
        <p:spPr bwMode="auto">
          <a:xfrm>
            <a:off x="0" y="0"/>
            <a:ext cx="3170238"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377878" name="Rectangle 22"/>
          <p:cNvSpPr>
            <a:spLocks noGrp="1" noRot="1" noChangeAspect="1" noChangeArrowheads="1" noTextEdit="1"/>
          </p:cNvSpPr>
          <p:nvPr>
            <p:ph type="sldImg"/>
          </p:nvPr>
        </p:nvSpPr>
        <p:spPr>
          <a:xfrm>
            <a:off x="917575" y="744538"/>
            <a:ext cx="4962525" cy="3722687"/>
          </a:xfrm>
          <a:ln cap="flat"/>
        </p:spPr>
      </p:sp>
      <p:sp>
        <p:nvSpPr>
          <p:cNvPr id="377879" name="Rectangle 23"/>
          <p:cNvSpPr>
            <a:spLocks noGrp="1" noChangeArrowheads="1"/>
          </p:cNvSpPr>
          <p:nvPr>
            <p:ph type="body" idx="1"/>
          </p:nvPr>
        </p:nvSpPr>
        <p:spPr>
          <a:xfrm>
            <a:off x="974725" y="4556125"/>
            <a:ext cx="5365750" cy="4319588"/>
          </a:xfrm>
          <a:ln/>
        </p:spPr>
        <p:txBody>
          <a:bodyPr/>
          <a:lstStyle/>
          <a:p>
            <a:endParaRPr lang="en-US"/>
          </a:p>
        </p:txBody>
      </p:sp>
    </p:spTree>
    <p:extLst>
      <p:ext uri="{BB962C8B-B14F-4D97-AF65-F5344CB8AC3E}">
        <p14:creationId xmlns:p14="http://schemas.microsoft.com/office/powerpoint/2010/main" xmlns="" val="3632622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5"/>
          <p:cNvSpPr>
            <a:spLocks noGrp="1" noChangeArrowheads="1"/>
          </p:cNvSpPr>
          <p:nvPr>
            <p:ph type="sldNum" sz="quarter" idx="5"/>
          </p:nvPr>
        </p:nvSpPr>
        <p:spPr>
          <a:ln/>
        </p:spPr>
        <p:txBody>
          <a:bodyPr/>
          <a:lstStyle/>
          <a:p>
            <a:fld id="{8E52D7B4-1F17-48FB-9A18-ABF0CBE2CAB8}" type="slidenum">
              <a:rPr lang="en-US"/>
              <a:pPr/>
              <a:t>12</a:t>
            </a:fld>
            <a:endParaRPr lang="en-US"/>
          </a:p>
        </p:txBody>
      </p:sp>
      <p:sp>
        <p:nvSpPr>
          <p:cNvPr id="9218" name="Rectangle 2"/>
          <p:cNvSpPr>
            <a:spLocks noChangeArrowheads="1"/>
          </p:cNvSpPr>
          <p:nvPr/>
        </p:nvSpPr>
        <p:spPr bwMode="auto">
          <a:xfrm>
            <a:off x="4144963" y="0"/>
            <a:ext cx="3170237"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9219" name="Rectangle 3"/>
          <p:cNvSpPr>
            <a:spLocks noChangeArrowheads="1"/>
          </p:cNvSpPr>
          <p:nvPr/>
        </p:nvSpPr>
        <p:spPr bwMode="auto">
          <a:xfrm>
            <a:off x="4144963" y="9121775"/>
            <a:ext cx="3170237"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20138" tIns="0" rIns="20138" bIns="0" anchor="b"/>
          <a:lstStyle>
            <a:lvl1pPr algn="l" defTabSz="966788">
              <a:defRPr sz="2400">
                <a:solidFill>
                  <a:schemeClr val="tx1"/>
                </a:solidFill>
                <a:latin typeface="Times New Roman" panose="02020603050405020304" pitchFamily="18" charset="0"/>
              </a:defRPr>
            </a:lvl1pPr>
            <a:lvl2pPr marL="482600" algn="l" defTabSz="966788">
              <a:defRPr sz="2400">
                <a:solidFill>
                  <a:schemeClr val="tx1"/>
                </a:solidFill>
                <a:latin typeface="Times New Roman" panose="02020603050405020304" pitchFamily="18" charset="0"/>
              </a:defRPr>
            </a:lvl2pPr>
            <a:lvl3pPr marL="966788" algn="l" defTabSz="966788">
              <a:defRPr sz="2400">
                <a:solidFill>
                  <a:schemeClr val="tx1"/>
                </a:solidFill>
                <a:latin typeface="Times New Roman" panose="02020603050405020304" pitchFamily="18" charset="0"/>
              </a:defRPr>
            </a:lvl3pPr>
            <a:lvl4pPr marL="1449388" algn="l" defTabSz="966788">
              <a:defRPr sz="2400">
                <a:solidFill>
                  <a:schemeClr val="tx1"/>
                </a:solidFill>
                <a:latin typeface="Times New Roman" panose="02020603050405020304" pitchFamily="18" charset="0"/>
              </a:defRPr>
            </a:lvl4pPr>
            <a:lvl5pPr marL="1933575" algn="l" defTabSz="966788">
              <a:defRPr sz="2400">
                <a:solidFill>
                  <a:schemeClr val="tx1"/>
                </a:solidFill>
                <a:latin typeface="Times New Roman" panose="02020603050405020304" pitchFamily="18" charset="0"/>
              </a:defRPr>
            </a:lvl5pPr>
            <a:lvl6pPr marL="2390775" defTabSz="966788" eaLnBrk="0" fontAlgn="base" hangingPunct="0">
              <a:spcBef>
                <a:spcPct val="0"/>
              </a:spcBef>
              <a:spcAft>
                <a:spcPct val="0"/>
              </a:spcAft>
              <a:defRPr sz="2400">
                <a:solidFill>
                  <a:schemeClr val="tx1"/>
                </a:solidFill>
                <a:latin typeface="Times New Roman" panose="02020603050405020304" pitchFamily="18" charset="0"/>
              </a:defRPr>
            </a:lvl6pPr>
            <a:lvl7pPr marL="2847975" defTabSz="966788" eaLnBrk="0" fontAlgn="base" hangingPunct="0">
              <a:spcBef>
                <a:spcPct val="0"/>
              </a:spcBef>
              <a:spcAft>
                <a:spcPct val="0"/>
              </a:spcAft>
              <a:defRPr sz="2400">
                <a:solidFill>
                  <a:schemeClr val="tx1"/>
                </a:solidFill>
                <a:latin typeface="Times New Roman" panose="02020603050405020304" pitchFamily="18" charset="0"/>
              </a:defRPr>
            </a:lvl7pPr>
            <a:lvl8pPr marL="3305175" defTabSz="966788" eaLnBrk="0" fontAlgn="base" hangingPunct="0">
              <a:spcBef>
                <a:spcPct val="0"/>
              </a:spcBef>
              <a:spcAft>
                <a:spcPct val="0"/>
              </a:spcAft>
              <a:defRPr sz="2400">
                <a:solidFill>
                  <a:schemeClr val="tx1"/>
                </a:solidFill>
                <a:latin typeface="Times New Roman" panose="02020603050405020304" pitchFamily="18" charset="0"/>
              </a:defRPr>
            </a:lvl8pPr>
            <a:lvl9pPr marL="3762375" defTabSz="966788"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1100" i="1"/>
              <a:t>3</a:t>
            </a:r>
          </a:p>
        </p:txBody>
      </p:sp>
      <p:sp>
        <p:nvSpPr>
          <p:cNvPr id="9220" name="Rectangle 4"/>
          <p:cNvSpPr>
            <a:spLocks noChangeArrowheads="1"/>
          </p:cNvSpPr>
          <p:nvPr/>
        </p:nvSpPr>
        <p:spPr bwMode="auto">
          <a:xfrm>
            <a:off x="0" y="9121775"/>
            <a:ext cx="3170238"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9221" name="Rectangle 5"/>
          <p:cNvSpPr>
            <a:spLocks noChangeArrowheads="1"/>
          </p:cNvSpPr>
          <p:nvPr/>
        </p:nvSpPr>
        <p:spPr bwMode="auto">
          <a:xfrm>
            <a:off x="0" y="0"/>
            <a:ext cx="3170238"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9222" name="Rectangle 6"/>
          <p:cNvSpPr>
            <a:spLocks noChangeArrowheads="1"/>
          </p:cNvSpPr>
          <p:nvPr/>
        </p:nvSpPr>
        <p:spPr bwMode="auto">
          <a:xfrm>
            <a:off x="4144963" y="0"/>
            <a:ext cx="3170237"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9223" name="Rectangle 7"/>
          <p:cNvSpPr>
            <a:spLocks noChangeArrowheads="1"/>
          </p:cNvSpPr>
          <p:nvPr/>
        </p:nvSpPr>
        <p:spPr bwMode="auto">
          <a:xfrm>
            <a:off x="4144963" y="9121775"/>
            <a:ext cx="3170237"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20138" tIns="0" rIns="20138" bIns="0" anchor="b"/>
          <a:lstStyle>
            <a:lvl1pPr algn="l" defTabSz="966788">
              <a:defRPr sz="2400">
                <a:solidFill>
                  <a:schemeClr val="tx1"/>
                </a:solidFill>
                <a:latin typeface="Times New Roman" panose="02020603050405020304" pitchFamily="18" charset="0"/>
              </a:defRPr>
            </a:lvl1pPr>
            <a:lvl2pPr marL="482600" algn="l" defTabSz="966788">
              <a:defRPr sz="2400">
                <a:solidFill>
                  <a:schemeClr val="tx1"/>
                </a:solidFill>
                <a:latin typeface="Times New Roman" panose="02020603050405020304" pitchFamily="18" charset="0"/>
              </a:defRPr>
            </a:lvl2pPr>
            <a:lvl3pPr marL="966788" algn="l" defTabSz="966788">
              <a:defRPr sz="2400">
                <a:solidFill>
                  <a:schemeClr val="tx1"/>
                </a:solidFill>
                <a:latin typeface="Times New Roman" panose="02020603050405020304" pitchFamily="18" charset="0"/>
              </a:defRPr>
            </a:lvl3pPr>
            <a:lvl4pPr marL="1449388" algn="l" defTabSz="966788">
              <a:defRPr sz="2400">
                <a:solidFill>
                  <a:schemeClr val="tx1"/>
                </a:solidFill>
                <a:latin typeface="Times New Roman" panose="02020603050405020304" pitchFamily="18" charset="0"/>
              </a:defRPr>
            </a:lvl4pPr>
            <a:lvl5pPr marL="1933575" algn="l" defTabSz="966788">
              <a:defRPr sz="2400">
                <a:solidFill>
                  <a:schemeClr val="tx1"/>
                </a:solidFill>
                <a:latin typeface="Times New Roman" panose="02020603050405020304" pitchFamily="18" charset="0"/>
              </a:defRPr>
            </a:lvl5pPr>
            <a:lvl6pPr marL="2390775" defTabSz="966788" eaLnBrk="0" fontAlgn="base" hangingPunct="0">
              <a:spcBef>
                <a:spcPct val="0"/>
              </a:spcBef>
              <a:spcAft>
                <a:spcPct val="0"/>
              </a:spcAft>
              <a:defRPr sz="2400">
                <a:solidFill>
                  <a:schemeClr val="tx1"/>
                </a:solidFill>
                <a:latin typeface="Times New Roman" panose="02020603050405020304" pitchFamily="18" charset="0"/>
              </a:defRPr>
            </a:lvl6pPr>
            <a:lvl7pPr marL="2847975" defTabSz="966788" eaLnBrk="0" fontAlgn="base" hangingPunct="0">
              <a:spcBef>
                <a:spcPct val="0"/>
              </a:spcBef>
              <a:spcAft>
                <a:spcPct val="0"/>
              </a:spcAft>
              <a:defRPr sz="2400">
                <a:solidFill>
                  <a:schemeClr val="tx1"/>
                </a:solidFill>
                <a:latin typeface="Times New Roman" panose="02020603050405020304" pitchFamily="18" charset="0"/>
              </a:defRPr>
            </a:lvl7pPr>
            <a:lvl8pPr marL="3305175" defTabSz="966788" eaLnBrk="0" fontAlgn="base" hangingPunct="0">
              <a:spcBef>
                <a:spcPct val="0"/>
              </a:spcBef>
              <a:spcAft>
                <a:spcPct val="0"/>
              </a:spcAft>
              <a:defRPr sz="2400">
                <a:solidFill>
                  <a:schemeClr val="tx1"/>
                </a:solidFill>
                <a:latin typeface="Times New Roman" panose="02020603050405020304" pitchFamily="18" charset="0"/>
              </a:defRPr>
            </a:lvl8pPr>
            <a:lvl9pPr marL="3762375" defTabSz="966788"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1100" i="1"/>
              <a:t>3</a:t>
            </a:r>
          </a:p>
        </p:txBody>
      </p:sp>
      <p:sp>
        <p:nvSpPr>
          <p:cNvPr id="9224" name="Rectangle 8"/>
          <p:cNvSpPr>
            <a:spLocks noChangeArrowheads="1"/>
          </p:cNvSpPr>
          <p:nvPr/>
        </p:nvSpPr>
        <p:spPr bwMode="auto">
          <a:xfrm>
            <a:off x="0" y="9121775"/>
            <a:ext cx="3170238"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9225" name="Rectangle 9"/>
          <p:cNvSpPr>
            <a:spLocks noChangeArrowheads="1"/>
          </p:cNvSpPr>
          <p:nvPr/>
        </p:nvSpPr>
        <p:spPr bwMode="auto">
          <a:xfrm>
            <a:off x="0" y="0"/>
            <a:ext cx="3170238"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9226" name="Rectangle 10"/>
          <p:cNvSpPr>
            <a:spLocks noChangeArrowheads="1"/>
          </p:cNvSpPr>
          <p:nvPr/>
        </p:nvSpPr>
        <p:spPr bwMode="auto">
          <a:xfrm>
            <a:off x="4144963" y="0"/>
            <a:ext cx="3170237"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9227" name="Rectangle 11"/>
          <p:cNvSpPr>
            <a:spLocks noChangeArrowheads="1"/>
          </p:cNvSpPr>
          <p:nvPr/>
        </p:nvSpPr>
        <p:spPr bwMode="auto">
          <a:xfrm>
            <a:off x="4144963" y="9121775"/>
            <a:ext cx="3170237"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20138" tIns="0" rIns="20138" bIns="0" anchor="b"/>
          <a:lstStyle>
            <a:lvl1pPr algn="l" defTabSz="966788">
              <a:defRPr sz="2400">
                <a:solidFill>
                  <a:schemeClr val="tx1"/>
                </a:solidFill>
                <a:latin typeface="Times New Roman" panose="02020603050405020304" pitchFamily="18" charset="0"/>
              </a:defRPr>
            </a:lvl1pPr>
            <a:lvl2pPr marL="482600" algn="l" defTabSz="966788">
              <a:defRPr sz="2400">
                <a:solidFill>
                  <a:schemeClr val="tx1"/>
                </a:solidFill>
                <a:latin typeface="Times New Roman" panose="02020603050405020304" pitchFamily="18" charset="0"/>
              </a:defRPr>
            </a:lvl2pPr>
            <a:lvl3pPr marL="966788" algn="l" defTabSz="966788">
              <a:defRPr sz="2400">
                <a:solidFill>
                  <a:schemeClr val="tx1"/>
                </a:solidFill>
                <a:latin typeface="Times New Roman" panose="02020603050405020304" pitchFamily="18" charset="0"/>
              </a:defRPr>
            </a:lvl3pPr>
            <a:lvl4pPr marL="1449388" algn="l" defTabSz="966788">
              <a:defRPr sz="2400">
                <a:solidFill>
                  <a:schemeClr val="tx1"/>
                </a:solidFill>
                <a:latin typeface="Times New Roman" panose="02020603050405020304" pitchFamily="18" charset="0"/>
              </a:defRPr>
            </a:lvl4pPr>
            <a:lvl5pPr marL="1933575" algn="l" defTabSz="966788">
              <a:defRPr sz="2400">
                <a:solidFill>
                  <a:schemeClr val="tx1"/>
                </a:solidFill>
                <a:latin typeface="Times New Roman" panose="02020603050405020304" pitchFamily="18" charset="0"/>
              </a:defRPr>
            </a:lvl5pPr>
            <a:lvl6pPr marL="2390775" defTabSz="966788" eaLnBrk="0" fontAlgn="base" hangingPunct="0">
              <a:spcBef>
                <a:spcPct val="0"/>
              </a:spcBef>
              <a:spcAft>
                <a:spcPct val="0"/>
              </a:spcAft>
              <a:defRPr sz="2400">
                <a:solidFill>
                  <a:schemeClr val="tx1"/>
                </a:solidFill>
                <a:latin typeface="Times New Roman" panose="02020603050405020304" pitchFamily="18" charset="0"/>
              </a:defRPr>
            </a:lvl6pPr>
            <a:lvl7pPr marL="2847975" defTabSz="966788" eaLnBrk="0" fontAlgn="base" hangingPunct="0">
              <a:spcBef>
                <a:spcPct val="0"/>
              </a:spcBef>
              <a:spcAft>
                <a:spcPct val="0"/>
              </a:spcAft>
              <a:defRPr sz="2400">
                <a:solidFill>
                  <a:schemeClr val="tx1"/>
                </a:solidFill>
                <a:latin typeface="Times New Roman" panose="02020603050405020304" pitchFamily="18" charset="0"/>
              </a:defRPr>
            </a:lvl7pPr>
            <a:lvl8pPr marL="3305175" defTabSz="966788" eaLnBrk="0" fontAlgn="base" hangingPunct="0">
              <a:spcBef>
                <a:spcPct val="0"/>
              </a:spcBef>
              <a:spcAft>
                <a:spcPct val="0"/>
              </a:spcAft>
              <a:defRPr sz="2400">
                <a:solidFill>
                  <a:schemeClr val="tx1"/>
                </a:solidFill>
                <a:latin typeface="Times New Roman" panose="02020603050405020304" pitchFamily="18" charset="0"/>
              </a:defRPr>
            </a:lvl8pPr>
            <a:lvl9pPr marL="3762375" defTabSz="966788"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1100" i="1"/>
              <a:t>2</a:t>
            </a:r>
          </a:p>
        </p:txBody>
      </p:sp>
      <p:sp>
        <p:nvSpPr>
          <p:cNvPr id="9228" name="Rectangle 12"/>
          <p:cNvSpPr>
            <a:spLocks noChangeArrowheads="1"/>
          </p:cNvSpPr>
          <p:nvPr/>
        </p:nvSpPr>
        <p:spPr bwMode="auto">
          <a:xfrm>
            <a:off x="0" y="9121775"/>
            <a:ext cx="3170238"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9229" name="Rectangle 13"/>
          <p:cNvSpPr>
            <a:spLocks noChangeArrowheads="1"/>
          </p:cNvSpPr>
          <p:nvPr/>
        </p:nvSpPr>
        <p:spPr bwMode="auto">
          <a:xfrm>
            <a:off x="0" y="0"/>
            <a:ext cx="3170238"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9230" name="Rectangle 14"/>
          <p:cNvSpPr>
            <a:spLocks noChangeArrowheads="1"/>
          </p:cNvSpPr>
          <p:nvPr/>
        </p:nvSpPr>
        <p:spPr bwMode="auto">
          <a:xfrm>
            <a:off x="4144963" y="0"/>
            <a:ext cx="3170237"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9231" name="Rectangle 15"/>
          <p:cNvSpPr>
            <a:spLocks noChangeArrowheads="1"/>
          </p:cNvSpPr>
          <p:nvPr/>
        </p:nvSpPr>
        <p:spPr bwMode="auto">
          <a:xfrm>
            <a:off x="4144963" y="9121775"/>
            <a:ext cx="3170237"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20138" tIns="0" rIns="20138" bIns="0" anchor="b"/>
          <a:lstStyle>
            <a:lvl1pPr algn="l" defTabSz="966788">
              <a:defRPr sz="2400">
                <a:solidFill>
                  <a:schemeClr val="tx1"/>
                </a:solidFill>
                <a:latin typeface="Times New Roman" panose="02020603050405020304" pitchFamily="18" charset="0"/>
              </a:defRPr>
            </a:lvl1pPr>
            <a:lvl2pPr marL="482600" algn="l" defTabSz="966788">
              <a:defRPr sz="2400">
                <a:solidFill>
                  <a:schemeClr val="tx1"/>
                </a:solidFill>
                <a:latin typeface="Times New Roman" panose="02020603050405020304" pitchFamily="18" charset="0"/>
              </a:defRPr>
            </a:lvl2pPr>
            <a:lvl3pPr marL="966788" algn="l" defTabSz="966788">
              <a:defRPr sz="2400">
                <a:solidFill>
                  <a:schemeClr val="tx1"/>
                </a:solidFill>
                <a:latin typeface="Times New Roman" panose="02020603050405020304" pitchFamily="18" charset="0"/>
              </a:defRPr>
            </a:lvl3pPr>
            <a:lvl4pPr marL="1449388" algn="l" defTabSz="966788">
              <a:defRPr sz="2400">
                <a:solidFill>
                  <a:schemeClr val="tx1"/>
                </a:solidFill>
                <a:latin typeface="Times New Roman" panose="02020603050405020304" pitchFamily="18" charset="0"/>
              </a:defRPr>
            </a:lvl4pPr>
            <a:lvl5pPr marL="1933575" algn="l" defTabSz="966788">
              <a:defRPr sz="2400">
                <a:solidFill>
                  <a:schemeClr val="tx1"/>
                </a:solidFill>
                <a:latin typeface="Times New Roman" panose="02020603050405020304" pitchFamily="18" charset="0"/>
              </a:defRPr>
            </a:lvl5pPr>
            <a:lvl6pPr marL="2390775" defTabSz="966788" eaLnBrk="0" fontAlgn="base" hangingPunct="0">
              <a:spcBef>
                <a:spcPct val="0"/>
              </a:spcBef>
              <a:spcAft>
                <a:spcPct val="0"/>
              </a:spcAft>
              <a:defRPr sz="2400">
                <a:solidFill>
                  <a:schemeClr val="tx1"/>
                </a:solidFill>
                <a:latin typeface="Times New Roman" panose="02020603050405020304" pitchFamily="18" charset="0"/>
              </a:defRPr>
            </a:lvl6pPr>
            <a:lvl7pPr marL="2847975" defTabSz="966788" eaLnBrk="0" fontAlgn="base" hangingPunct="0">
              <a:spcBef>
                <a:spcPct val="0"/>
              </a:spcBef>
              <a:spcAft>
                <a:spcPct val="0"/>
              </a:spcAft>
              <a:defRPr sz="2400">
                <a:solidFill>
                  <a:schemeClr val="tx1"/>
                </a:solidFill>
                <a:latin typeface="Times New Roman" panose="02020603050405020304" pitchFamily="18" charset="0"/>
              </a:defRPr>
            </a:lvl7pPr>
            <a:lvl8pPr marL="3305175" defTabSz="966788" eaLnBrk="0" fontAlgn="base" hangingPunct="0">
              <a:spcBef>
                <a:spcPct val="0"/>
              </a:spcBef>
              <a:spcAft>
                <a:spcPct val="0"/>
              </a:spcAft>
              <a:defRPr sz="2400">
                <a:solidFill>
                  <a:schemeClr val="tx1"/>
                </a:solidFill>
                <a:latin typeface="Times New Roman" panose="02020603050405020304" pitchFamily="18" charset="0"/>
              </a:defRPr>
            </a:lvl8pPr>
            <a:lvl9pPr marL="3762375" defTabSz="966788"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1100" i="1"/>
              <a:t>2</a:t>
            </a:r>
          </a:p>
        </p:txBody>
      </p:sp>
      <p:sp>
        <p:nvSpPr>
          <p:cNvPr id="9232" name="Rectangle 16"/>
          <p:cNvSpPr>
            <a:spLocks noChangeArrowheads="1"/>
          </p:cNvSpPr>
          <p:nvPr/>
        </p:nvSpPr>
        <p:spPr bwMode="auto">
          <a:xfrm>
            <a:off x="0" y="9121775"/>
            <a:ext cx="3170238"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9233" name="Rectangle 17"/>
          <p:cNvSpPr>
            <a:spLocks noChangeArrowheads="1"/>
          </p:cNvSpPr>
          <p:nvPr/>
        </p:nvSpPr>
        <p:spPr bwMode="auto">
          <a:xfrm>
            <a:off x="0" y="0"/>
            <a:ext cx="3170238"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9234" name="Rectangle 18"/>
          <p:cNvSpPr>
            <a:spLocks noGrp="1" noRot="1" noChangeAspect="1" noChangeArrowheads="1" noTextEdit="1"/>
          </p:cNvSpPr>
          <p:nvPr>
            <p:ph type="sldImg"/>
          </p:nvPr>
        </p:nvSpPr>
        <p:spPr>
          <a:xfrm>
            <a:off x="917575" y="744538"/>
            <a:ext cx="4962525" cy="3722687"/>
          </a:xfrm>
          <a:ln cap="flat"/>
        </p:spPr>
      </p:sp>
      <p:sp>
        <p:nvSpPr>
          <p:cNvPr id="9235" name="Rectangle 19"/>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xmlns="" val="2103450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5"/>
          <p:cNvSpPr>
            <a:spLocks noGrp="1" noChangeArrowheads="1"/>
          </p:cNvSpPr>
          <p:nvPr>
            <p:ph type="sldNum" sz="quarter" idx="5"/>
          </p:nvPr>
        </p:nvSpPr>
        <p:spPr>
          <a:ln/>
        </p:spPr>
        <p:txBody>
          <a:bodyPr/>
          <a:lstStyle/>
          <a:p>
            <a:fld id="{C228304D-984F-41B8-9AF0-20669F0FC8BB}" type="slidenum">
              <a:rPr lang="en-US"/>
              <a:pPr/>
              <a:t>13</a:t>
            </a:fld>
            <a:endParaRPr lang="en-US"/>
          </a:p>
        </p:txBody>
      </p:sp>
      <p:sp>
        <p:nvSpPr>
          <p:cNvPr id="7170" name="Rectangle 2"/>
          <p:cNvSpPr>
            <a:spLocks noChangeArrowheads="1"/>
          </p:cNvSpPr>
          <p:nvPr/>
        </p:nvSpPr>
        <p:spPr bwMode="auto">
          <a:xfrm>
            <a:off x="4144963" y="0"/>
            <a:ext cx="3170237"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7171" name="Rectangle 3"/>
          <p:cNvSpPr>
            <a:spLocks noChangeArrowheads="1"/>
          </p:cNvSpPr>
          <p:nvPr/>
        </p:nvSpPr>
        <p:spPr bwMode="auto">
          <a:xfrm>
            <a:off x="4144963" y="9121775"/>
            <a:ext cx="3170237"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20138" tIns="0" rIns="20138" bIns="0" anchor="b"/>
          <a:lstStyle>
            <a:lvl1pPr algn="l" defTabSz="966788">
              <a:defRPr sz="2400">
                <a:solidFill>
                  <a:schemeClr val="tx1"/>
                </a:solidFill>
                <a:latin typeface="Times New Roman" panose="02020603050405020304" pitchFamily="18" charset="0"/>
              </a:defRPr>
            </a:lvl1pPr>
            <a:lvl2pPr marL="482600" algn="l" defTabSz="966788">
              <a:defRPr sz="2400">
                <a:solidFill>
                  <a:schemeClr val="tx1"/>
                </a:solidFill>
                <a:latin typeface="Times New Roman" panose="02020603050405020304" pitchFamily="18" charset="0"/>
              </a:defRPr>
            </a:lvl2pPr>
            <a:lvl3pPr marL="966788" algn="l" defTabSz="966788">
              <a:defRPr sz="2400">
                <a:solidFill>
                  <a:schemeClr val="tx1"/>
                </a:solidFill>
                <a:latin typeface="Times New Roman" panose="02020603050405020304" pitchFamily="18" charset="0"/>
              </a:defRPr>
            </a:lvl3pPr>
            <a:lvl4pPr marL="1449388" algn="l" defTabSz="966788">
              <a:defRPr sz="2400">
                <a:solidFill>
                  <a:schemeClr val="tx1"/>
                </a:solidFill>
                <a:latin typeface="Times New Roman" panose="02020603050405020304" pitchFamily="18" charset="0"/>
              </a:defRPr>
            </a:lvl4pPr>
            <a:lvl5pPr marL="1933575" algn="l" defTabSz="966788">
              <a:defRPr sz="2400">
                <a:solidFill>
                  <a:schemeClr val="tx1"/>
                </a:solidFill>
                <a:latin typeface="Times New Roman" panose="02020603050405020304" pitchFamily="18" charset="0"/>
              </a:defRPr>
            </a:lvl5pPr>
            <a:lvl6pPr marL="2390775" defTabSz="966788" eaLnBrk="0" fontAlgn="base" hangingPunct="0">
              <a:spcBef>
                <a:spcPct val="0"/>
              </a:spcBef>
              <a:spcAft>
                <a:spcPct val="0"/>
              </a:spcAft>
              <a:defRPr sz="2400">
                <a:solidFill>
                  <a:schemeClr val="tx1"/>
                </a:solidFill>
                <a:latin typeface="Times New Roman" panose="02020603050405020304" pitchFamily="18" charset="0"/>
              </a:defRPr>
            </a:lvl6pPr>
            <a:lvl7pPr marL="2847975" defTabSz="966788" eaLnBrk="0" fontAlgn="base" hangingPunct="0">
              <a:spcBef>
                <a:spcPct val="0"/>
              </a:spcBef>
              <a:spcAft>
                <a:spcPct val="0"/>
              </a:spcAft>
              <a:defRPr sz="2400">
                <a:solidFill>
                  <a:schemeClr val="tx1"/>
                </a:solidFill>
                <a:latin typeface="Times New Roman" panose="02020603050405020304" pitchFamily="18" charset="0"/>
              </a:defRPr>
            </a:lvl7pPr>
            <a:lvl8pPr marL="3305175" defTabSz="966788" eaLnBrk="0" fontAlgn="base" hangingPunct="0">
              <a:spcBef>
                <a:spcPct val="0"/>
              </a:spcBef>
              <a:spcAft>
                <a:spcPct val="0"/>
              </a:spcAft>
              <a:defRPr sz="2400">
                <a:solidFill>
                  <a:schemeClr val="tx1"/>
                </a:solidFill>
                <a:latin typeface="Times New Roman" panose="02020603050405020304" pitchFamily="18" charset="0"/>
              </a:defRPr>
            </a:lvl8pPr>
            <a:lvl9pPr marL="3762375" defTabSz="966788"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1100" i="1"/>
              <a:t>2</a:t>
            </a:r>
          </a:p>
        </p:txBody>
      </p:sp>
      <p:sp>
        <p:nvSpPr>
          <p:cNvPr id="7172" name="Rectangle 4"/>
          <p:cNvSpPr>
            <a:spLocks noChangeArrowheads="1"/>
          </p:cNvSpPr>
          <p:nvPr/>
        </p:nvSpPr>
        <p:spPr bwMode="auto">
          <a:xfrm>
            <a:off x="0" y="9121775"/>
            <a:ext cx="3170238"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7173" name="Rectangle 5"/>
          <p:cNvSpPr>
            <a:spLocks noChangeArrowheads="1"/>
          </p:cNvSpPr>
          <p:nvPr/>
        </p:nvSpPr>
        <p:spPr bwMode="auto">
          <a:xfrm>
            <a:off x="0" y="0"/>
            <a:ext cx="3170238"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7174" name="Rectangle 6"/>
          <p:cNvSpPr>
            <a:spLocks noChangeArrowheads="1"/>
          </p:cNvSpPr>
          <p:nvPr/>
        </p:nvSpPr>
        <p:spPr bwMode="auto">
          <a:xfrm>
            <a:off x="4144963" y="0"/>
            <a:ext cx="3170237"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7175" name="Rectangle 7"/>
          <p:cNvSpPr>
            <a:spLocks noChangeArrowheads="1"/>
          </p:cNvSpPr>
          <p:nvPr/>
        </p:nvSpPr>
        <p:spPr bwMode="auto">
          <a:xfrm>
            <a:off x="4144963" y="9121775"/>
            <a:ext cx="3170237"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20138" tIns="0" rIns="20138" bIns="0" anchor="b"/>
          <a:lstStyle>
            <a:lvl1pPr algn="l" defTabSz="966788">
              <a:defRPr sz="2400">
                <a:solidFill>
                  <a:schemeClr val="tx1"/>
                </a:solidFill>
                <a:latin typeface="Times New Roman" panose="02020603050405020304" pitchFamily="18" charset="0"/>
              </a:defRPr>
            </a:lvl1pPr>
            <a:lvl2pPr marL="482600" algn="l" defTabSz="966788">
              <a:defRPr sz="2400">
                <a:solidFill>
                  <a:schemeClr val="tx1"/>
                </a:solidFill>
                <a:latin typeface="Times New Roman" panose="02020603050405020304" pitchFamily="18" charset="0"/>
              </a:defRPr>
            </a:lvl2pPr>
            <a:lvl3pPr marL="966788" algn="l" defTabSz="966788">
              <a:defRPr sz="2400">
                <a:solidFill>
                  <a:schemeClr val="tx1"/>
                </a:solidFill>
                <a:latin typeface="Times New Roman" panose="02020603050405020304" pitchFamily="18" charset="0"/>
              </a:defRPr>
            </a:lvl3pPr>
            <a:lvl4pPr marL="1449388" algn="l" defTabSz="966788">
              <a:defRPr sz="2400">
                <a:solidFill>
                  <a:schemeClr val="tx1"/>
                </a:solidFill>
                <a:latin typeface="Times New Roman" panose="02020603050405020304" pitchFamily="18" charset="0"/>
              </a:defRPr>
            </a:lvl4pPr>
            <a:lvl5pPr marL="1933575" algn="l" defTabSz="966788">
              <a:defRPr sz="2400">
                <a:solidFill>
                  <a:schemeClr val="tx1"/>
                </a:solidFill>
                <a:latin typeface="Times New Roman" panose="02020603050405020304" pitchFamily="18" charset="0"/>
              </a:defRPr>
            </a:lvl5pPr>
            <a:lvl6pPr marL="2390775" defTabSz="966788" eaLnBrk="0" fontAlgn="base" hangingPunct="0">
              <a:spcBef>
                <a:spcPct val="0"/>
              </a:spcBef>
              <a:spcAft>
                <a:spcPct val="0"/>
              </a:spcAft>
              <a:defRPr sz="2400">
                <a:solidFill>
                  <a:schemeClr val="tx1"/>
                </a:solidFill>
                <a:latin typeface="Times New Roman" panose="02020603050405020304" pitchFamily="18" charset="0"/>
              </a:defRPr>
            </a:lvl6pPr>
            <a:lvl7pPr marL="2847975" defTabSz="966788" eaLnBrk="0" fontAlgn="base" hangingPunct="0">
              <a:spcBef>
                <a:spcPct val="0"/>
              </a:spcBef>
              <a:spcAft>
                <a:spcPct val="0"/>
              </a:spcAft>
              <a:defRPr sz="2400">
                <a:solidFill>
                  <a:schemeClr val="tx1"/>
                </a:solidFill>
                <a:latin typeface="Times New Roman" panose="02020603050405020304" pitchFamily="18" charset="0"/>
              </a:defRPr>
            </a:lvl7pPr>
            <a:lvl8pPr marL="3305175" defTabSz="966788" eaLnBrk="0" fontAlgn="base" hangingPunct="0">
              <a:spcBef>
                <a:spcPct val="0"/>
              </a:spcBef>
              <a:spcAft>
                <a:spcPct val="0"/>
              </a:spcAft>
              <a:defRPr sz="2400">
                <a:solidFill>
                  <a:schemeClr val="tx1"/>
                </a:solidFill>
                <a:latin typeface="Times New Roman" panose="02020603050405020304" pitchFamily="18" charset="0"/>
              </a:defRPr>
            </a:lvl8pPr>
            <a:lvl9pPr marL="3762375" defTabSz="966788"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1100" i="1"/>
              <a:t>2</a:t>
            </a:r>
          </a:p>
        </p:txBody>
      </p:sp>
      <p:sp>
        <p:nvSpPr>
          <p:cNvPr id="7176" name="Rectangle 8"/>
          <p:cNvSpPr>
            <a:spLocks noChangeArrowheads="1"/>
          </p:cNvSpPr>
          <p:nvPr/>
        </p:nvSpPr>
        <p:spPr bwMode="auto">
          <a:xfrm>
            <a:off x="0" y="9121775"/>
            <a:ext cx="3170238"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7177" name="Rectangle 9"/>
          <p:cNvSpPr>
            <a:spLocks noChangeArrowheads="1"/>
          </p:cNvSpPr>
          <p:nvPr/>
        </p:nvSpPr>
        <p:spPr bwMode="auto">
          <a:xfrm>
            <a:off x="0" y="0"/>
            <a:ext cx="3170238"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7178" name="Rectangle 10"/>
          <p:cNvSpPr>
            <a:spLocks noChangeArrowheads="1"/>
          </p:cNvSpPr>
          <p:nvPr/>
        </p:nvSpPr>
        <p:spPr bwMode="auto">
          <a:xfrm>
            <a:off x="4144963" y="0"/>
            <a:ext cx="3170237"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7179" name="Rectangle 11"/>
          <p:cNvSpPr>
            <a:spLocks noChangeArrowheads="1"/>
          </p:cNvSpPr>
          <p:nvPr/>
        </p:nvSpPr>
        <p:spPr bwMode="auto">
          <a:xfrm>
            <a:off x="4144963" y="9121775"/>
            <a:ext cx="3170237"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20138" tIns="0" rIns="20138" bIns="0" anchor="b"/>
          <a:lstStyle>
            <a:lvl1pPr algn="l" defTabSz="966788">
              <a:defRPr sz="2400">
                <a:solidFill>
                  <a:schemeClr val="tx1"/>
                </a:solidFill>
                <a:latin typeface="Times New Roman" panose="02020603050405020304" pitchFamily="18" charset="0"/>
              </a:defRPr>
            </a:lvl1pPr>
            <a:lvl2pPr marL="482600" algn="l" defTabSz="966788">
              <a:defRPr sz="2400">
                <a:solidFill>
                  <a:schemeClr val="tx1"/>
                </a:solidFill>
                <a:latin typeface="Times New Roman" panose="02020603050405020304" pitchFamily="18" charset="0"/>
              </a:defRPr>
            </a:lvl2pPr>
            <a:lvl3pPr marL="966788" algn="l" defTabSz="966788">
              <a:defRPr sz="2400">
                <a:solidFill>
                  <a:schemeClr val="tx1"/>
                </a:solidFill>
                <a:latin typeface="Times New Roman" panose="02020603050405020304" pitchFamily="18" charset="0"/>
              </a:defRPr>
            </a:lvl3pPr>
            <a:lvl4pPr marL="1449388" algn="l" defTabSz="966788">
              <a:defRPr sz="2400">
                <a:solidFill>
                  <a:schemeClr val="tx1"/>
                </a:solidFill>
                <a:latin typeface="Times New Roman" panose="02020603050405020304" pitchFamily="18" charset="0"/>
              </a:defRPr>
            </a:lvl4pPr>
            <a:lvl5pPr marL="1933575" algn="l" defTabSz="966788">
              <a:defRPr sz="2400">
                <a:solidFill>
                  <a:schemeClr val="tx1"/>
                </a:solidFill>
                <a:latin typeface="Times New Roman" panose="02020603050405020304" pitchFamily="18" charset="0"/>
              </a:defRPr>
            </a:lvl5pPr>
            <a:lvl6pPr marL="2390775" defTabSz="966788" eaLnBrk="0" fontAlgn="base" hangingPunct="0">
              <a:spcBef>
                <a:spcPct val="0"/>
              </a:spcBef>
              <a:spcAft>
                <a:spcPct val="0"/>
              </a:spcAft>
              <a:defRPr sz="2400">
                <a:solidFill>
                  <a:schemeClr val="tx1"/>
                </a:solidFill>
                <a:latin typeface="Times New Roman" panose="02020603050405020304" pitchFamily="18" charset="0"/>
              </a:defRPr>
            </a:lvl6pPr>
            <a:lvl7pPr marL="2847975" defTabSz="966788" eaLnBrk="0" fontAlgn="base" hangingPunct="0">
              <a:spcBef>
                <a:spcPct val="0"/>
              </a:spcBef>
              <a:spcAft>
                <a:spcPct val="0"/>
              </a:spcAft>
              <a:defRPr sz="2400">
                <a:solidFill>
                  <a:schemeClr val="tx1"/>
                </a:solidFill>
                <a:latin typeface="Times New Roman" panose="02020603050405020304" pitchFamily="18" charset="0"/>
              </a:defRPr>
            </a:lvl7pPr>
            <a:lvl8pPr marL="3305175" defTabSz="966788" eaLnBrk="0" fontAlgn="base" hangingPunct="0">
              <a:spcBef>
                <a:spcPct val="0"/>
              </a:spcBef>
              <a:spcAft>
                <a:spcPct val="0"/>
              </a:spcAft>
              <a:defRPr sz="2400">
                <a:solidFill>
                  <a:schemeClr val="tx1"/>
                </a:solidFill>
                <a:latin typeface="Times New Roman" panose="02020603050405020304" pitchFamily="18" charset="0"/>
              </a:defRPr>
            </a:lvl8pPr>
            <a:lvl9pPr marL="3762375" defTabSz="966788"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1100" i="1"/>
              <a:t>1</a:t>
            </a:r>
          </a:p>
        </p:txBody>
      </p:sp>
      <p:sp>
        <p:nvSpPr>
          <p:cNvPr id="7180" name="Rectangle 12"/>
          <p:cNvSpPr>
            <a:spLocks noChangeArrowheads="1"/>
          </p:cNvSpPr>
          <p:nvPr/>
        </p:nvSpPr>
        <p:spPr bwMode="auto">
          <a:xfrm>
            <a:off x="0" y="9121775"/>
            <a:ext cx="3170238"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7181" name="Rectangle 13"/>
          <p:cNvSpPr>
            <a:spLocks noChangeArrowheads="1"/>
          </p:cNvSpPr>
          <p:nvPr/>
        </p:nvSpPr>
        <p:spPr bwMode="auto">
          <a:xfrm>
            <a:off x="0" y="0"/>
            <a:ext cx="3170238"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7182" name="Rectangle 14"/>
          <p:cNvSpPr>
            <a:spLocks noChangeArrowheads="1"/>
          </p:cNvSpPr>
          <p:nvPr/>
        </p:nvSpPr>
        <p:spPr bwMode="auto">
          <a:xfrm>
            <a:off x="4144963" y="0"/>
            <a:ext cx="3170237"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7183" name="Rectangle 15"/>
          <p:cNvSpPr>
            <a:spLocks noChangeArrowheads="1"/>
          </p:cNvSpPr>
          <p:nvPr/>
        </p:nvSpPr>
        <p:spPr bwMode="auto">
          <a:xfrm>
            <a:off x="4144963" y="9121775"/>
            <a:ext cx="3170237"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20138" tIns="0" rIns="20138" bIns="0" anchor="b"/>
          <a:lstStyle>
            <a:lvl1pPr algn="l" defTabSz="966788">
              <a:defRPr sz="2400">
                <a:solidFill>
                  <a:schemeClr val="tx1"/>
                </a:solidFill>
                <a:latin typeface="Times New Roman" panose="02020603050405020304" pitchFamily="18" charset="0"/>
              </a:defRPr>
            </a:lvl1pPr>
            <a:lvl2pPr marL="482600" algn="l" defTabSz="966788">
              <a:defRPr sz="2400">
                <a:solidFill>
                  <a:schemeClr val="tx1"/>
                </a:solidFill>
                <a:latin typeface="Times New Roman" panose="02020603050405020304" pitchFamily="18" charset="0"/>
              </a:defRPr>
            </a:lvl2pPr>
            <a:lvl3pPr marL="966788" algn="l" defTabSz="966788">
              <a:defRPr sz="2400">
                <a:solidFill>
                  <a:schemeClr val="tx1"/>
                </a:solidFill>
                <a:latin typeface="Times New Roman" panose="02020603050405020304" pitchFamily="18" charset="0"/>
              </a:defRPr>
            </a:lvl3pPr>
            <a:lvl4pPr marL="1449388" algn="l" defTabSz="966788">
              <a:defRPr sz="2400">
                <a:solidFill>
                  <a:schemeClr val="tx1"/>
                </a:solidFill>
                <a:latin typeface="Times New Roman" panose="02020603050405020304" pitchFamily="18" charset="0"/>
              </a:defRPr>
            </a:lvl4pPr>
            <a:lvl5pPr marL="1933575" algn="l" defTabSz="966788">
              <a:defRPr sz="2400">
                <a:solidFill>
                  <a:schemeClr val="tx1"/>
                </a:solidFill>
                <a:latin typeface="Times New Roman" panose="02020603050405020304" pitchFamily="18" charset="0"/>
              </a:defRPr>
            </a:lvl5pPr>
            <a:lvl6pPr marL="2390775" defTabSz="966788" eaLnBrk="0" fontAlgn="base" hangingPunct="0">
              <a:spcBef>
                <a:spcPct val="0"/>
              </a:spcBef>
              <a:spcAft>
                <a:spcPct val="0"/>
              </a:spcAft>
              <a:defRPr sz="2400">
                <a:solidFill>
                  <a:schemeClr val="tx1"/>
                </a:solidFill>
                <a:latin typeface="Times New Roman" panose="02020603050405020304" pitchFamily="18" charset="0"/>
              </a:defRPr>
            </a:lvl6pPr>
            <a:lvl7pPr marL="2847975" defTabSz="966788" eaLnBrk="0" fontAlgn="base" hangingPunct="0">
              <a:spcBef>
                <a:spcPct val="0"/>
              </a:spcBef>
              <a:spcAft>
                <a:spcPct val="0"/>
              </a:spcAft>
              <a:defRPr sz="2400">
                <a:solidFill>
                  <a:schemeClr val="tx1"/>
                </a:solidFill>
                <a:latin typeface="Times New Roman" panose="02020603050405020304" pitchFamily="18" charset="0"/>
              </a:defRPr>
            </a:lvl7pPr>
            <a:lvl8pPr marL="3305175" defTabSz="966788" eaLnBrk="0" fontAlgn="base" hangingPunct="0">
              <a:spcBef>
                <a:spcPct val="0"/>
              </a:spcBef>
              <a:spcAft>
                <a:spcPct val="0"/>
              </a:spcAft>
              <a:defRPr sz="2400">
                <a:solidFill>
                  <a:schemeClr val="tx1"/>
                </a:solidFill>
                <a:latin typeface="Times New Roman" panose="02020603050405020304" pitchFamily="18" charset="0"/>
              </a:defRPr>
            </a:lvl8pPr>
            <a:lvl9pPr marL="3762375" defTabSz="966788"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1100" i="1"/>
              <a:t>1</a:t>
            </a:r>
          </a:p>
        </p:txBody>
      </p:sp>
      <p:sp>
        <p:nvSpPr>
          <p:cNvPr id="7184" name="Rectangle 16"/>
          <p:cNvSpPr>
            <a:spLocks noChangeArrowheads="1"/>
          </p:cNvSpPr>
          <p:nvPr/>
        </p:nvSpPr>
        <p:spPr bwMode="auto">
          <a:xfrm>
            <a:off x="0" y="9121775"/>
            <a:ext cx="3170238"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7185" name="Rectangle 17"/>
          <p:cNvSpPr>
            <a:spLocks noChangeArrowheads="1"/>
          </p:cNvSpPr>
          <p:nvPr/>
        </p:nvSpPr>
        <p:spPr bwMode="auto">
          <a:xfrm>
            <a:off x="0" y="0"/>
            <a:ext cx="3170238"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7186" name="Rectangle 18"/>
          <p:cNvSpPr>
            <a:spLocks noGrp="1" noRot="1" noChangeAspect="1" noChangeArrowheads="1" noTextEdit="1"/>
          </p:cNvSpPr>
          <p:nvPr>
            <p:ph type="sldImg"/>
          </p:nvPr>
        </p:nvSpPr>
        <p:spPr>
          <a:xfrm>
            <a:off x="917575" y="744538"/>
            <a:ext cx="4962525" cy="3722687"/>
          </a:xfrm>
          <a:ln cap="flat"/>
        </p:spPr>
      </p:sp>
      <p:sp>
        <p:nvSpPr>
          <p:cNvPr id="7187" name="Rectangle 19"/>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xmlns="" val="2012896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5"/>
          <p:cNvSpPr>
            <a:spLocks noGrp="1" noChangeArrowheads="1"/>
          </p:cNvSpPr>
          <p:nvPr>
            <p:ph type="sldNum" sz="quarter" idx="5"/>
          </p:nvPr>
        </p:nvSpPr>
        <p:spPr>
          <a:ln/>
        </p:spPr>
        <p:txBody>
          <a:bodyPr/>
          <a:lstStyle/>
          <a:p>
            <a:fld id="{953BD3F2-B466-491F-85E2-235F88F89D52}" type="slidenum">
              <a:rPr lang="en-US"/>
              <a:pPr/>
              <a:t>14</a:t>
            </a:fld>
            <a:endParaRPr lang="en-US"/>
          </a:p>
        </p:txBody>
      </p:sp>
      <p:sp>
        <p:nvSpPr>
          <p:cNvPr id="13314" name="Rectangle 2"/>
          <p:cNvSpPr>
            <a:spLocks noChangeArrowheads="1"/>
          </p:cNvSpPr>
          <p:nvPr/>
        </p:nvSpPr>
        <p:spPr bwMode="auto">
          <a:xfrm>
            <a:off x="4144963" y="0"/>
            <a:ext cx="3170237"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13315" name="Rectangle 3"/>
          <p:cNvSpPr>
            <a:spLocks noChangeArrowheads="1"/>
          </p:cNvSpPr>
          <p:nvPr/>
        </p:nvSpPr>
        <p:spPr bwMode="auto">
          <a:xfrm>
            <a:off x="4144963" y="9121775"/>
            <a:ext cx="3170237"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20138" tIns="0" rIns="20138" bIns="0" anchor="b"/>
          <a:lstStyle>
            <a:lvl1pPr algn="l" defTabSz="966788">
              <a:defRPr sz="2400">
                <a:solidFill>
                  <a:schemeClr val="tx1"/>
                </a:solidFill>
                <a:latin typeface="Times New Roman" panose="02020603050405020304" pitchFamily="18" charset="0"/>
              </a:defRPr>
            </a:lvl1pPr>
            <a:lvl2pPr marL="482600" algn="l" defTabSz="966788">
              <a:defRPr sz="2400">
                <a:solidFill>
                  <a:schemeClr val="tx1"/>
                </a:solidFill>
                <a:latin typeface="Times New Roman" panose="02020603050405020304" pitchFamily="18" charset="0"/>
              </a:defRPr>
            </a:lvl2pPr>
            <a:lvl3pPr marL="966788" algn="l" defTabSz="966788">
              <a:defRPr sz="2400">
                <a:solidFill>
                  <a:schemeClr val="tx1"/>
                </a:solidFill>
                <a:latin typeface="Times New Roman" panose="02020603050405020304" pitchFamily="18" charset="0"/>
              </a:defRPr>
            </a:lvl3pPr>
            <a:lvl4pPr marL="1449388" algn="l" defTabSz="966788">
              <a:defRPr sz="2400">
                <a:solidFill>
                  <a:schemeClr val="tx1"/>
                </a:solidFill>
                <a:latin typeface="Times New Roman" panose="02020603050405020304" pitchFamily="18" charset="0"/>
              </a:defRPr>
            </a:lvl4pPr>
            <a:lvl5pPr marL="1933575" algn="l" defTabSz="966788">
              <a:defRPr sz="2400">
                <a:solidFill>
                  <a:schemeClr val="tx1"/>
                </a:solidFill>
                <a:latin typeface="Times New Roman" panose="02020603050405020304" pitchFamily="18" charset="0"/>
              </a:defRPr>
            </a:lvl5pPr>
            <a:lvl6pPr marL="2390775" defTabSz="966788" eaLnBrk="0" fontAlgn="base" hangingPunct="0">
              <a:spcBef>
                <a:spcPct val="0"/>
              </a:spcBef>
              <a:spcAft>
                <a:spcPct val="0"/>
              </a:spcAft>
              <a:defRPr sz="2400">
                <a:solidFill>
                  <a:schemeClr val="tx1"/>
                </a:solidFill>
                <a:latin typeface="Times New Roman" panose="02020603050405020304" pitchFamily="18" charset="0"/>
              </a:defRPr>
            </a:lvl6pPr>
            <a:lvl7pPr marL="2847975" defTabSz="966788" eaLnBrk="0" fontAlgn="base" hangingPunct="0">
              <a:spcBef>
                <a:spcPct val="0"/>
              </a:spcBef>
              <a:spcAft>
                <a:spcPct val="0"/>
              </a:spcAft>
              <a:defRPr sz="2400">
                <a:solidFill>
                  <a:schemeClr val="tx1"/>
                </a:solidFill>
                <a:latin typeface="Times New Roman" panose="02020603050405020304" pitchFamily="18" charset="0"/>
              </a:defRPr>
            </a:lvl7pPr>
            <a:lvl8pPr marL="3305175" defTabSz="966788" eaLnBrk="0" fontAlgn="base" hangingPunct="0">
              <a:spcBef>
                <a:spcPct val="0"/>
              </a:spcBef>
              <a:spcAft>
                <a:spcPct val="0"/>
              </a:spcAft>
              <a:defRPr sz="2400">
                <a:solidFill>
                  <a:schemeClr val="tx1"/>
                </a:solidFill>
                <a:latin typeface="Times New Roman" panose="02020603050405020304" pitchFamily="18" charset="0"/>
              </a:defRPr>
            </a:lvl8pPr>
            <a:lvl9pPr marL="3762375" defTabSz="966788"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1100" i="1"/>
              <a:t>5</a:t>
            </a:r>
          </a:p>
        </p:txBody>
      </p:sp>
      <p:sp>
        <p:nvSpPr>
          <p:cNvPr id="13316" name="Rectangle 4"/>
          <p:cNvSpPr>
            <a:spLocks noChangeArrowheads="1"/>
          </p:cNvSpPr>
          <p:nvPr/>
        </p:nvSpPr>
        <p:spPr bwMode="auto">
          <a:xfrm>
            <a:off x="0" y="9121775"/>
            <a:ext cx="3170238"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13317" name="Rectangle 5"/>
          <p:cNvSpPr>
            <a:spLocks noChangeArrowheads="1"/>
          </p:cNvSpPr>
          <p:nvPr/>
        </p:nvSpPr>
        <p:spPr bwMode="auto">
          <a:xfrm>
            <a:off x="0" y="0"/>
            <a:ext cx="3170238"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13318" name="Rectangle 6"/>
          <p:cNvSpPr>
            <a:spLocks noChangeArrowheads="1"/>
          </p:cNvSpPr>
          <p:nvPr/>
        </p:nvSpPr>
        <p:spPr bwMode="auto">
          <a:xfrm>
            <a:off x="4144963" y="0"/>
            <a:ext cx="3170237"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13319" name="Rectangle 7"/>
          <p:cNvSpPr>
            <a:spLocks noChangeArrowheads="1"/>
          </p:cNvSpPr>
          <p:nvPr/>
        </p:nvSpPr>
        <p:spPr bwMode="auto">
          <a:xfrm>
            <a:off x="4144963" y="9121775"/>
            <a:ext cx="3170237"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20138" tIns="0" rIns="20138" bIns="0" anchor="b"/>
          <a:lstStyle>
            <a:lvl1pPr algn="l" defTabSz="966788">
              <a:defRPr sz="2400">
                <a:solidFill>
                  <a:schemeClr val="tx1"/>
                </a:solidFill>
                <a:latin typeface="Times New Roman" panose="02020603050405020304" pitchFamily="18" charset="0"/>
              </a:defRPr>
            </a:lvl1pPr>
            <a:lvl2pPr marL="482600" algn="l" defTabSz="966788">
              <a:defRPr sz="2400">
                <a:solidFill>
                  <a:schemeClr val="tx1"/>
                </a:solidFill>
                <a:latin typeface="Times New Roman" panose="02020603050405020304" pitchFamily="18" charset="0"/>
              </a:defRPr>
            </a:lvl2pPr>
            <a:lvl3pPr marL="966788" algn="l" defTabSz="966788">
              <a:defRPr sz="2400">
                <a:solidFill>
                  <a:schemeClr val="tx1"/>
                </a:solidFill>
                <a:latin typeface="Times New Roman" panose="02020603050405020304" pitchFamily="18" charset="0"/>
              </a:defRPr>
            </a:lvl3pPr>
            <a:lvl4pPr marL="1449388" algn="l" defTabSz="966788">
              <a:defRPr sz="2400">
                <a:solidFill>
                  <a:schemeClr val="tx1"/>
                </a:solidFill>
                <a:latin typeface="Times New Roman" panose="02020603050405020304" pitchFamily="18" charset="0"/>
              </a:defRPr>
            </a:lvl4pPr>
            <a:lvl5pPr marL="1933575" algn="l" defTabSz="966788">
              <a:defRPr sz="2400">
                <a:solidFill>
                  <a:schemeClr val="tx1"/>
                </a:solidFill>
                <a:latin typeface="Times New Roman" panose="02020603050405020304" pitchFamily="18" charset="0"/>
              </a:defRPr>
            </a:lvl5pPr>
            <a:lvl6pPr marL="2390775" defTabSz="966788" eaLnBrk="0" fontAlgn="base" hangingPunct="0">
              <a:spcBef>
                <a:spcPct val="0"/>
              </a:spcBef>
              <a:spcAft>
                <a:spcPct val="0"/>
              </a:spcAft>
              <a:defRPr sz="2400">
                <a:solidFill>
                  <a:schemeClr val="tx1"/>
                </a:solidFill>
                <a:latin typeface="Times New Roman" panose="02020603050405020304" pitchFamily="18" charset="0"/>
              </a:defRPr>
            </a:lvl6pPr>
            <a:lvl7pPr marL="2847975" defTabSz="966788" eaLnBrk="0" fontAlgn="base" hangingPunct="0">
              <a:spcBef>
                <a:spcPct val="0"/>
              </a:spcBef>
              <a:spcAft>
                <a:spcPct val="0"/>
              </a:spcAft>
              <a:defRPr sz="2400">
                <a:solidFill>
                  <a:schemeClr val="tx1"/>
                </a:solidFill>
                <a:latin typeface="Times New Roman" panose="02020603050405020304" pitchFamily="18" charset="0"/>
              </a:defRPr>
            </a:lvl7pPr>
            <a:lvl8pPr marL="3305175" defTabSz="966788" eaLnBrk="0" fontAlgn="base" hangingPunct="0">
              <a:spcBef>
                <a:spcPct val="0"/>
              </a:spcBef>
              <a:spcAft>
                <a:spcPct val="0"/>
              </a:spcAft>
              <a:defRPr sz="2400">
                <a:solidFill>
                  <a:schemeClr val="tx1"/>
                </a:solidFill>
                <a:latin typeface="Times New Roman" panose="02020603050405020304" pitchFamily="18" charset="0"/>
              </a:defRPr>
            </a:lvl8pPr>
            <a:lvl9pPr marL="3762375" defTabSz="966788"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1100" i="1"/>
              <a:t>5</a:t>
            </a:r>
          </a:p>
        </p:txBody>
      </p:sp>
      <p:sp>
        <p:nvSpPr>
          <p:cNvPr id="13320" name="Rectangle 8"/>
          <p:cNvSpPr>
            <a:spLocks noChangeArrowheads="1"/>
          </p:cNvSpPr>
          <p:nvPr/>
        </p:nvSpPr>
        <p:spPr bwMode="auto">
          <a:xfrm>
            <a:off x="0" y="9121775"/>
            <a:ext cx="3170238"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13321" name="Rectangle 9"/>
          <p:cNvSpPr>
            <a:spLocks noChangeArrowheads="1"/>
          </p:cNvSpPr>
          <p:nvPr/>
        </p:nvSpPr>
        <p:spPr bwMode="auto">
          <a:xfrm>
            <a:off x="0" y="0"/>
            <a:ext cx="3170238"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13322" name="Rectangle 10"/>
          <p:cNvSpPr>
            <a:spLocks noGrp="1" noRot="1" noChangeAspect="1" noChangeArrowheads="1" noTextEdit="1"/>
          </p:cNvSpPr>
          <p:nvPr>
            <p:ph type="sldImg"/>
          </p:nvPr>
        </p:nvSpPr>
        <p:spPr>
          <a:xfrm>
            <a:off x="917575" y="744538"/>
            <a:ext cx="4962525" cy="3722687"/>
          </a:xfrm>
          <a:ln cap="flat"/>
        </p:spPr>
      </p:sp>
      <p:sp>
        <p:nvSpPr>
          <p:cNvPr id="13323" name="Rectangle 11"/>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xmlns="" val="18394111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5"/>
          <p:cNvSpPr>
            <a:spLocks noGrp="1" noChangeArrowheads="1"/>
          </p:cNvSpPr>
          <p:nvPr>
            <p:ph type="sldNum" sz="quarter" idx="5"/>
          </p:nvPr>
        </p:nvSpPr>
        <p:spPr>
          <a:ln/>
        </p:spPr>
        <p:txBody>
          <a:bodyPr/>
          <a:lstStyle/>
          <a:p>
            <a:fld id="{B25A9BF4-62F6-456F-9AB7-56F9E8842586}" type="slidenum">
              <a:rPr lang="en-US"/>
              <a:pPr/>
              <a:t>16</a:t>
            </a:fld>
            <a:endParaRPr lang="en-US"/>
          </a:p>
        </p:txBody>
      </p:sp>
      <p:sp>
        <p:nvSpPr>
          <p:cNvPr id="62466" name="Rectangle 2"/>
          <p:cNvSpPr>
            <a:spLocks noChangeArrowheads="1"/>
          </p:cNvSpPr>
          <p:nvPr/>
        </p:nvSpPr>
        <p:spPr bwMode="auto">
          <a:xfrm>
            <a:off x="4144963" y="0"/>
            <a:ext cx="3170237"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62467" name="Rectangle 3"/>
          <p:cNvSpPr>
            <a:spLocks noChangeArrowheads="1"/>
          </p:cNvSpPr>
          <p:nvPr/>
        </p:nvSpPr>
        <p:spPr bwMode="auto">
          <a:xfrm>
            <a:off x="4144963" y="9121775"/>
            <a:ext cx="3170237"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20138" tIns="0" rIns="20138" bIns="0" anchor="b"/>
          <a:lstStyle>
            <a:lvl1pPr algn="l" defTabSz="966788">
              <a:defRPr sz="2400">
                <a:solidFill>
                  <a:schemeClr val="tx1"/>
                </a:solidFill>
                <a:latin typeface="Times New Roman" panose="02020603050405020304" pitchFamily="18" charset="0"/>
              </a:defRPr>
            </a:lvl1pPr>
            <a:lvl2pPr marL="482600" algn="l" defTabSz="966788">
              <a:defRPr sz="2400">
                <a:solidFill>
                  <a:schemeClr val="tx1"/>
                </a:solidFill>
                <a:latin typeface="Times New Roman" panose="02020603050405020304" pitchFamily="18" charset="0"/>
              </a:defRPr>
            </a:lvl2pPr>
            <a:lvl3pPr marL="966788" algn="l" defTabSz="966788">
              <a:defRPr sz="2400">
                <a:solidFill>
                  <a:schemeClr val="tx1"/>
                </a:solidFill>
                <a:latin typeface="Times New Roman" panose="02020603050405020304" pitchFamily="18" charset="0"/>
              </a:defRPr>
            </a:lvl3pPr>
            <a:lvl4pPr marL="1449388" algn="l" defTabSz="966788">
              <a:defRPr sz="2400">
                <a:solidFill>
                  <a:schemeClr val="tx1"/>
                </a:solidFill>
                <a:latin typeface="Times New Roman" panose="02020603050405020304" pitchFamily="18" charset="0"/>
              </a:defRPr>
            </a:lvl4pPr>
            <a:lvl5pPr marL="1933575" algn="l" defTabSz="966788">
              <a:defRPr sz="2400">
                <a:solidFill>
                  <a:schemeClr val="tx1"/>
                </a:solidFill>
                <a:latin typeface="Times New Roman" panose="02020603050405020304" pitchFamily="18" charset="0"/>
              </a:defRPr>
            </a:lvl5pPr>
            <a:lvl6pPr marL="2390775" defTabSz="966788" eaLnBrk="0" fontAlgn="base" hangingPunct="0">
              <a:spcBef>
                <a:spcPct val="0"/>
              </a:spcBef>
              <a:spcAft>
                <a:spcPct val="0"/>
              </a:spcAft>
              <a:defRPr sz="2400">
                <a:solidFill>
                  <a:schemeClr val="tx1"/>
                </a:solidFill>
                <a:latin typeface="Times New Roman" panose="02020603050405020304" pitchFamily="18" charset="0"/>
              </a:defRPr>
            </a:lvl6pPr>
            <a:lvl7pPr marL="2847975" defTabSz="966788" eaLnBrk="0" fontAlgn="base" hangingPunct="0">
              <a:spcBef>
                <a:spcPct val="0"/>
              </a:spcBef>
              <a:spcAft>
                <a:spcPct val="0"/>
              </a:spcAft>
              <a:defRPr sz="2400">
                <a:solidFill>
                  <a:schemeClr val="tx1"/>
                </a:solidFill>
                <a:latin typeface="Times New Roman" panose="02020603050405020304" pitchFamily="18" charset="0"/>
              </a:defRPr>
            </a:lvl7pPr>
            <a:lvl8pPr marL="3305175" defTabSz="966788" eaLnBrk="0" fontAlgn="base" hangingPunct="0">
              <a:spcBef>
                <a:spcPct val="0"/>
              </a:spcBef>
              <a:spcAft>
                <a:spcPct val="0"/>
              </a:spcAft>
              <a:defRPr sz="2400">
                <a:solidFill>
                  <a:schemeClr val="tx1"/>
                </a:solidFill>
                <a:latin typeface="Times New Roman" panose="02020603050405020304" pitchFamily="18" charset="0"/>
              </a:defRPr>
            </a:lvl8pPr>
            <a:lvl9pPr marL="3762375" defTabSz="966788"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1100" i="1"/>
              <a:t>29</a:t>
            </a:r>
          </a:p>
        </p:txBody>
      </p:sp>
      <p:sp>
        <p:nvSpPr>
          <p:cNvPr id="62468" name="Rectangle 4"/>
          <p:cNvSpPr>
            <a:spLocks noChangeArrowheads="1"/>
          </p:cNvSpPr>
          <p:nvPr/>
        </p:nvSpPr>
        <p:spPr bwMode="auto">
          <a:xfrm>
            <a:off x="0" y="9121775"/>
            <a:ext cx="3170238"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62469" name="Rectangle 5"/>
          <p:cNvSpPr>
            <a:spLocks noChangeArrowheads="1"/>
          </p:cNvSpPr>
          <p:nvPr/>
        </p:nvSpPr>
        <p:spPr bwMode="auto">
          <a:xfrm>
            <a:off x="0" y="0"/>
            <a:ext cx="3170238"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62470" name="Rectangle 6"/>
          <p:cNvSpPr>
            <a:spLocks noChangeArrowheads="1"/>
          </p:cNvSpPr>
          <p:nvPr/>
        </p:nvSpPr>
        <p:spPr bwMode="auto">
          <a:xfrm>
            <a:off x="4144963" y="0"/>
            <a:ext cx="3170237"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62471" name="Rectangle 7"/>
          <p:cNvSpPr>
            <a:spLocks noChangeArrowheads="1"/>
          </p:cNvSpPr>
          <p:nvPr/>
        </p:nvSpPr>
        <p:spPr bwMode="auto">
          <a:xfrm>
            <a:off x="4144963" y="9121775"/>
            <a:ext cx="3170237"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20138" tIns="0" rIns="20138" bIns="0" anchor="b"/>
          <a:lstStyle>
            <a:lvl1pPr algn="l" defTabSz="966788">
              <a:defRPr sz="2400">
                <a:solidFill>
                  <a:schemeClr val="tx1"/>
                </a:solidFill>
                <a:latin typeface="Times New Roman" panose="02020603050405020304" pitchFamily="18" charset="0"/>
              </a:defRPr>
            </a:lvl1pPr>
            <a:lvl2pPr marL="482600" algn="l" defTabSz="966788">
              <a:defRPr sz="2400">
                <a:solidFill>
                  <a:schemeClr val="tx1"/>
                </a:solidFill>
                <a:latin typeface="Times New Roman" panose="02020603050405020304" pitchFamily="18" charset="0"/>
              </a:defRPr>
            </a:lvl2pPr>
            <a:lvl3pPr marL="966788" algn="l" defTabSz="966788">
              <a:defRPr sz="2400">
                <a:solidFill>
                  <a:schemeClr val="tx1"/>
                </a:solidFill>
                <a:latin typeface="Times New Roman" panose="02020603050405020304" pitchFamily="18" charset="0"/>
              </a:defRPr>
            </a:lvl3pPr>
            <a:lvl4pPr marL="1449388" algn="l" defTabSz="966788">
              <a:defRPr sz="2400">
                <a:solidFill>
                  <a:schemeClr val="tx1"/>
                </a:solidFill>
                <a:latin typeface="Times New Roman" panose="02020603050405020304" pitchFamily="18" charset="0"/>
              </a:defRPr>
            </a:lvl4pPr>
            <a:lvl5pPr marL="1933575" algn="l" defTabSz="966788">
              <a:defRPr sz="2400">
                <a:solidFill>
                  <a:schemeClr val="tx1"/>
                </a:solidFill>
                <a:latin typeface="Times New Roman" panose="02020603050405020304" pitchFamily="18" charset="0"/>
              </a:defRPr>
            </a:lvl5pPr>
            <a:lvl6pPr marL="2390775" defTabSz="966788" eaLnBrk="0" fontAlgn="base" hangingPunct="0">
              <a:spcBef>
                <a:spcPct val="0"/>
              </a:spcBef>
              <a:spcAft>
                <a:spcPct val="0"/>
              </a:spcAft>
              <a:defRPr sz="2400">
                <a:solidFill>
                  <a:schemeClr val="tx1"/>
                </a:solidFill>
                <a:latin typeface="Times New Roman" panose="02020603050405020304" pitchFamily="18" charset="0"/>
              </a:defRPr>
            </a:lvl6pPr>
            <a:lvl7pPr marL="2847975" defTabSz="966788" eaLnBrk="0" fontAlgn="base" hangingPunct="0">
              <a:spcBef>
                <a:spcPct val="0"/>
              </a:spcBef>
              <a:spcAft>
                <a:spcPct val="0"/>
              </a:spcAft>
              <a:defRPr sz="2400">
                <a:solidFill>
                  <a:schemeClr val="tx1"/>
                </a:solidFill>
                <a:latin typeface="Times New Roman" panose="02020603050405020304" pitchFamily="18" charset="0"/>
              </a:defRPr>
            </a:lvl7pPr>
            <a:lvl8pPr marL="3305175" defTabSz="966788" eaLnBrk="0" fontAlgn="base" hangingPunct="0">
              <a:spcBef>
                <a:spcPct val="0"/>
              </a:spcBef>
              <a:spcAft>
                <a:spcPct val="0"/>
              </a:spcAft>
              <a:defRPr sz="2400">
                <a:solidFill>
                  <a:schemeClr val="tx1"/>
                </a:solidFill>
                <a:latin typeface="Times New Roman" panose="02020603050405020304" pitchFamily="18" charset="0"/>
              </a:defRPr>
            </a:lvl8pPr>
            <a:lvl9pPr marL="3762375" defTabSz="966788"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1100" i="1"/>
              <a:t>29</a:t>
            </a:r>
          </a:p>
        </p:txBody>
      </p:sp>
      <p:sp>
        <p:nvSpPr>
          <p:cNvPr id="62472" name="Rectangle 8"/>
          <p:cNvSpPr>
            <a:spLocks noChangeArrowheads="1"/>
          </p:cNvSpPr>
          <p:nvPr/>
        </p:nvSpPr>
        <p:spPr bwMode="auto">
          <a:xfrm>
            <a:off x="0" y="9121775"/>
            <a:ext cx="3170238"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62473" name="Rectangle 9"/>
          <p:cNvSpPr>
            <a:spLocks noChangeArrowheads="1"/>
          </p:cNvSpPr>
          <p:nvPr/>
        </p:nvSpPr>
        <p:spPr bwMode="auto">
          <a:xfrm>
            <a:off x="0" y="0"/>
            <a:ext cx="3170238"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62474" name="Rectangle 10"/>
          <p:cNvSpPr>
            <a:spLocks noChangeArrowheads="1"/>
          </p:cNvSpPr>
          <p:nvPr/>
        </p:nvSpPr>
        <p:spPr bwMode="auto">
          <a:xfrm>
            <a:off x="4144963" y="0"/>
            <a:ext cx="3170237"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62475" name="Rectangle 11"/>
          <p:cNvSpPr>
            <a:spLocks noChangeArrowheads="1"/>
          </p:cNvSpPr>
          <p:nvPr/>
        </p:nvSpPr>
        <p:spPr bwMode="auto">
          <a:xfrm>
            <a:off x="4144963" y="9121775"/>
            <a:ext cx="3170237"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20138" tIns="0" rIns="20138" bIns="0" anchor="b"/>
          <a:lstStyle>
            <a:lvl1pPr algn="l" defTabSz="966788">
              <a:defRPr sz="2400">
                <a:solidFill>
                  <a:schemeClr val="tx1"/>
                </a:solidFill>
                <a:latin typeface="Times New Roman" panose="02020603050405020304" pitchFamily="18" charset="0"/>
              </a:defRPr>
            </a:lvl1pPr>
            <a:lvl2pPr marL="482600" algn="l" defTabSz="966788">
              <a:defRPr sz="2400">
                <a:solidFill>
                  <a:schemeClr val="tx1"/>
                </a:solidFill>
                <a:latin typeface="Times New Roman" panose="02020603050405020304" pitchFamily="18" charset="0"/>
              </a:defRPr>
            </a:lvl2pPr>
            <a:lvl3pPr marL="966788" algn="l" defTabSz="966788">
              <a:defRPr sz="2400">
                <a:solidFill>
                  <a:schemeClr val="tx1"/>
                </a:solidFill>
                <a:latin typeface="Times New Roman" panose="02020603050405020304" pitchFamily="18" charset="0"/>
              </a:defRPr>
            </a:lvl3pPr>
            <a:lvl4pPr marL="1449388" algn="l" defTabSz="966788">
              <a:defRPr sz="2400">
                <a:solidFill>
                  <a:schemeClr val="tx1"/>
                </a:solidFill>
                <a:latin typeface="Times New Roman" panose="02020603050405020304" pitchFamily="18" charset="0"/>
              </a:defRPr>
            </a:lvl4pPr>
            <a:lvl5pPr marL="1933575" algn="l" defTabSz="966788">
              <a:defRPr sz="2400">
                <a:solidFill>
                  <a:schemeClr val="tx1"/>
                </a:solidFill>
                <a:latin typeface="Times New Roman" panose="02020603050405020304" pitchFamily="18" charset="0"/>
              </a:defRPr>
            </a:lvl5pPr>
            <a:lvl6pPr marL="2390775" defTabSz="966788" eaLnBrk="0" fontAlgn="base" hangingPunct="0">
              <a:spcBef>
                <a:spcPct val="0"/>
              </a:spcBef>
              <a:spcAft>
                <a:spcPct val="0"/>
              </a:spcAft>
              <a:defRPr sz="2400">
                <a:solidFill>
                  <a:schemeClr val="tx1"/>
                </a:solidFill>
                <a:latin typeface="Times New Roman" panose="02020603050405020304" pitchFamily="18" charset="0"/>
              </a:defRPr>
            </a:lvl6pPr>
            <a:lvl7pPr marL="2847975" defTabSz="966788" eaLnBrk="0" fontAlgn="base" hangingPunct="0">
              <a:spcBef>
                <a:spcPct val="0"/>
              </a:spcBef>
              <a:spcAft>
                <a:spcPct val="0"/>
              </a:spcAft>
              <a:defRPr sz="2400">
                <a:solidFill>
                  <a:schemeClr val="tx1"/>
                </a:solidFill>
                <a:latin typeface="Times New Roman" panose="02020603050405020304" pitchFamily="18" charset="0"/>
              </a:defRPr>
            </a:lvl7pPr>
            <a:lvl8pPr marL="3305175" defTabSz="966788" eaLnBrk="0" fontAlgn="base" hangingPunct="0">
              <a:spcBef>
                <a:spcPct val="0"/>
              </a:spcBef>
              <a:spcAft>
                <a:spcPct val="0"/>
              </a:spcAft>
              <a:defRPr sz="2400">
                <a:solidFill>
                  <a:schemeClr val="tx1"/>
                </a:solidFill>
                <a:latin typeface="Times New Roman" panose="02020603050405020304" pitchFamily="18" charset="0"/>
              </a:defRPr>
            </a:lvl8pPr>
            <a:lvl9pPr marL="3762375" defTabSz="966788"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1100" i="1"/>
              <a:t>23</a:t>
            </a:r>
          </a:p>
        </p:txBody>
      </p:sp>
      <p:sp>
        <p:nvSpPr>
          <p:cNvPr id="62476" name="Rectangle 12"/>
          <p:cNvSpPr>
            <a:spLocks noChangeArrowheads="1"/>
          </p:cNvSpPr>
          <p:nvPr/>
        </p:nvSpPr>
        <p:spPr bwMode="auto">
          <a:xfrm>
            <a:off x="0" y="9121775"/>
            <a:ext cx="3170238"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62477" name="Rectangle 13"/>
          <p:cNvSpPr>
            <a:spLocks noChangeArrowheads="1"/>
          </p:cNvSpPr>
          <p:nvPr/>
        </p:nvSpPr>
        <p:spPr bwMode="auto">
          <a:xfrm>
            <a:off x="0" y="0"/>
            <a:ext cx="3170238"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62478" name="Rectangle 14"/>
          <p:cNvSpPr>
            <a:spLocks noChangeArrowheads="1"/>
          </p:cNvSpPr>
          <p:nvPr/>
        </p:nvSpPr>
        <p:spPr bwMode="auto">
          <a:xfrm>
            <a:off x="4144963" y="0"/>
            <a:ext cx="3170237"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62479" name="Rectangle 15"/>
          <p:cNvSpPr>
            <a:spLocks noChangeArrowheads="1"/>
          </p:cNvSpPr>
          <p:nvPr/>
        </p:nvSpPr>
        <p:spPr bwMode="auto">
          <a:xfrm>
            <a:off x="4144963" y="9121775"/>
            <a:ext cx="3170237"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20138" tIns="0" rIns="20138" bIns="0" anchor="b"/>
          <a:lstStyle>
            <a:lvl1pPr algn="l" defTabSz="966788">
              <a:defRPr sz="2400">
                <a:solidFill>
                  <a:schemeClr val="tx1"/>
                </a:solidFill>
                <a:latin typeface="Times New Roman" panose="02020603050405020304" pitchFamily="18" charset="0"/>
              </a:defRPr>
            </a:lvl1pPr>
            <a:lvl2pPr marL="482600" algn="l" defTabSz="966788">
              <a:defRPr sz="2400">
                <a:solidFill>
                  <a:schemeClr val="tx1"/>
                </a:solidFill>
                <a:latin typeface="Times New Roman" panose="02020603050405020304" pitchFamily="18" charset="0"/>
              </a:defRPr>
            </a:lvl2pPr>
            <a:lvl3pPr marL="966788" algn="l" defTabSz="966788">
              <a:defRPr sz="2400">
                <a:solidFill>
                  <a:schemeClr val="tx1"/>
                </a:solidFill>
                <a:latin typeface="Times New Roman" panose="02020603050405020304" pitchFamily="18" charset="0"/>
              </a:defRPr>
            </a:lvl3pPr>
            <a:lvl4pPr marL="1449388" algn="l" defTabSz="966788">
              <a:defRPr sz="2400">
                <a:solidFill>
                  <a:schemeClr val="tx1"/>
                </a:solidFill>
                <a:latin typeface="Times New Roman" panose="02020603050405020304" pitchFamily="18" charset="0"/>
              </a:defRPr>
            </a:lvl4pPr>
            <a:lvl5pPr marL="1933575" algn="l" defTabSz="966788">
              <a:defRPr sz="2400">
                <a:solidFill>
                  <a:schemeClr val="tx1"/>
                </a:solidFill>
                <a:latin typeface="Times New Roman" panose="02020603050405020304" pitchFamily="18" charset="0"/>
              </a:defRPr>
            </a:lvl5pPr>
            <a:lvl6pPr marL="2390775" defTabSz="966788" eaLnBrk="0" fontAlgn="base" hangingPunct="0">
              <a:spcBef>
                <a:spcPct val="0"/>
              </a:spcBef>
              <a:spcAft>
                <a:spcPct val="0"/>
              </a:spcAft>
              <a:defRPr sz="2400">
                <a:solidFill>
                  <a:schemeClr val="tx1"/>
                </a:solidFill>
                <a:latin typeface="Times New Roman" panose="02020603050405020304" pitchFamily="18" charset="0"/>
              </a:defRPr>
            </a:lvl6pPr>
            <a:lvl7pPr marL="2847975" defTabSz="966788" eaLnBrk="0" fontAlgn="base" hangingPunct="0">
              <a:spcBef>
                <a:spcPct val="0"/>
              </a:spcBef>
              <a:spcAft>
                <a:spcPct val="0"/>
              </a:spcAft>
              <a:defRPr sz="2400">
                <a:solidFill>
                  <a:schemeClr val="tx1"/>
                </a:solidFill>
                <a:latin typeface="Times New Roman" panose="02020603050405020304" pitchFamily="18" charset="0"/>
              </a:defRPr>
            </a:lvl7pPr>
            <a:lvl8pPr marL="3305175" defTabSz="966788" eaLnBrk="0" fontAlgn="base" hangingPunct="0">
              <a:spcBef>
                <a:spcPct val="0"/>
              </a:spcBef>
              <a:spcAft>
                <a:spcPct val="0"/>
              </a:spcAft>
              <a:defRPr sz="2400">
                <a:solidFill>
                  <a:schemeClr val="tx1"/>
                </a:solidFill>
                <a:latin typeface="Times New Roman" panose="02020603050405020304" pitchFamily="18" charset="0"/>
              </a:defRPr>
            </a:lvl8pPr>
            <a:lvl9pPr marL="3762375" defTabSz="966788"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1100" i="1"/>
              <a:t>5</a:t>
            </a:r>
          </a:p>
        </p:txBody>
      </p:sp>
      <p:sp>
        <p:nvSpPr>
          <p:cNvPr id="62480" name="Rectangle 16"/>
          <p:cNvSpPr>
            <a:spLocks noChangeArrowheads="1"/>
          </p:cNvSpPr>
          <p:nvPr/>
        </p:nvSpPr>
        <p:spPr bwMode="auto">
          <a:xfrm>
            <a:off x="0" y="9121775"/>
            <a:ext cx="3170238"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62481" name="Rectangle 17"/>
          <p:cNvSpPr>
            <a:spLocks noChangeArrowheads="1"/>
          </p:cNvSpPr>
          <p:nvPr/>
        </p:nvSpPr>
        <p:spPr bwMode="auto">
          <a:xfrm>
            <a:off x="0" y="0"/>
            <a:ext cx="3170238"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62482" name="Rectangle 18"/>
          <p:cNvSpPr>
            <a:spLocks noChangeArrowheads="1"/>
          </p:cNvSpPr>
          <p:nvPr/>
        </p:nvSpPr>
        <p:spPr bwMode="auto">
          <a:xfrm>
            <a:off x="4144963" y="0"/>
            <a:ext cx="3170237"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62483" name="Rectangle 19"/>
          <p:cNvSpPr>
            <a:spLocks noChangeArrowheads="1"/>
          </p:cNvSpPr>
          <p:nvPr/>
        </p:nvSpPr>
        <p:spPr bwMode="auto">
          <a:xfrm>
            <a:off x="4144963" y="9121775"/>
            <a:ext cx="3170237"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20138" tIns="0" rIns="20138" bIns="0" anchor="b"/>
          <a:lstStyle>
            <a:lvl1pPr algn="l" defTabSz="966788">
              <a:defRPr sz="2400">
                <a:solidFill>
                  <a:schemeClr val="tx1"/>
                </a:solidFill>
                <a:latin typeface="Times New Roman" panose="02020603050405020304" pitchFamily="18" charset="0"/>
              </a:defRPr>
            </a:lvl1pPr>
            <a:lvl2pPr marL="482600" algn="l" defTabSz="966788">
              <a:defRPr sz="2400">
                <a:solidFill>
                  <a:schemeClr val="tx1"/>
                </a:solidFill>
                <a:latin typeface="Times New Roman" panose="02020603050405020304" pitchFamily="18" charset="0"/>
              </a:defRPr>
            </a:lvl2pPr>
            <a:lvl3pPr marL="966788" algn="l" defTabSz="966788">
              <a:defRPr sz="2400">
                <a:solidFill>
                  <a:schemeClr val="tx1"/>
                </a:solidFill>
                <a:latin typeface="Times New Roman" panose="02020603050405020304" pitchFamily="18" charset="0"/>
              </a:defRPr>
            </a:lvl3pPr>
            <a:lvl4pPr marL="1449388" algn="l" defTabSz="966788">
              <a:defRPr sz="2400">
                <a:solidFill>
                  <a:schemeClr val="tx1"/>
                </a:solidFill>
                <a:latin typeface="Times New Roman" panose="02020603050405020304" pitchFamily="18" charset="0"/>
              </a:defRPr>
            </a:lvl4pPr>
            <a:lvl5pPr marL="1933575" algn="l" defTabSz="966788">
              <a:defRPr sz="2400">
                <a:solidFill>
                  <a:schemeClr val="tx1"/>
                </a:solidFill>
                <a:latin typeface="Times New Roman" panose="02020603050405020304" pitchFamily="18" charset="0"/>
              </a:defRPr>
            </a:lvl5pPr>
            <a:lvl6pPr marL="2390775" defTabSz="966788" eaLnBrk="0" fontAlgn="base" hangingPunct="0">
              <a:spcBef>
                <a:spcPct val="0"/>
              </a:spcBef>
              <a:spcAft>
                <a:spcPct val="0"/>
              </a:spcAft>
              <a:defRPr sz="2400">
                <a:solidFill>
                  <a:schemeClr val="tx1"/>
                </a:solidFill>
                <a:latin typeface="Times New Roman" panose="02020603050405020304" pitchFamily="18" charset="0"/>
              </a:defRPr>
            </a:lvl6pPr>
            <a:lvl7pPr marL="2847975" defTabSz="966788" eaLnBrk="0" fontAlgn="base" hangingPunct="0">
              <a:spcBef>
                <a:spcPct val="0"/>
              </a:spcBef>
              <a:spcAft>
                <a:spcPct val="0"/>
              </a:spcAft>
              <a:defRPr sz="2400">
                <a:solidFill>
                  <a:schemeClr val="tx1"/>
                </a:solidFill>
                <a:latin typeface="Times New Roman" panose="02020603050405020304" pitchFamily="18" charset="0"/>
              </a:defRPr>
            </a:lvl7pPr>
            <a:lvl8pPr marL="3305175" defTabSz="966788" eaLnBrk="0" fontAlgn="base" hangingPunct="0">
              <a:spcBef>
                <a:spcPct val="0"/>
              </a:spcBef>
              <a:spcAft>
                <a:spcPct val="0"/>
              </a:spcAft>
              <a:defRPr sz="2400">
                <a:solidFill>
                  <a:schemeClr val="tx1"/>
                </a:solidFill>
                <a:latin typeface="Times New Roman" panose="02020603050405020304" pitchFamily="18" charset="0"/>
              </a:defRPr>
            </a:lvl8pPr>
            <a:lvl9pPr marL="3762375" defTabSz="966788"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1100" i="1"/>
              <a:t>5</a:t>
            </a:r>
          </a:p>
        </p:txBody>
      </p:sp>
      <p:sp>
        <p:nvSpPr>
          <p:cNvPr id="62484" name="Rectangle 20"/>
          <p:cNvSpPr>
            <a:spLocks noChangeArrowheads="1"/>
          </p:cNvSpPr>
          <p:nvPr/>
        </p:nvSpPr>
        <p:spPr bwMode="auto">
          <a:xfrm>
            <a:off x="0" y="9121775"/>
            <a:ext cx="3170238"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62485" name="Rectangle 21"/>
          <p:cNvSpPr>
            <a:spLocks noChangeArrowheads="1"/>
          </p:cNvSpPr>
          <p:nvPr/>
        </p:nvSpPr>
        <p:spPr bwMode="auto">
          <a:xfrm>
            <a:off x="0" y="0"/>
            <a:ext cx="3170238"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62486" name="Rectangle 22"/>
          <p:cNvSpPr>
            <a:spLocks noGrp="1" noRot="1" noChangeAspect="1" noChangeArrowheads="1" noTextEdit="1"/>
          </p:cNvSpPr>
          <p:nvPr>
            <p:ph type="sldImg"/>
          </p:nvPr>
        </p:nvSpPr>
        <p:spPr>
          <a:xfrm>
            <a:off x="917575" y="744538"/>
            <a:ext cx="4962525" cy="3722687"/>
          </a:xfrm>
          <a:ln cap="flat"/>
        </p:spPr>
      </p:sp>
      <p:sp>
        <p:nvSpPr>
          <p:cNvPr id="62487" name="Rectangle 23"/>
          <p:cNvSpPr>
            <a:spLocks noGrp="1" noChangeArrowheads="1"/>
          </p:cNvSpPr>
          <p:nvPr>
            <p:ph type="body" idx="1"/>
          </p:nvPr>
        </p:nvSpPr>
        <p:spPr>
          <a:xfrm>
            <a:off x="974725" y="4556125"/>
            <a:ext cx="5365750" cy="4319588"/>
          </a:xfrm>
          <a:ln/>
        </p:spPr>
        <p:txBody>
          <a:bodyPr/>
          <a:lstStyle/>
          <a:p>
            <a:endParaRPr lang="en-US"/>
          </a:p>
        </p:txBody>
      </p:sp>
    </p:spTree>
    <p:extLst>
      <p:ext uri="{BB962C8B-B14F-4D97-AF65-F5344CB8AC3E}">
        <p14:creationId xmlns:p14="http://schemas.microsoft.com/office/powerpoint/2010/main" xmlns="" val="14113132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surrey powerpoint2"/>
          <p:cNvPicPr>
            <a:picLocks noChangeArrowheads="1"/>
          </p:cNvPicPr>
          <p:nvPr/>
        </p:nvPicPr>
        <p:blipFill>
          <a:blip r:embed="rId2" cstate="print"/>
          <a:srcRect l="69194" t="757" r="1292" b="80270"/>
          <a:stretch>
            <a:fillRect/>
          </a:stretch>
        </p:blipFill>
        <p:spPr bwMode="auto">
          <a:xfrm>
            <a:off x="6443663" y="0"/>
            <a:ext cx="2700337" cy="1223963"/>
          </a:xfrm>
          <a:prstGeom prst="rect">
            <a:avLst/>
          </a:prstGeom>
          <a:noFill/>
          <a:ln w="9525">
            <a:noFill/>
            <a:miter lim="800000"/>
            <a:headEnd/>
            <a:tailEnd/>
          </a:ln>
        </p:spPr>
      </p:pic>
      <p:pic>
        <p:nvPicPr>
          <p:cNvPr id="5" name="Picture 10" descr="surrey powerpoint4"/>
          <p:cNvPicPr>
            <a:picLocks noChangeAspect="1" noChangeArrowheads="1"/>
          </p:cNvPicPr>
          <p:nvPr/>
        </p:nvPicPr>
        <p:blipFill>
          <a:blip r:embed="rId3" cstate="print"/>
          <a:srcRect t="9528" r="52211" b="18095"/>
          <a:stretch>
            <a:fillRect/>
          </a:stretch>
        </p:blipFill>
        <p:spPr bwMode="auto">
          <a:xfrm>
            <a:off x="0" y="2925763"/>
            <a:ext cx="3668713" cy="3933825"/>
          </a:xfrm>
          <a:prstGeom prst="rect">
            <a:avLst/>
          </a:prstGeom>
          <a:noFill/>
          <a:ln w="9525">
            <a:noFill/>
            <a:miter lim="800000"/>
            <a:headEnd/>
            <a:tailEnd/>
          </a:ln>
        </p:spPr>
      </p:pic>
      <p:pic>
        <p:nvPicPr>
          <p:cNvPr id="6" name="Picture 14" descr="WEB%20Accredited-AMBA-Logo"/>
          <p:cNvPicPr>
            <a:picLocks noChangeAspect="1" noChangeArrowheads="1"/>
          </p:cNvPicPr>
          <p:nvPr/>
        </p:nvPicPr>
        <p:blipFill>
          <a:blip r:embed="rId4" cstate="print"/>
          <a:srcRect/>
          <a:stretch>
            <a:fillRect/>
          </a:stretch>
        </p:blipFill>
        <p:spPr bwMode="auto">
          <a:xfrm>
            <a:off x="7496175" y="5394325"/>
            <a:ext cx="1223963" cy="411163"/>
          </a:xfrm>
          <a:prstGeom prst="rect">
            <a:avLst/>
          </a:prstGeom>
          <a:noFill/>
          <a:ln w="9525">
            <a:noFill/>
            <a:miter lim="800000"/>
            <a:headEnd/>
            <a:tailEnd/>
          </a:ln>
        </p:spPr>
      </p:pic>
      <p:pic>
        <p:nvPicPr>
          <p:cNvPr id="7" name="Picture 21" descr="seal_blue_125x125"/>
          <p:cNvPicPr>
            <a:picLocks noChangeAspect="1" noChangeArrowheads="1"/>
          </p:cNvPicPr>
          <p:nvPr userDrawn="1"/>
        </p:nvPicPr>
        <p:blipFill>
          <a:blip r:embed="rId5" cstate="print"/>
          <a:srcRect/>
          <a:stretch>
            <a:fillRect/>
          </a:stretch>
        </p:blipFill>
        <p:spPr bwMode="auto">
          <a:xfrm>
            <a:off x="6832600" y="5318125"/>
            <a:ext cx="495300" cy="495300"/>
          </a:xfrm>
          <a:prstGeom prst="rect">
            <a:avLst/>
          </a:prstGeom>
          <a:noFill/>
          <a:ln w="9525">
            <a:noFill/>
            <a:miter lim="800000"/>
            <a:headEnd/>
            <a:tailEnd/>
          </a:ln>
        </p:spPr>
      </p:pic>
      <p:sp>
        <p:nvSpPr>
          <p:cNvPr id="8" name="Text Box 22"/>
          <p:cNvSpPr txBox="1">
            <a:spLocks noChangeArrowheads="1"/>
          </p:cNvSpPr>
          <p:nvPr userDrawn="1"/>
        </p:nvSpPr>
        <p:spPr bwMode="auto">
          <a:xfrm>
            <a:off x="5651500" y="6076950"/>
            <a:ext cx="3168650" cy="703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0"/>
              </a:spcBef>
              <a:defRPr>
                <a:solidFill>
                  <a:schemeClr val="tx1"/>
                </a:solidFill>
                <a:latin typeface="Arial" charset="0"/>
              </a:defRPr>
            </a:lvl1pPr>
            <a:lvl2pPr marL="625475">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r">
              <a:spcBef>
                <a:spcPct val="50000"/>
              </a:spcBef>
              <a:defRPr/>
            </a:pPr>
            <a:r>
              <a:rPr lang="en-GB" sz="1600">
                <a:solidFill>
                  <a:srgbClr val="003D7D"/>
                </a:solidFill>
              </a:rPr>
              <a:t>Surrey Business School</a:t>
            </a:r>
          </a:p>
          <a:p>
            <a:pPr algn="r">
              <a:spcBef>
                <a:spcPct val="50000"/>
              </a:spcBef>
              <a:defRPr/>
            </a:pPr>
            <a:r>
              <a:rPr lang="en-GB" sz="1600" b="0">
                <a:solidFill>
                  <a:srgbClr val="003D7D"/>
                </a:solidFill>
              </a:rPr>
              <a:t>www.surrey.ac.uk/sbs</a:t>
            </a:r>
          </a:p>
        </p:txBody>
      </p:sp>
      <p:sp>
        <p:nvSpPr>
          <p:cNvPr id="40969" name="Rectangle 9"/>
          <p:cNvSpPr>
            <a:spLocks noGrp="1" noChangeArrowheads="1"/>
          </p:cNvSpPr>
          <p:nvPr>
            <p:ph type="subTitle" idx="1"/>
          </p:nvPr>
        </p:nvSpPr>
        <p:spPr>
          <a:xfrm>
            <a:off x="2627313" y="3800475"/>
            <a:ext cx="5715000" cy="1752600"/>
          </a:xfrm>
        </p:spPr>
        <p:txBody>
          <a:bodyPr/>
          <a:lstStyle>
            <a:lvl1pPr marL="0" indent="0" algn="r">
              <a:buFontTx/>
              <a:buNone/>
              <a:defRPr>
                <a:solidFill>
                  <a:srgbClr val="C09B12"/>
                </a:solidFill>
              </a:defRPr>
            </a:lvl1pPr>
          </a:lstStyle>
          <a:p>
            <a:pPr lvl="0"/>
            <a:r>
              <a:rPr lang="en-GB" noProof="0"/>
              <a:t>Click to edit Master subtitle style</a:t>
            </a:r>
          </a:p>
        </p:txBody>
      </p:sp>
      <p:sp>
        <p:nvSpPr>
          <p:cNvPr id="40963" name="Rectangle 3"/>
          <p:cNvSpPr>
            <a:spLocks noGrp="1" noChangeArrowheads="1"/>
          </p:cNvSpPr>
          <p:nvPr>
            <p:ph type="ctrTitle"/>
          </p:nvPr>
        </p:nvSpPr>
        <p:spPr>
          <a:xfrm>
            <a:off x="1476375" y="2133600"/>
            <a:ext cx="6907213" cy="1470025"/>
          </a:xfrm>
        </p:spPr>
        <p:txBody>
          <a:bodyPr/>
          <a:lstStyle>
            <a:lvl1pPr algn="r">
              <a:defRPr>
                <a:solidFill>
                  <a:srgbClr val="003D7D"/>
                </a:solidFill>
              </a:defRPr>
            </a:lvl1pPr>
          </a:lstStyle>
          <a:p>
            <a:pPr lvl="0"/>
            <a:r>
              <a:rPr lang="en-GB" noProof="0"/>
              <a:t>Click to edit Master title style</a:t>
            </a:r>
          </a:p>
        </p:txBody>
      </p:sp>
      <p:sp>
        <p:nvSpPr>
          <p:cNvPr id="9" name="Rectangle 4"/>
          <p:cNvSpPr>
            <a:spLocks noGrp="1" noChangeArrowheads="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n-GB"/>
          </a:p>
        </p:txBody>
      </p:sp>
      <p:sp>
        <p:nvSpPr>
          <p:cNvPr id="10" name="Rectangle 5"/>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0078BC3A-10F6-4F23-91C3-4CD272761865}" type="slidenum">
              <a:rPr lang="en-GB"/>
              <a:pPr>
                <a:defRPr/>
              </a:pPr>
              <a:t>‹#›</a:t>
            </a:fld>
            <a:endParaRPr lang="en-GB"/>
          </a:p>
        </p:txBody>
      </p:sp>
      <p:sp>
        <p:nvSpPr>
          <p:cNvPr id="5" name="Rectangle 33"/>
          <p:cNvSpPr>
            <a:spLocks noGrp="1" noChangeArrowheads="1"/>
          </p:cNvSpPr>
          <p:nvPr>
            <p:ph type="dt" sz="half" idx="11"/>
          </p:nvPr>
        </p:nvSpPr>
        <p:spPr>
          <a:ln/>
        </p:spPr>
        <p:txBody>
          <a:bodyPr/>
          <a:lstStyle>
            <a:lvl1pPr>
              <a:defRPr/>
            </a:lvl1pPr>
          </a:lstStyle>
          <a:p>
            <a:pPr>
              <a:defRPr/>
            </a:pPr>
            <a:endParaRPr lang="en-GB"/>
          </a:p>
        </p:txBody>
      </p:sp>
      <p:sp>
        <p:nvSpPr>
          <p:cNvPr id="6" name="Rectangle 34"/>
          <p:cNvSpPr>
            <a:spLocks noGrp="1" noChangeArrowheads="1"/>
          </p:cNvSpPr>
          <p:nvPr>
            <p:ph type="ftr" sz="quarter" idx="12"/>
          </p:nvPr>
        </p:nvSpPr>
        <p:spPr>
          <a:ln/>
        </p:spPr>
        <p:txBody>
          <a:bodyPr/>
          <a:lstStyle>
            <a:lvl1pPr>
              <a:defRPr/>
            </a:lvl1pPr>
          </a:lstStyle>
          <a:p>
            <a:pPr>
              <a:defRPr/>
            </a:pP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0675" y="393700"/>
            <a:ext cx="2149475" cy="51943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17488" y="393700"/>
            <a:ext cx="6300787" cy="5194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85C8C5D7-B598-417F-BA22-5154F15DA914}" type="slidenum">
              <a:rPr lang="en-GB"/>
              <a:pPr>
                <a:defRPr/>
              </a:pPr>
              <a:t>‹#›</a:t>
            </a:fld>
            <a:endParaRPr lang="en-GB"/>
          </a:p>
        </p:txBody>
      </p:sp>
      <p:sp>
        <p:nvSpPr>
          <p:cNvPr id="5" name="Rectangle 33"/>
          <p:cNvSpPr>
            <a:spLocks noGrp="1" noChangeArrowheads="1"/>
          </p:cNvSpPr>
          <p:nvPr>
            <p:ph type="dt" sz="half" idx="11"/>
          </p:nvPr>
        </p:nvSpPr>
        <p:spPr>
          <a:ln/>
        </p:spPr>
        <p:txBody>
          <a:bodyPr/>
          <a:lstStyle>
            <a:lvl1pPr>
              <a:defRPr/>
            </a:lvl1pPr>
          </a:lstStyle>
          <a:p>
            <a:pPr>
              <a:defRPr/>
            </a:pPr>
            <a:endParaRPr lang="en-GB"/>
          </a:p>
        </p:txBody>
      </p:sp>
      <p:sp>
        <p:nvSpPr>
          <p:cNvPr id="6" name="Rectangle 34"/>
          <p:cNvSpPr>
            <a:spLocks noGrp="1" noChangeArrowheads="1"/>
          </p:cNvSpPr>
          <p:nvPr>
            <p:ph type="ftr" sz="quarter" idx="12"/>
          </p:nvPr>
        </p:nvSpPr>
        <p:spPr>
          <a:ln/>
        </p:spPr>
        <p:txBody>
          <a:bodyPr/>
          <a:lstStyle>
            <a:lvl1pPr>
              <a:defRPr/>
            </a:lvl1pPr>
          </a:lstStyle>
          <a:p>
            <a:pPr>
              <a:defRPr/>
            </a:pP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000125" y="381000"/>
            <a:ext cx="7143750" cy="990600"/>
          </a:xfrm>
        </p:spPr>
        <p:txBody>
          <a:bodyPr/>
          <a:lstStyle/>
          <a:p>
            <a:r>
              <a:rPr lang="en-US"/>
              <a:t>Click to edit Master title style</a:t>
            </a:r>
            <a:endParaRPr lang="en-GB"/>
          </a:p>
        </p:txBody>
      </p:sp>
      <p:sp>
        <p:nvSpPr>
          <p:cNvPr id="3" name="Table Placeholder 2"/>
          <p:cNvSpPr>
            <a:spLocks noGrp="1"/>
          </p:cNvSpPr>
          <p:nvPr>
            <p:ph type="tbl" idx="1"/>
          </p:nvPr>
        </p:nvSpPr>
        <p:spPr>
          <a:xfrm>
            <a:off x="1190625" y="2143125"/>
            <a:ext cx="6762750" cy="3819525"/>
          </a:xfrm>
        </p:spPr>
        <p:txBody>
          <a:bodyPr/>
          <a:lstStyle/>
          <a:p>
            <a:endParaRPr lang="en-GB"/>
          </a:p>
        </p:txBody>
      </p:sp>
    </p:spTree>
    <p:extLst>
      <p:ext uri="{BB962C8B-B14F-4D97-AF65-F5344CB8AC3E}">
        <p14:creationId xmlns:p14="http://schemas.microsoft.com/office/powerpoint/2010/main" xmlns="" val="37077744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00125" y="381000"/>
            <a:ext cx="7143750" cy="9906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1190625" y="2143125"/>
            <a:ext cx="3305175" cy="3819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2143125"/>
            <a:ext cx="3305175" cy="3819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916834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000125" y="381000"/>
            <a:ext cx="7143750" cy="9906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1190625" y="2143125"/>
            <a:ext cx="3305175" cy="3819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hart Placeholder 3"/>
          <p:cNvSpPr>
            <a:spLocks noGrp="1"/>
          </p:cNvSpPr>
          <p:nvPr>
            <p:ph type="chart" sz="half" idx="2"/>
          </p:nvPr>
        </p:nvSpPr>
        <p:spPr>
          <a:xfrm>
            <a:off x="4648200" y="2143125"/>
            <a:ext cx="3305175" cy="3819525"/>
          </a:xfrm>
        </p:spPr>
        <p:txBody>
          <a:bodyPr/>
          <a:lstStyle/>
          <a:p>
            <a:endParaRPr lang="en-GB"/>
          </a:p>
        </p:txBody>
      </p:sp>
    </p:spTree>
    <p:extLst>
      <p:ext uri="{BB962C8B-B14F-4D97-AF65-F5344CB8AC3E}">
        <p14:creationId xmlns:p14="http://schemas.microsoft.com/office/powerpoint/2010/main" xmlns="" val="2966765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00125" y="381000"/>
            <a:ext cx="7143750" cy="9906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1190625" y="2143125"/>
            <a:ext cx="3305175" cy="3819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2143125"/>
            <a:ext cx="3305175" cy="1833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48200" y="4129088"/>
            <a:ext cx="3305175" cy="1833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457955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DC9E8486-9005-4ADE-AAB9-063FF6E38DD0}" type="slidenum">
              <a:rPr lang="en-GB"/>
              <a:pPr>
                <a:defRPr/>
              </a:pPr>
              <a:t>‹#›</a:t>
            </a:fld>
            <a:endParaRPr lang="en-GB"/>
          </a:p>
        </p:txBody>
      </p:sp>
      <p:sp>
        <p:nvSpPr>
          <p:cNvPr id="5" name="Rectangle 33"/>
          <p:cNvSpPr>
            <a:spLocks noGrp="1" noChangeArrowheads="1"/>
          </p:cNvSpPr>
          <p:nvPr>
            <p:ph type="dt" sz="half" idx="11"/>
          </p:nvPr>
        </p:nvSpPr>
        <p:spPr>
          <a:ln/>
        </p:spPr>
        <p:txBody>
          <a:bodyPr/>
          <a:lstStyle>
            <a:lvl1pPr>
              <a:defRPr/>
            </a:lvl1pPr>
          </a:lstStyle>
          <a:p>
            <a:pPr>
              <a:defRPr/>
            </a:pPr>
            <a:endParaRPr lang="en-GB"/>
          </a:p>
        </p:txBody>
      </p:sp>
      <p:sp>
        <p:nvSpPr>
          <p:cNvPr id="6" name="Rectangle 34"/>
          <p:cNvSpPr>
            <a:spLocks noGrp="1" noChangeArrowheads="1"/>
          </p:cNvSpPr>
          <p:nvPr>
            <p:ph type="ftr" sz="quarter" idx="12"/>
          </p:nvPr>
        </p:nvSpPr>
        <p:spPr>
          <a:ln/>
        </p:spPr>
        <p:txBody>
          <a:bodyPr/>
          <a:lstStyle>
            <a:lvl1pPr>
              <a:defRPr/>
            </a:lvl1pPr>
          </a:lstStyle>
          <a:p>
            <a:pPr>
              <a:defRPr/>
            </a:pP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4CF6A09B-C606-481D-BA49-4100AF8AB4DD}" type="slidenum">
              <a:rPr lang="en-GB"/>
              <a:pPr>
                <a:defRPr/>
              </a:pPr>
              <a:t>‹#›</a:t>
            </a:fld>
            <a:endParaRPr lang="en-GB"/>
          </a:p>
        </p:txBody>
      </p:sp>
      <p:sp>
        <p:nvSpPr>
          <p:cNvPr id="5" name="Rectangle 33"/>
          <p:cNvSpPr>
            <a:spLocks noGrp="1" noChangeArrowheads="1"/>
          </p:cNvSpPr>
          <p:nvPr>
            <p:ph type="dt" sz="half" idx="11"/>
          </p:nvPr>
        </p:nvSpPr>
        <p:spPr>
          <a:ln/>
        </p:spPr>
        <p:txBody>
          <a:bodyPr/>
          <a:lstStyle>
            <a:lvl1pPr>
              <a:defRPr/>
            </a:lvl1pPr>
          </a:lstStyle>
          <a:p>
            <a:pPr>
              <a:defRPr/>
            </a:pPr>
            <a:endParaRPr lang="en-GB"/>
          </a:p>
        </p:txBody>
      </p:sp>
      <p:sp>
        <p:nvSpPr>
          <p:cNvPr id="6" name="Rectangle 34"/>
          <p:cNvSpPr>
            <a:spLocks noGrp="1" noChangeArrowheads="1"/>
          </p:cNvSpPr>
          <p:nvPr>
            <p:ph type="ftr" sz="quarter" idx="12"/>
          </p:nvPr>
        </p:nvSpPr>
        <p:spPr>
          <a:ln/>
        </p:spPr>
        <p:txBody>
          <a:bodyPr/>
          <a:lstStyle>
            <a:lvl1pPr>
              <a:defRPr/>
            </a:lvl1pPr>
          </a:lstStyle>
          <a:p>
            <a:pPr>
              <a:defRPr/>
            </a:pPr>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042988" y="1265238"/>
            <a:ext cx="3811587" cy="4322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006975" y="1265238"/>
            <a:ext cx="3813175" cy="4322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pPr>
              <a:defRPr/>
            </a:pPr>
            <a:fld id="{DA5D6AC1-763D-41B2-830D-D8516F65545C}" type="slidenum">
              <a:rPr lang="en-GB"/>
              <a:pPr>
                <a:defRPr/>
              </a:pPr>
              <a:t>‹#›</a:t>
            </a:fld>
            <a:endParaRPr lang="en-GB"/>
          </a:p>
        </p:txBody>
      </p:sp>
      <p:sp>
        <p:nvSpPr>
          <p:cNvPr id="6" name="Rectangle 33"/>
          <p:cNvSpPr>
            <a:spLocks noGrp="1" noChangeArrowheads="1"/>
          </p:cNvSpPr>
          <p:nvPr>
            <p:ph type="dt" sz="half" idx="11"/>
          </p:nvPr>
        </p:nvSpPr>
        <p:spPr>
          <a:ln/>
        </p:spPr>
        <p:txBody>
          <a:bodyPr/>
          <a:lstStyle>
            <a:lvl1pPr>
              <a:defRPr/>
            </a:lvl1pPr>
          </a:lstStyle>
          <a:p>
            <a:pPr>
              <a:defRPr/>
            </a:pPr>
            <a:endParaRPr lang="en-GB"/>
          </a:p>
        </p:txBody>
      </p:sp>
      <p:sp>
        <p:nvSpPr>
          <p:cNvPr id="7" name="Rectangle 34"/>
          <p:cNvSpPr>
            <a:spLocks noGrp="1" noChangeArrowheads="1"/>
          </p:cNvSpPr>
          <p:nvPr>
            <p:ph type="ftr" sz="quarter" idx="12"/>
          </p:nvPr>
        </p:nvSpPr>
        <p:spPr>
          <a:ln/>
        </p:spPr>
        <p:txBody>
          <a:bodyPr/>
          <a:lstStyle>
            <a:lvl1pPr>
              <a:defRPr/>
            </a:lvl1pPr>
          </a:lstStyle>
          <a:p>
            <a:pPr>
              <a:defRPr/>
            </a:pP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pPr>
              <a:defRPr/>
            </a:pPr>
            <a:fld id="{20C6FF63-4546-4D51-A247-8FE90516CB94}" type="slidenum">
              <a:rPr lang="en-GB"/>
              <a:pPr>
                <a:defRPr/>
              </a:pPr>
              <a:t>‹#›</a:t>
            </a:fld>
            <a:endParaRPr lang="en-GB"/>
          </a:p>
        </p:txBody>
      </p:sp>
      <p:sp>
        <p:nvSpPr>
          <p:cNvPr id="8" name="Rectangle 33"/>
          <p:cNvSpPr>
            <a:spLocks noGrp="1" noChangeArrowheads="1"/>
          </p:cNvSpPr>
          <p:nvPr>
            <p:ph type="dt" sz="half" idx="11"/>
          </p:nvPr>
        </p:nvSpPr>
        <p:spPr>
          <a:ln/>
        </p:spPr>
        <p:txBody>
          <a:bodyPr/>
          <a:lstStyle>
            <a:lvl1pPr>
              <a:defRPr/>
            </a:lvl1pPr>
          </a:lstStyle>
          <a:p>
            <a:pPr>
              <a:defRPr/>
            </a:pPr>
            <a:endParaRPr lang="en-GB"/>
          </a:p>
        </p:txBody>
      </p:sp>
      <p:sp>
        <p:nvSpPr>
          <p:cNvPr id="9" name="Rectangle 34"/>
          <p:cNvSpPr>
            <a:spLocks noGrp="1" noChangeArrowheads="1"/>
          </p:cNvSpPr>
          <p:nvPr>
            <p:ph type="ftr" sz="quarter" idx="12"/>
          </p:nvPr>
        </p:nvSpPr>
        <p:spPr>
          <a:ln/>
        </p:spPr>
        <p:txBody>
          <a:bodyPr/>
          <a:lstStyle>
            <a:lvl1pPr>
              <a:defRPr/>
            </a:lvl1pPr>
          </a:lstStyle>
          <a:p>
            <a:pPr>
              <a:defRPr/>
            </a:pP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pPr>
              <a:defRPr/>
            </a:pPr>
            <a:fld id="{6BBAD561-908F-4D0F-8D9F-CB3542C6F975}" type="slidenum">
              <a:rPr lang="en-GB"/>
              <a:pPr>
                <a:defRPr/>
              </a:pPr>
              <a:t>‹#›</a:t>
            </a:fld>
            <a:endParaRPr lang="en-GB"/>
          </a:p>
        </p:txBody>
      </p:sp>
      <p:sp>
        <p:nvSpPr>
          <p:cNvPr id="4" name="Rectangle 33"/>
          <p:cNvSpPr>
            <a:spLocks noGrp="1" noChangeArrowheads="1"/>
          </p:cNvSpPr>
          <p:nvPr>
            <p:ph type="dt" sz="half" idx="11"/>
          </p:nvPr>
        </p:nvSpPr>
        <p:spPr>
          <a:ln/>
        </p:spPr>
        <p:txBody>
          <a:bodyPr/>
          <a:lstStyle>
            <a:lvl1pPr>
              <a:defRPr/>
            </a:lvl1pPr>
          </a:lstStyle>
          <a:p>
            <a:pPr>
              <a:defRPr/>
            </a:pPr>
            <a:endParaRPr lang="en-GB"/>
          </a:p>
        </p:txBody>
      </p:sp>
      <p:sp>
        <p:nvSpPr>
          <p:cNvPr id="5" name="Rectangle 34"/>
          <p:cNvSpPr>
            <a:spLocks noGrp="1" noChangeArrowheads="1"/>
          </p:cNvSpPr>
          <p:nvPr>
            <p:ph type="ftr" sz="quarter" idx="12"/>
          </p:nvPr>
        </p:nvSpPr>
        <p:spPr>
          <a:ln/>
        </p:spPr>
        <p:txBody>
          <a:bodyPr/>
          <a:lstStyle>
            <a:lvl1pPr>
              <a:defRPr/>
            </a:lvl1pPr>
          </a:lstStyle>
          <a:p>
            <a:pPr>
              <a:defRPr/>
            </a:pP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D1205D1C-5069-4AB2-8229-56E395AF84E7}" type="slidenum">
              <a:rPr lang="en-GB"/>
              <a:pPr>
                <a:defRPr/>
              </a:pPr>
              <a:t>‹#›</a:t>
            </a:fld>
            <a:endParaRPr lang="en-GB"/>
          </a:p>
        </p:txBody>
      </p:sp>
      <p:sp>
        <p:nvSpPr>
          <p:cNvPr id="3" name="Rectangle 33"/>
          <p:cNvSpPr>
            <a:spLocks noGrp="1" noChangeArrowheads="1"/>
          </p:cNvSpPr>
          <p:nvPr>
            <p:ph type="dt" sz="half" idx="11"/>
          </p:nvPr>
        </p:nvSpPr>
        <p:spPr>
          <a:ln/>
        </p:spPr>
        <p:txBody>
          <a:bodyPr/>
          <a:lstStyle>
            <a:lvl1pPr>
              <a:defRPr/>
            </a:lvl1pPr>
          </a:lstStyle>
          <a:p>
            <a:pPr>
              <a:defRPr/>
            </a:pPr>
            <a:endParaRPr lang="en-GB"/>
          </a:p>
        </p:txBody>
      </p:sp>
      <p:sp>
        <p:nvSpPr>
          <p:cNvPr id="4" name="Rectangle 34"/>
          <p:cNvSpPr>
            <a:spLocks noGrp="1" noChangeArrowheads="1"/>
          </p:cNvSpPr>
          <p:nvPr>
            <p:ph type="ftr" sz="quarter" idx="12"/>
          </p:nvPr>
        </p:nvSpPr>
        <p:spPr>
          <a:ln/>
        </p:spPr>
        <p:txBody>
          <a:bodyPr/>
          <a:lstStyle>
            <a:lvl1pPr>
              <a:defRPr/>
            </a:lvl1pPr>
          </a:lstStyle>
          <a:p>
            <a:pPr>
              <a:defRPr/>
            </a:pPr>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11DFF9C-CCAA-456C-921C-E840873FA416}" type="slidenum">
              <a:rPr lang="en-GB"/>
              <a:pPr>
                <a:defRPr/>
              </a:pPr>
              <a:t>‹#›</a:t>
            </a:fld>
            <a:endParaRPr lang="en-GB"/>
          </a:p>
        </p:txBody>
      </p:sp>
      <p:sp>
        <p:nvSpPr>
          <p:cNvPr id="6" name="Rectangle 33"/>
          <p:cNvSpPr>
            <a:spLocks noGrp="1" noChangeArrowheads="1"/>
          </p:cNvSpPr>
          <p:nvPr>
            <p:ph type="dt" sz="half" idx="11"/>
          </p:nvPr>
        </p:nvSpPr>
        <p:spPr>
          <a:ln/>
        </p:spPr>
        <p:txBody>
          <a:bodyPr/>
          <a:lstStyle>
            <a:lvl1pPr>
              <a:defRPr/>
            </a:lvl1pPr>
          </a:lstStyle>
          <a:p>
            <a:pPr>
              <a:defRPr/>
            </a:pPr>
            <a:endParaRPr lang="en-GB"/>
          </a:p>
        </p:txBody>
      </p:sp>
      <p:sp>
        <p:nvSpPr>
          <p:cNvPr id="7" name="Rectangle 34"/>
          <p:cNvSpPr>
            <a:spLocks noGrp="1" noChangeArrowheads="1"/>
          </p:cNvSpPr>
          <p:nvPr>
            <p:ph type="ftr" sz="quarter" idx="12"/>
          </p:nvPr>
        </p:nvSpPr>
        <p:spPr>
          <a:ln/>
        </p:spPr>
        <p:txBody>
          <a:bodyPr/>
          <a:lstStyle>
            <a:lvl1pPr>
              <a:defRPr/>
            </a:lvl1pPr>
          </a:lstStyle>
          <a:p>
            <a:pPr>
              <a:defRPr/>
            </a:pPr>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8A37CBC8-643E-4DFD-88CC-0D75323CB1FC}" type="slidenum">
              <a:rPr lang="en-GB"/>
              <a:pPr>
                <a:defRPr/>
              </a:pPr>
              <a:t>‹#›</a:t>
            </a:fld>
            <a:endParaRPr lang="en-GB"/>
          </a:p>
        </p:txBody>
      </p:sp>
      <p:sp>
        <p:nvSpPr>
          <p:cNvPr id="6" name="Rectangle 33"/>
          <p:cNvSpPr>
            <a:spLocks noGrp="1" noChangeArrowheads="1"/>
          </p:cNvSpPr>
          <p:nvPr>
            <p:ph type="dt" sz="half" idx="11"/>
          </p:nvPr>
        </p:nvSpPr>
        <p:spPr>
          <a:ln/>
        </p:spPr>
        <p:txBody>
          <a:bodyPr/>
          <a:lstStyle>
            <a:lvl1pPr>
              <a:defRPr/>
            </a:lvl1pPr>
          </a:lstStyle>
          <a:p>
            <a:pPr>
              <a:defRPr/>
            </a:pPr>
            <a:endParaRPr lang="en-GB"/>
          </a:p>
        </p:txBody>
      </p:sp>
      <p:sp>
        <p:nvSpPr>
          <p:cNvPr id="7" name="Rectangle 34"/>
          <p:cNvSpPr>
            <a:spLocks noGrp="1" noChangeArrowheads="1"/>
          </p:cNvSpPr>
          <p:nvPr>
            <p:ph type="ftr" sz="quarter" idx="12"/>
          </p:nvPr>
        </p:nvSpPr>
        <p:spPr>
          <a:ln/>
        </p:spPr>
        <p:txBody>
          <a:bodyPr/>
          <a:lstStyle>
            <a:lvl1pPr>
              <a:defRPr/>
            </a:lvl1pPr>
          </a:lstStyle>
          <a:p>
            <a:pPr>
              <a:defRPr/>
            </a:pPr>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vmlDrawing" Target="../drawings/vmlDrawing1.vml"/><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7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b="0"/>
            </a:lvl1pPr>
          </a:lstStyle>
          <a:p>
            <a:pPr>
              <a:defRPr/>
            </a:pPr>
            <a:fld id="{B31B48DE-492E-4047-AA48-5FE5D7A0D8B3}" type="slidenum">
              <a:rPr lang="en-GB"/>
              <a:pPr>
                <a:defRPr/>
              </a:pPr>
              <a:t>‹#›</a:t>
            </a:fld>
            <a:endParaRPr lang="en-GB"/>
          </a:p>
        </p:txBody>
      </p:sp>
      <p:pic>
        <p:nvPicPr>
          <p:cNvPr id="1027" name="Picture 10" descr="surrey powerpoint2"/>
          <p:cNvPicPr>
            <a:picLocks noChangeArrowheads="1"/>
          </p:cNvPicPr>
          <p:nvPr/>
        </p:nvPicPr>
        <p:blipFill>
          <a:blip r:embed="rId18" cstate="print"/>
          <a:srcRect l="69194" t="757" r="1292" b="80270"/>
          <a:stretch>
            <a:fillRect/>
          </a:stretch>
        </p:blipFill>
        <p:spPr bwMode="auto">
          <a:xfrm>
            <a:off x="6443663" y="0"/>
            <a:ext cx="2700337" cy="1223963"/>
          </a:xfrm>
          <a:prstGeom prst="rect">
            <a:avLst/>
          </a:prstGeom>
          <a:noFill/>
          <a:ln w="9525">
            <a:noFill/>
            <a:miter lim="800000"/>
            <a:headEnd/>
            <a:tailEnd/>
          </a:ln>
        </p:spPr>
      </p:pic>
      <p:pic>
        <p:nvPicPr>
          <p:cNvPr id="1028" name="Picture 13" descr="surrey powerpoint5"/>
          <p:cNvPicPr>
            <a:picLocks noChangeAspect="1" noChangeArrowheads="1"/>
          </p:cNvPicPr>
          <p:nvPr/>
        </p:nvPicPr>
        <p:blipFill>
          <a:blip r:embed="rId19" cstate="print"/>
          <a:srcRect t="21532" r="40398" b="21155"/>
          <a:stretch>
            <a:fillRect/>
          </a:stretch>
        </p:blipFill>
        <p:spPr bwMode="auto">
          <a:xfrm>
            <a:off x="0" y="5316538"/>
            <a:ext cx="2268538" cy="1541462"/>
          </a:xfrm>
          <a:prstGeom prst="rect">
            <a:avLst/>
          </a:prstGeom>
          <a:noFill/>
          <a:ln w="9525">
            <a:noFill/>
            <a:miter lim="800000"/>
            <a:headEnd/>
            <a:tailEnd/>
          </a:ln>
        </p:spPr>
      </p:pic>
      <p:sp>
        <p:nvSpPr>
          <p:cNvPr id="36897" name="Rectangle 33"/>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b="0"/>
            </a:lvl1pPr>
          </a:lstStyle>
          <a:p>
            <a:pPr>
              <a:defRPr/>
            </a:pPr>
            <a:endParaRPr lang="en-GB"/>
          </a:p>
        </p:txBody>
      </p:sp>
      <p:sp>
        <p:nvSpPr>
          <p:cNvPr id="36898" name="Rectangle 34"/>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b="0"/>
            </a:lvl1pPr>
          </a:lstStyle>
          <a:p>
            <a:pPr>
              <a:defRPr/>
            </a:pPr>
            <a:endParaRPr lang="en-GB"/>
          </a:p>
        </p:txBody>
      </p:sp>
      <p:sp>
        <p:nvSpPr>
          <p:cNvPr id="1031" name="Rectangle 37"/>
          <p:cNvSpPr>
            <a:spLocks noGrp="1" noChangeArrowheads="1"/>
          </p:cNvSpPr>
          <p:nvPr>
            <p:ph type="title"/>
          </p:nvPr>
        </p:nvSpPr>
        <p:spPr bwMode="auto">
          <a:xfrm>
            <a:off x="217488" y="393700"/>
            <a:ext cx="6370637" cy="706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32" name="Rectangle 38"/>
          <p:cNvSpPr>
            <a:spLocks noGrp="1" noChangeArrowheads="1"/>
          </p:cNvSpPr>
          <p:nvPr>
            <p:ph type="body" idx="1"/>
          </p:nvPr>
        </p:nvSpPr>
        <p:spPr bwMode="auto">
          <a:xfrm>
            <a:off x="1042988" y="1265238"/>
            <a:ext cx="7777162" cy="43227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graphicFrame>
        <p:nvGraphicFramePr>
          <p:cNvPr id="1033" name="Object 44"/>
          <p:cNvGraphicFramePr>
            <a:graphicFrameLocks noChangeAspect="1"/>
          </p:cNvGraphicFramePr>
          <p:nvPr/>
        </p:nvGraphicFramePr>
        <p:xfrm>
          <a:off x="5581650" y="6361113"/>
          <a:ext cx="3489325" cy="452437"/>
        </p:xfrm>
        <a:graphic>
          <a:graphicData uri="http://schemas.openxmlformats.org/presentationml/2006/ole">
            <p:oleObj spid="_x0000_s1248" name="Picture" r:id="rId20" imgW="1939867" imgH="251042" progId="Word.Picture.8">
              <p:embed/>
            </p:oleObj>
          </a:graphicData>
        </a:graphic>
      </p:graphicFrame>
    </p:spTree>
  </p:cSld>
  <p:clrMap bg1="lt1" tx1="dk1" bg2="lt2" tx2="dk2" accent1="accent1" accent2="accent2" accent3="accent3" accent4="accent4" accent5="accent5" accent6="accent6" hlink="hlink" folHlink="folHlink"/>
  <p:sldLayoutIdLst>
    <p:sldLayoutId id="2147483684"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6" r:id="rId12"/>
    <p:sldLayoutId id="2147483687" r:id="rId13"/>
    <p:sldLayoutId id="2147483688" r:id="rId14"/>
    <p:sldLayoutId id="2147483689" r:id="rId15"/>
  </p:sldLayoutIdLst>
  <p:txStyles>
    <p:titleStyle>
      <a:lvl1pPr algn="l" rtl="0" eaLnBrk="0" fontAlgn="base" hangingPunct="0">
        <a:spcBef>
          <a:spcPct val="0"/>
        </a:spcBef>
        <a:spcAft>
          <a:spcPct val="0"/>
        </a:spcAft>
        <a:defRPr sz="2800">
          <a:solidFill>
            <a:srgbClr val="C09B12"/>
          </a:solidFill>
          <a:latin typeface="+mj-lt"/>
          <a:ea typeface="+mj-ea"/>
          <a:cs typeface="+mj-cs"/>
        </a:defRPr>
      </a:lvl1pPr>
      <a:lvl2pPr algn="l" rtl="0" eaLnBrk="0" fontAlgn="base" hangingPunct="0">
        <a:spcBef>
          <a:spcPct val="0"/>
        </a:spcBef>
        <a:spcAft>
          <a:spcPct val="0"/>
        </a:spcAft>
        <a:defRPr sz="2800">
          <a:solidFill>
            <a:srgbClr val="C09B12"/>
          </a:solidFill>
          <a:latin typeface="Baskerville Old Face" pitchFamily="18" charset="0"/>
        </a:defRPr>
      </a:lvl2pPr>
      <a:lvl3pPr algn="l" rtl="0" eaLnBrk="0" fontAlgn="base" hangingPunct="0">
        <a:spcBef>
          <a:spcPct val="0"/>
        </a:spcBef>
        <a:spcAft>
          <a:spcPct val="0"/>
        </a:spcAft>
        <a:defRPr sz="2800">
          <a:solidFill>
            <a:srgbClr val="C09B12"/>
          </a:solidFill>
          <a:latin typeface="Baskerville Old Face" pitchFamily="18" charset="0"/>
        </a:defRPr>
      </a:lvl3pPr>
      <a:lvl4pPr algn="l" rtl="0" eaLnBrk="0" fontAlgn="base" hangingPunct="0">
        <a:spcBef>
          <a:spcPct val="0"/>
        </a:spcBef>
        <a:spcAft>
          <a:spcPct val="0"/>
        </a:spcAft>
        <a:defRPr sz="2800">
          <a:solidFill>
            <a:srgbClr val="C09B12"/>
          </a:solidFill>
          <a:latin typeface="Baskerville Old Face" pitchFamily="18" charset="0"/>
        </a:defRPr>
      </a:lvl4pPr>
      <a:lvl5pPr algn="l" rtl="0" eaLnBrk="0" fontAlgn="base" hangingPunct="0">
        <a:spcBef>
          <a:spcPct val="0"/>
        </a:spcBef>
        <a:spcAft>
          <a:spcPct val="0"/>
        </a:spcAft>
        <a:defRPr sz="2800">
          <a:solidFill>
            <a:srgbClr val="C09B12"/>
          </a:solidFill>
          <a:latin typeface="Baskerville Old Face" pitchFamily="18" charset="0"/>
        </a:defRPr>
      </a:lvl5pPr>
      <a:lvl6pPr marL="457200" algn="l" rtl="0" fontAlgn="base">
        <a:spcBef>
          <a:spcPct val="0"/>
        </a:spcBef>
        <a:spcAft>
          <a:spcPct val="0"/>
        </a:spcAft>
        <a:defRPr sz="2800">
          <a:solidFill>
            <a:srgbClr val="C09B12"/>
          </a:solidFill>
          <a:latin typeface="Baskerville Old Face" pitchFamily="18" charset="0"/>
        </a:defRPr>
      </a:lvl6pPr>
      <a:lvl7pPr marL="914400" algn="l" rtl="0" fontAlgn="base">
        <a:spcBef>
          <a:spcPct val="0"/>
        </a:spcBef>
        <a:spcAft>
          <a:spcPct val="0"/>
        </a:spcAft>
        <a:defRPr sz="2800">
          <a:solidFill>
            <a:srgbClr val="C09B12"/>
          </a:solidFill>
          <a:latin typeface="Baskerville Old Face" pitchFamily="18" charset="0"/>
        </a:defRPr>
      </a:lvl7pPr>
      <a:lvl8pPr marL="1371600" algn="l" rtl="0" fontAlgn="base">
        <a:spcBef>
          <a:spcPct val="0"/>
        </a:spcBef>
        <a:spcAft>
          <a:spcPct val="0"/>
        </a:spcAft>
        <a:defRPr sz="2800">
          <a:solidFill>
            <a:srgbClr val="C09B12"/>
          </a:solidFill>
          <a:latin typeface="Baskerville Old Face" pitchFamily="18" charset="0"/>
        </a:defRPr>
      </a:lvl8pPr>
      <a:lvl9pPr marL="1828800" algn="l" rtl="0" fontAlgn="base">
        <a:spcBef>
          <a:spcPct val="0"/>
        </a:spcBef>
        <a:spcAft>
          <a:spcPct val="0"/>
        </a:spcAft>
        <a:defRPr sz="2800">
          <a:solidFill>
            <a:srgbClr val="C09B12"/>
          </a:solidFill>
          <a:latin typeface="Baskerville Old Face" pitchFamily="18" charset="0"/>
        </a:defRPr>
      </a:lvl9pPr>
    </p:titleStyle>
    <p:bodyStyle>
      <a:lvl1pPr marL="180975" indent="-180975" algn="l" rtl="0" eaLnBrk="0" fontAlgn="base" hangingPunct="0">
        <a:spcBef>
          <a:spcPct val="20000"/>
        </a:spcBef>
        <a:spcAft>
          <a:spcPct val="0"/>
        </a:spcAft>
        <a:buChar char="•"/>
        <a:defRPr sz="2000">
          <a:solidFill>
            <a:srgbClr val="003D7D"/>
          </a:solidFill>
          <a:latin typeface="+mn-lt"/>
          <a:ea typeface="+mn-ea"/>
          <a:cs typeface="+mn-cs"/>
        </a:defRPr>
      </a:lvl1pPr>
      <a:lvl2pPr marL="692150" indent="-150813" algn="l" rtl="0" eaLnBrk="0" fontAlgn="base" hangingPunct="0">
        <a:spcBef>
          <a:spcPct val="20000"/>
        </a:spcBef>
        <a:spcAft>
          <a:spcPct val="0"/>
        </a:spcAft>
        <a:buFont typeface="Arial" charset="0"/>
        <a:buChar char="◦"/>
        <a:defRPr sz="2000">
          <a:solidFill>
            <a:srgbClr val="C09B12"/>
          </a:solidFill>
          <a:latin typeface="+mn-lt"/>
        </a:defRPr>
      </a:lvl2pPr>
      <a:lvl3pPr marL="979488" indent="-107950" algn="l" rtl="0" eaLnBrk="0" fontAlgn="base" hangingPunct="0">
        <a:spcBef>
          <a:spcPct val="20000"/>
        </a:spcBef>
        <a:spcAft>
          <a:spcPct val="0"/>
        </a:spcAft>
        <a:buFont typeface="Arial" charset="0"/>
        <a:buChar char="▪"/>
        <a:defRPr sz="2000">
          <a:solidFill>
            <a:srgbClr val="C09B12"/>
          </a:solidFill>
          <a:latin typeface="+mn-lt"/>
        </a:defRPr>
      </a:lvl3pPr>
      <a:lvl4pPr marL="1339850" indent="-180975" algn="l" rtl="0" eaLnBrk="0" fontAlgn="base" hangingPunct="0">
        <a:spcBef>
          <a:spcPct val="20000"/>
        </a:spcBef>
        <a:spcAft>
          <a:spcPct val="0"/>
        </a:spcAft>
        <a:buFont typeface="Arial" charset="0"/>
        <a:buChar char="­"/>
        <a:defRPr sz="2000">
          <a:solidFill>
            <a:srgbClr val="C09B12"/>
          </a:solidFill>
          <a:latin typeface="+mn-lt"/>
        </a:defRPr>
      </a:lvl4pPr>
      <a:lvl5pPr marL="1690688" indent="-171450" algn="l" rtl="0" eaLnBrk="0" fontAlgn="base" hangingPunct="0">
        <a:spcBef>
          <a:spcPct val="20000"/>
        </a:spcBef>
        <a:spcAft>
          <a:spcPct val="0"/>
        </a:spcAft>
        <a:buFont typeface="Arial" charset="0"/>
        <a:buChar char="­"/>
        <a:defRPr sz="2000">
          <a:solidFill>
            <a:srgbClr val="C09B12"/>
          </a:solidFill>
          <a:latin typeface="+mn-lt"/>
        </a:defRPr>
      </a:lvl5pPr>
      <a:lvl6pPr marL="2147888" indent="-171450" algn="l" rtl="0" fontAlgn="base">
        <a:spcBef>
          <a:spcPct val="20000"/>
        </a:spcBef>
        <a:spcAft>
          <a:spcPct val="0"/>
        </a:spcAft>
        <a:buFont typeface="Arial" charset="0"/>
        <a:buChar char="­"/>
        <a:defRPr sz="2000">
          <a:solidFill>
            <a:srgbClr val="C09B12"/>
          </a:solidFill>
          <a:latin typeface="+mn-lt"/>
        </a:defRPr>
      </a:lvl6pPr>
      <a:lvl7pPr marL="2605088" indent="-171450" algn="l" rtl="0" fontAlgn="base">
        <a:spcBef>
          <a:spcPct val="20000"/>
        </a:spcBef>
        <a:spcAft>
          <a:spcPct val="0"/>
        </a:spcAft>
        <a:buFont typeface="Arial" charset="0"/>
        <a:buChar char="­"/>
        <a:defRPr sz="2000">
          <a:solidFill>
            <a:srgbClr val="C09B12"/>
          </a:solidFill>
          <a:latin typeface="+mn-lt"/>
        </a:defRPr>
      </a:lvl7pPr>
      <a:lvl8pPr marL="3062288" indent="-171450" algn="l" rtl="0" fontAlgn="base">
        <a:spcBef>
          <a:spcPct val="20000"/>
        </a:spcBef>
        <a:spcAft>
          <a:spcPct val="0"/>
        </a:spcAft>
        <a:buFont typeface="Arial" charset="0"/>
        <a:buChar char="­"/>
        <a:defRPr sz="2000">
          <a:solidFill>
            <a:srgbClr val="C09B12"/>
          </a:solidFill>
          <a:latin typeface="+mn-lt"/>
        </a:defRPr>
      </a:lvl8pPr>
      <a:lvl9pPr marL="3519488" indent="-171450" algn="l" rtl="0" fontAlgn="base">
        <a:spcBef>
          <a:spcPct val="20000"/>
        </a:spcBef>
        <a:spcAft>
          <a:spcPct val="0"/>
        </a:spcAft>
        <a:buFont typeface="Arial" charset="0"/>
        <a:buChar char="­"/>
        <a:defRPr sz="2000">
          <a:solidFill>
            <a:srgbClr val="C09B1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a.floh@surrey.ac.u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1.png"/><Relationship Id="rId4" Type="http://schemas.openxmlformats.org/officeDocument/2006/relationships/oleObject" Target="../embeddings/oleObject2.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3.jpeg"/><Relationship Id="rId4" Type="http://schemas.openxmlformats.org/officeDocument/2006/relationships/oleObject" Target="../embeddings/oleObject3.bin"/></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15.xml"/><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oleObject" Target="../embeddings/Microsoft_Office_Excel_Chart1.xls"/></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15.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oleObject" Target="../embeddings/oleObject4.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vmlDrawing" Target="../drawings/vmlDrawing6.vml"/><Relationship Id="rId5" Type="http://schemas.openxmlformats.org/officeDocument/2006/relationships/oleObject" Target="../embeddings/Microsoft_Office_Excel_Chart2.xls"/><Relationship Id="rId4" Type="http://schemas.openxmlformats.org/officeDocument/2006/relationships/audio" Target="../media/audio1.wav"/></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p:cNvSpPr>
            <a:spLocks noGrp="1"/>
          </p:cNvSpPr>
          <p:nvPr>
            <p:ph type="subTitle" idx="1"/>
          </p:nvPr>
        </p:nvSpPr>
        <p:spPr>
          <a:xfrm>
            <a:off x="2627313" y="2996952"/>
            <a:ext cx="5715000" cy="1752600"/>
          </a:xfrm>
        </p:spPr>
        <p:txBody>
          <a:bodyPr/>
          <a:lstStyle/>
          <a:p>
            <a:r>
              <a:rPr lang="de-AT" dirty="0" err="1"/>
              <a:t>Dr</a:t>
            </a:r>
            <a:r>
              <a:rPr lang="de-AT" dirty="0"/>
              <a:t> Arne Floh</a:t>
            </a:r>
          </a:p>
          <a:p>
            <a:r>
              <a:rPr lang="de-AT" dirty="0" err="1"/>
              <a:t>Room</a:t>
            </a:r>
            <a:r>
              <a:rPr lang="de-AT" dirty="0"/>
              <a:t> 12MS03</a:t>
            </a:r>
          </a:p>
          <a:p>
            <a:r>
              <a:rPr lang="de-AT" dirty="0"/>
              <a:t>Phone: 01483689185</a:t>
            </a:r>
          </a:p>
          <a:p>
            <a:r>
              <a:rPr lang="de-AT" dirty="0">
                <a:hlinkClick r:id="rId2"/>
              </a:rPr>
              <a:t>a.floh@surrey.ac.uk</a:t>
            </a:r>
            <a:endParaRPr lang="de-AT" dirty="0"/>
          </a:p>
          <a:p>
            <a:r>
              <a:rPr lang="de-AT" dirty="0" err="1"/>
              <a:t>Skype</a:t>
            </a:r>
            <a:r>
              <a:rPr lang="de-AT" dirty="0"/>
              <a:t>: </a:t>
            </a:r>
            <a:r>
              <a:rPr lang="de-AT" dirty="0" err="1"/>
              <a:t>arnefloh</a:t>
            </a:r>
            <a:endParaRPr lang="de-AT" dirty="0"/>
          </a:p>
        </p:txBody>
      </p:sp>
      <p:sp>
        <p:nvSpPr>
          <p:cNvPr id="3" name="Titel 2"/>
          <p:cNvSpPr>
            <a:spLocks noGrp="1"/>
          </p:cNvSpPr>
          <p:nvPr>
            <p:ph type="ctrTitle"/>
          </p:nvPr>
        </p:nvSpPr>
        <p:spPr>
          <a:xfrm>
            <a:off x="1476375" y="1196752"/>
            <a:ext cx="6907213" cy="1470025"/>
          </a:xfrm>
        </p:spPr>
        <p:txBody>
          <a:bodyPr/>
          <a:lstStyle/>
          <a:p>
            <a:r>
              <a:rPr lang="de-AT" dirty="0"/>
              <a:t>Marketing Analytics – </a:t>
            </a:r>
            <a:br>
              <a:rPr lang="de-AT" dirty="0"/>
            </a:br>
            <a:r>
              <a:rPr lang="de-AT" dirty="0">
                <a:solidFill>
                  <a:srgbClr val="C09B12"/>
                </a:solidFill>
              </a:rPr>
              <a:t>Forecasting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Rectangle 2"/>
          <p:cNvSpPr>
            <a:spLocks noGrp="1" noChangeArrowheads="1"/>
          </p:cNvSpPr>
          <p:nvPr>
            <p:ph type="title"/>
          </p:nvPr>
        </p:nvSpPr>
        <p:spPr>
          <a:xfrm>
            <a:off x="251520" y="188640"/>
            <a:ext cx="7143750" cy="990600"/>
          </a:xfrm>
        </p:spPr>
        <p:txBody>
          <a:bodyPr/>
          <a:lstStyle/>
          <a:p>
            <a:r>
              <a:rPr lang="en-US" dirty="0"/>
              <a:t>Forecasting Methods</a:t>
            </a:r>
          </a:p>
        </p:txBody>
      </p:sp>
      <p:graphicFrame>
        <p:nvGraphicFramePr>
          <p:cNvPr id="562210" name="Group 34"/>
          <p:cNvGraphicFramePr>
            <a:graphicFrameLocks noGrp="1"/>
          </p:cNvGraphicFramePr>
          <p:nvPr>
            <p:ph idx="1"/>
            <p:extLst/>
          </p:nvPr>
        </p:nvGraphicFramePr>
        <p:xfrm>
          <a:off x="1190625" y="2143125"/>
          <a:ext cx="6762750" cy="3166872"/>
        </p:xfrm>
        <a:graphic>
          <a:graphicData uri="http://schemas.openxmlformats.org/drawingml/2006/table">
            <a:tbl>
              <a:tblPr/>
              <a:tblGrid>
                <a:gridCol w="1690688">
                  <a:extLst>
                    <a:ext uri="{9D8B030D-6E8A-4147-A177-3AD203B41FA5}">
                      <a16:colId xmlns="" xmlns:a16="http://schemas.microsoft.com/office/drawing/2014/main" val="20000"/>
                    </a:ext>
                  </a:extLst>
                </a:gridCol>
                <a:gridCol w="1690687">
                  <a:extLst>
                    <a:ext uri="{9D8B030D-6E8A-4147-A177-3AD203B41FA5}">
                      <a16:colId xmlns="" xmlns:a16="http://schemas.microsoft.com/office/drawing/2014/main" val="20001"/>
                    </a:ext>
                  </a:extLst>
                </a:gridCol>
                <a:gridCol w="1690688">
                  <a:extLst>
                    <a:ext uri="{9D8B030D-6E8A-4147-A177-3AD203B41FA5}">
                      <a16:colId xmlns="" xmlns:a16="http://schemas.microsoft.com/office/drawing/2014/main" val="20002"/>
                    </a:ext>
                  </a:extLst>
                </a:gridCol>
                <a:gridCol w="1690687">
                  <a:extLst>
                    <a:ext uri="{9D8B030D-6E8A-4147-A177-3AD203B41FA5}">
                      <a16:colId xmlns="" xmlns:a16="http://schemas.microsoft.com/office/drawing/2014/main" val="20003"/>
                    </a:ext>
                  </a:extLst>
                </a:gridCol>
              </a:tblGrid>
              <a:tr h="654050">
                <a:tc>
                  <a:txBody>
                    <a:bodyPr/>
                    <a:lstStyle>
                      <a:lvl1pPr algn="l">
                        <a:lnSpc>
                          <a:spcPct val="90000"/>
                        </a:lnSpc>
                        <a:spcAft>
                          <a:spcPct val="50000"/>
                        </a:spcAft>
                        <a:buClr>
                          <a:schemeClr val="accent2"/>
                        </a:buClr>
                        <a:buSzPct val="90000"/>
                        <a:buFont typeface="Wingdings" panose="05000000000000000000" pitchFamily="2" charset="2"/>
                        <a:defRPr sz="2000">
                          <a:solidFill>
                            <a:schemeClr val="hlink"/>
                          </a:solidFill>
                          <a:latin typeface="Times New Roman" panose="02020603050405020304" pitchFamily="18" charset="0"/>
                        </a:defRPr>
                      </a:lvl1pPr>
                      <a:lvl2pPr marL="569913" algn="l">
                        <a:lnSpc>
                          <a:spcPct val="90000"/>
                        </a:lnSpc>
                        <a:spcAft>
                          <a:spcPct val="50000"/>
                        </a:spcAft>
                        <a:buClr>
                          <a:schemeClr val="accent2"/>
                        </a:buClr>
                        <a:buSzPct val="90000"/>
                        <a:buFont typeface="Wingdings" panose="05000000000000000000" pitchFamily="2" charset="2"/>
                        <a:defRPr>
                          <a:solidFill>
                            <a:schemeClr val="hlink"/>
                          </a:solidFill>
                          <a:latin typeface="Times New Roman" panose="02020603050405020304" pitchFamily="18" charset="0"/>
                        </a:defRPr>
                      </a:lvl2pPr>
                      <a:lvl3pPr marL="1052513" algn="l">
                        <a:lnSpc>
                          <a:spcPct val="90000"/>
                        </a:lnSpc>
                        <a:spcAft>
                          <a:spcPct val="50000"/>
                        </a:spcAft>
                        <a:buClr>
                          <a:schemeClr val="accent2"/>
                        </a:buClr>
                        <a:buSzPct val="90000"/>
                        <a:buFont typeface="Arial" panose="020B0604020202020204" pitchFamily="34" charset="0"/>
                        <a:defRPr sz="1400">
                          <a:solidFill>
                            <a:schemeClr val="hlink"/>
                          </a:solidFill>
                          <a:latin typeface="Times New Roman" panose="02020603050405020304" pitchFamily="18" charset="0"/>
                        </a:defRPr>
                      </a:lvl3pPr>
                      <a:lvl4pPr marL="1519238" algn="l">
                        <a:lnSpc>
                          <a:spcPct val="90000"/>
                        </a:lnSpc>
                        <a:spcAft>
                          <a:spcPct val="50000"/>
                        </a:spcAft>
                        <a:buClr>
                          <a:schemeClr val="accent2"/>
                        </a:buClr>
                        <a:buSzPct val="115000"/>
                        <a:defRPr sz="1200">
                          <a:solidFill>
                            <a:schemeClr val="hlink"/>
                          </a:solidFill>
                          <a:latin typeface="Times New Roman" panose="02020603050405020304" pitchFamily="18" charset="0"/>
                        </a:defRPr>
                      </a:lvl4pPr>
                      <a:lvl5pPr marL="1912938" algn="l">
                        <a:lnSpc>
                          <a:spcPct val="90000"/>
                        </a:lnSpc>
                        <a:spcAft>
                          <a:spcPct val="50000"/>
                        </a:spcAft>
                        <a:buClr>
                          <a:schemeClr val="accent2"/>
                        </a:buClr>
                        <a:buSzPct val="90000"/>
                        <a:buFont typeface="Wingdings" panose="05000000000000000000" pitchFamily="2" charset="2"/>
                        <a:defRPr sz="1000">
                          <a:solidFill>
                            <a:schemeClr val="hlink"/>
                          </a:solidFill>
                          <a:latin typeface="Times New Roman" panose="02020603050405020304" pitchFamily="18" charset="0"/>
                        </a:defRPr>
                      </a:lvl5pPr>
                      <a:lvl6pPr marL="2370138" eaLnBrk="0" fontAlgn="base" hangingPunct="0">
                        <a:lnSpc>
                          <a:spcPct val="90000"/>
                        </a:lnSpc>
                        <a:spcBef>
                          <a:spcPct val="0"/>
                        </a:spcBef>
                        <a:spcAft>
                          <a:spcPct val="50000"/>
                        </a:spcAft>
                        <a:buClr>
                          <a:schemeClr val="accent2"/>
                        </a:buClr>
                        <a:buSzPct val="90000"/>
                        <a:buFont typeface="Wingdings" panose="05000000000000000000" pitchFamily="2" charset="2"/>
                        <a:defRPr sz="1000">
                          <a:solidFill>
                            <a:schemeClr val="hlink"/>
                          </a:solidFill>
                          <a:latin typeface="Times New Roman" panose="02020603050405020304" pitchFamily="18" charset="0"/>
                        </a:defRPr>
                      </a:lvl6pPr>
                      <a:lvl7pPr marL="2827338" eaLnBrk="0" fontAlgn="base" hangingPunct="0">
                        <a:lnSpc>
                          <a:spcPct val="90000"/>
                        </a:lnSpc>
                        <a:spcBef>
                          <a:spcPct val="0"/>
                        </a:spcBef>
                        <a:spcAft>
                          <a:spcPct val="50000"/>
                        </a:spcAft>
                        <a:buClr>
                          <a:schemeClr val="accent2"/>
                        </a:buClr>
                        <a:buSzPct val="90000"/>
                        <a:buFont typeface="Wingdings" panose="05000000000000000000" pitchFamily="2" charset="2"/>
                        <a:defRPr sz="1000">
                          <a:solidFill>
                            <a:schemeClr val="hlink"/>
                          </a:solidFill>
                          <a:latin typeface="Times New Roman" panose="02020603050405020304" pitchFamily="18" charset="0"/>
                        </a:defRPr>
                      </a:lvl7pPr>
                      <a:lvl8pPr marL="3284538" eaLnBrk="0" fontAlgn="base" hangingPunct="0">
                        <a:lnSpc>
                          <a:spcPct val="90000"/>
                        </a:lnSpc>
                        <a:spcBef>
                          <a:spcPct val="0"/>
                        </a:spcBef>
                        <a:spcAft>
                          <a:spcPct val="50000"/>
                        </a:spcAft>
                        <a:buClr>
                          <a:schemeClr val="accent2"/>
                        </a:buClr>
                        <a:buSzPct val="90000"/>
                        <a:buFont typeface="Wingdings" panose="05000000000000000000" pitchFamily="2" charset="2"/>
                        <a:defRPr sz="1000">
                          <a:solidFill>
                            <a:schemeClr val="hlink"/>
                          </a:solidFill>
                          <a:latin typeface="Times New Roman" panose="02020603050405020304" pitchFamily="18" charset="0"/>
                        </a:defRPr>
                      </a:lvl8pPr>
                      <a:lvl9pPr marL="3741738" eaLnBrk="0" fontAlgn="base" hangingPunct="0">
                        <a:lnSpc>
                          <a:spcPct val="90000"/>
                        </a:lnSpc>
                        <a:spcBef>
                          <a:spcPct val="0"/>
                        </a:spcBef>
                        <a:spcAft>
                          <a:spcPct val="50000"/>
                        </a:spcAft>
                        <a:buClr>
                          <a:schemeClr val="accent2"/>
                        </a:buClr>
                        <a:buSzPct val="90000"/>
                        <a:buFont typeface="Wingdings" panose="05000000000000000000" pitchFamily="2" charset="2"/>
                        <a:defRPr sz="1000">
                          <a:solidFill>
                            <a:schemeClr val="hlink"/>
                          </a:solidFill>
                          <a:latin typeface="Times New Roman" panose="02020603050405020304" pitchFamily="18" charset="0"/>
                        </a:defRPr>
                      </a:lvl9pPr>
                    </a:lstStyle>
                    <a:p>
                      <a:pPr marL="0" marR="0" lvl="0" indent="0" algn="l" defTabSz="914400" rtl="0" eaLnBrk="0" fontAlgn="base" latinLnBrk="0" hangingPunct="0">
                        <a:lnSpc>
                          <a:spcPct val="90000"/>
                        </a:lnSpc>
                        <a:spcBef>
                          <a:spcPct val="0"/>
                        </a:spcBef>
                        <a:spcAft>
                          <a:spcPct val="50000"/>
                        </a:spcAft>
                        <a:buClr>
                          <a:schemeClr val="accent2"/>
                        </a:buClr>
                        <a:buSzPct val="90000"/>
                        <a:buFont typeface="Wingdings" panose="05000000000000000000" pitchFamily="2" charset="2"/>
                        <a:buNone/>
                        <a:tabLst/>
                      </a:pPr>
                      <a:r>
                        <a:rPr kumimoji="0" lang="en-US" sz="1800" b="1" i="0" u="none" strike="noStrike" cap="none" normalizeH="0" baseline="0" dirty="0">
                          <a:ln>
                            <a:noFill/>
                          </a:ln>
                          <a:solidFill>
                            <a:srgbClr val="003D7D"/>
                          </a:solidFill>
                          <a:effectLst/>
                          <a:latin typeface="Times New Roman" panose="02020603050405020304" pitchFamily="18" charset="0"/>
                        </a:rPr>
                        <a:t>Judgmental</a:t>
                      </a:r>
                    </a:p>
                  </a:txBody>
                  <a:tcPr anchor="b"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lnSpc>
                          <a:spcPct val="90000"/>
                        </a:lnSpc>
                        <a:spcAft>
                          <a:spcPct val="50000"/>
                        </a:spcAft>
                        <a:buClr>
                          <a:schemeClr val="accent2"/>
                        </a:buClr>
                        <a:buSzPct val="90000"/>
                        <a:buFont typeface="Wingdings" panose="05000000000000000000" pitchFamily="2" charset="2"/>
                        <a:defRPr sz="2000">
                          <a:solidFill>
                            <a:schemeClr val="hlink"/>
                          </a:solidFill>
                          <a:latin typeface="Times New Roman" panose="02020603050405020304" pitchFamily="18" charset="0"/>
                        </a:defRPr>
                      </a:lvl1pPr>
                      <a:lvl2pPr marL="569913" algn="l">
                        <a:lnSpc>
                          <a:spcPct val="90000"/>
                        </a:lnSpc>
                        <a:spcAft>
                          <a:spcPct val="50000"/>
                        </a:spcAft>
                        <a:buClr>
                          <a:schemeClr val="accent2"/>
                        </a:buClr>
                        <a:buSzPct val="90000"/>
                        <a:buFont typeface="Wingdings" panose="05000000000000000000" pitchFamily="2" charset="2"/>
                        <a:defRPr>
                          <a:solidFill>
                            <a:schemeClr val="hlink"/>
                          </a:solidFill>
                          <a:latin typeface="Times New Roman" panose="02020603050405020304" pitchFamily="18" charset="0"/>
                        </a:defRPr>
                      </a:lvl2pPr>
                      <a:lvl3pPr marL="1052513" algn="l">
                        <a:lnSpc>
                          <a:spcPct val="90000"/>
                        </a:lnSpc>
                        <a:spcAft>
                          <a:spcPct val="50000"/>
                        </a:spcAft>
                        <a:buClr>
                          <a:schemeClr val="accent2"/>
                        </a:buClr>
                        <a:buSzPct val="90000"/>
                        <a:buFont typeface="Arial" panose="020B0604020202020204" pitchFamily="34" charset="0"/>
                        <a:defRPr sz="1400">
                          <a:solidFill>
                            <a:schemeClr val="hlink"/>
                          </a:solidFill>
                          <a:latin typeface="Times New Roman" panose="02020603050405020304" pitchFamily="18" charset="0"/>
                        </a:defRPr>
                      </a:lvl3pPr>
                      <a:lvl4pPr marL="1519238" algn="l">
                        <a:lnSpc>
                          <a:spcPct val="90000"/>
                        </a:lnSpc>
                        <a:spcAft>
                          <a:spcPct val="50000"/>
                        </a:spcAft>
                        <a:buClr>
                          <a:schemeClr val="accent2"/>
                        </a:buClr>
                        <a:buSzPct val="115000"/>
                        <a:defRPr sz="1200">
                          <a:solidFill>
                            <a:schemeClr val="hlink"/>
                          </a:solidFill>
                          <a:latin typeface="Times New Roman" panose="02020603050405020304" pitchFamily="18" charset="0"/>
                        </a:defRPr>
                      </a:lvl4pPr>
                      <a:lvl5pPr marL="1912938" algn="l">
                        <a:lnSpc>
                          <a:spcPct val="90000"/>
                        </a:lnSpc>
                        <a:spcAft>
                          <a:spcPct val="50000"/>
                        </a:spcAft>
                        <a:buClr>
                          <a:schemeClr val="accent2"/>
                        </a:buClr>
                        <a:buSzPct val="90000"/>
                        <a:buFont typeface="Wingdings" panose="05000000000000000000" pitchFamily="2" charset="2"/>
                        <a:defRPr sz="1000">
                          <a:solidFill>
                            <a:schemeClr val="hlink"/>
                          </a:solidFill>
                          <a:latin typeface="Times New Roman" panose="02020603050405020304" pitchFamily="18" charset="0"/>
                        </a:defRPr>
                      </a:lvl5pPr>
                      <a:lvl6pPr marL="2370138" eaLnBrk="0" fontAlgn="base" hangingPunct="0">
                        <a:lnSpc>
                          <a:spcPct val="90000"/>
                        </a:lnSpc>
                        <a:spcBef>
                          <a:spcPct val="0"/>
                        </a:spcBef>
                        <a:spcAft>
                          <a:spcPct val="50000"/>
                        </a:spcAft>
                        <a:buClr>
                          <a:schemeClr val="accent2"/>
                        </a:buClr>
                        <a:buSzPct val="90000"/>
                        <a:buFont typeface="Wingdings" panose="05000000000000000000" pitchFamily="2" charset="2"/>
                        <a:defRPr sz="1000">
                          <a:solidFill>
                            <a:schemeClr val="hlink"/>
                          </a:solidFill>
                          <a:latin typeface="Times New Roman" panose="02020603050405020304" pitchFamily="18" charset="0"/>
                        </a:defRPr>
                      </a:lvl6pPr>
                      <a:lvl7pPr marL="2827338" eaLnBrk="0" fontAlgn="base" hangingPunct="0">
                        <a:lnSpc>
                          <a:spcPct val="90000"/>
                        </a:lnSpc>
                        <a:spcBef>
                          <a:spcPct val="0"/>
                        </a:spcBef>
                        <a:spcAft>
                          <a:spcPct val="50000"/>
                        </a:spcAft>
                        <a:buClr>
                          <a:schemeClr val="accent2"/>
                        </a:buClr>
                        <a:buSzPct val="90000"/>
                        <a:buFont typeface="Wingdings" panose="05000000000000000000" pitchFamily="2" charset="2"/>
                        <a:defRPr sz="1000">
                          <a:solidFill>
                            <a:schemeClr val="hlink"/>
                          </a:solidFill>
                          <a:latin typeface="Times New Roman" panose="02020603050405020304" pitchFamily="18" charset="0"/>
                        </a:defRPr>
                      </a:lvl7pPr>
                      <a:lvl8pPr marL="3284538" eaLnBrk="0" fontAlgn="base" hangingPunct="0">
                        <a:lnSpc>
                          <a:spcPct val="90000"/>
                        </a:lnSpc>
                        <a:spcBef>
                          <a:spcPct val="0"/>
                        </a:spcBef>
                        <a:spcAft>
                          <a:spcPct val="50000"/>
                        </a:spcAft>
                        <a:buClr>
                          <a:schemeClr val="accent2"/>
                        </a:buClr>
                        <a:buSzPct val="90000"/>
                        <a:buFont typeface="Wingdings" panose="05000000000000000000" pitchFamily="2" charset="2"/>
                        <a:defRPr sz="1000">
                          <a:solidFill>
                            <a:schemeClr val="hlink"/>
                          </a:solidFill>
                          <a:latin typeface="Times New Roman" panose="02020603050405020304" pitchFamily="18" charset="0"/>
                        </a:defRPr>
                      </a:lvl8pPr>
                      <a:lvl9pPr marL="3741738" eaLnBrk="0" fontAlgn="base" hangingPunct="0">
                        <a:lnSpc>
                          <a:spcPct val="90000"/>
                        </a:lnSpc>
                        <a:spcBef>
                          <a:spcPct val="0"/>
                        </a:spcBef>
                        <a:spcAft>
                          <a:spcPct val="50000"/>
                        </a:spcAft>
                        <a:buClr>
                          <a:schemeClr val="accent2"/>
                        </a:buClr>
                        <a:buSzPct val="90000"/>
                        <a:buFont typeface="Wingdings" panose="05000000000000000000" pitchFamily="2" charset="2"/>
                        <a:defRPr sz="1000">
                          <a:solidFill>
                            <a:schemeClr val="hlink"/>
                          </a:solidFill>
                          <a:latin typeface="Times New Roman" panose="02020603050405020304" pitchFamily="18" charset="0"/>
                        </a:defRPr>
                      </a:lvl9pPr>
                    </a:lstStyle>
                    <a:p>
                      <a:pPr marL="0" marR="0" lvl="0" indent="0" algn="l" defTabSz="914400" rtl="0" eaLnBrk="0" fontAlgn="base" latinLnBrk="0" hangingPunct="0">
                        <a:lnSpc>
                          <a:spcPct val="90000"/>
                        </a:lnSpc>
                        <a:spcBef>
                          <a:spcPct val="0"/>
                        </a:spcBef>
                        <a:spcAft>
                          <a:spcPct val="50000"/>
                        </a:spcAft>
                        <a:buClr>
                          <a:schemeClr val="accent2"/>
                        </a:buClr>
                        <a:buSzPct val="90000"/>
                        <a:buFont typeface="Wingdings" panose="05000000000000000000" pitchFamily="2" charset="2"/>
                        <a:buNone/>
                        <a:tabLst/>
                      </a:pPr>
                      <a:r>
                        <a:rPr kumimoji="0" lang="en-US" sz="1800" b="1" i="0" u="none" strike="noStrike" cap="none" normalizeH="0" baseline="0" dirty="0">
                          <a:ln>
                            <a:noFill/>
                          </a:ln>
                          <a:solidFill>
                            <a:srgbClr val="003D7D"/>
                          </a:solidFill>
                          <a:effectLst/>
                          <a:latin typeface="Times New Roman" panose="02020603050405020304" pitchFamily="18" charset="0"/>
                        </a:rPr>
                        <a:t>Market and Survey Analysis</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lnSpc>
                          <a:spcPct val="90000"/>
                        </a:lnSpc>
                        <a:spcAft>
                          <a:spcPct val="50000"/>
                        </a:spcAft>
                        <a:buClr>
                          <a:schemeClr val="accent2"/>
                        </a:buClr>
                        <a:buSzPct val="90000"/>
                        <a:buFont typeface="Wingdings" panose="05000000000000000000" pitchFamily="2" charset="2"/>
                        <a:defRPr sz="2000">
                          <a:solidFill>
                            <a:schemeClr val="hlink"/>
                          </a:solidFill>
                          <a:latin typeface="Times New Roman" panose="02020603050405020304" pitchFamily="18" charset="0"/>
                        </a:defRPr>
                      </a:lvl1pPr>
                      <a:lvl2pPr marL="569913" algn="l">
                        <a:lnSpc>
                          <a:spcPct val="90000"/>
                        </a:lnSpc>
                        <a:spcAft>
                          <a:spcPct val="50000"/>
                        </a:spcAft>
                        <a:buClr>
                          <a:schemeClr val="accent2"/>
                        </a:buClr>
                        <a:buSzPct val="90000"/>
                        <a:buFont typeface="Wingdings" panose="05000000000000000000" pitchFamily="2" charset="2"/>
                        <a:defRPr>
                          <a:solidFill>
                            <a:schemeClr val="hlink"/>
                          </a:solidFill>
                          <a:latin typeface="Times New Roman" panose="02020603050405020304" pitchFamily="18" charset="0"/>
                        </a:defRPr>
                      </a:lvl2pPr>
                      <a:lvl3pPr marL="1052513" algn="l">
                        <a:lnSpc>
                          <a:spcPct val="90000"/>
                        </a:lnSpc>
                        <a:spcAft>
                          <a:spcPct val="50000"/>
                        </a:spcAft>
                        <a:buClr>
                          <a:schemeClr val="accent2"/>
                        </a:buClr>
                        <a:buSzPct val="90000"/>
                        <a:buFont typeface="Arial" panose="020B0604020202020204" pitchFamily="34" charset="0"/>
                        <a:defRPr sz="1400">
                          <a:solidFill>
                            <a:schemeClr val="hlink"/>
                          </a:solidFill>
                          <a:latin typeface="Times New Roman" panose="02020603050405020304" pitchFamily="18" charset="0"/>
                        </a:defRPr>
                      </a:lvl3pPr>
                      <a:lvl4pPr marL="1519238" algn="l">
                        <a:lnSpc>
                          <a:spcPct val="90000"/>
                        </a:lnSpc>
                        <a:spcAft>
                          <a:spcPct val="50000"/>
                        </a:spcAft>
                        <a:buClr>
                          <a:schemeClr val="accent2"/>
                        </a:buClr>
                        <a:buSzPct val="115000"/>
                        <a:defRPr sz="1200">
                          <a:solidFill>
                            <a:schemeClr val="hlink"/>
                          </a:solidFill>
                          <a:latin typeface="Times New Roman" panose="02020603050405020304" pitchFamily="18" charset="0"/>
                        </a:defRPr>
                      </a:lvl4pPr>
                      <a:lvl5pPr marL="1912938" algn="l">
                        <a:lnSpc>
                          <a:spcPct val="90000"/>
                        </a:lnSpc>
                        <a:spcAft>
                          <a:spcPct val="50000"/>
                        </a:spcAft>
                        <a:buClr>
                          <a:schemeClr val="accent2"/>
                        </a:buClr>
                        <a:buSzPct val="90000"/>
                        <a:buFont typeface="Wingdings" panose="05000000000000000000" pitchFamily="2" charset="2"/>
                        <a:defRPr sz="1000">
                          <a:solidFill>
                            <a:schemeClr val="hlink"/>
                          </a:solidFill>
                          <a:latin typeface="Times New Roman" panose="02020603050405020304" pitchFamily="18" charset="0"/>
                        </a:defRPr>
                      </a:lvl5pPr>
                      <a:lvl6pPr marL="2370138" eaLnBrk="0" fontAlgn="base" hangingPunct="0">
                        <a:lnSpc>
                          <a:spcPct val="90000"/>
                        </a:lnSpc>
                        <a:spcBef>
                          <a:spcPct val="0"/>
                        </a:spcBef>
                        <a:spcAft>
                          <a:spcPct val="50000"/>
                        </a:spcAft>
                        <a:buClr>
                          <a:schemeClr val="accent2"/>
                        </a:buClr>
                        <a:buSzPct val="90000"/>
                        <a:buFont typeface="Wingdings" panose="05000000000000000000" pitchFamily="2" charset="2"/>
                        <a:defRPr sz="1000">
                          <a:solidFill>
                            <a:schemeClr val="hlink"/>
                          </a:solidFill>
                          <a:latin typeface="Times New Roman" panose="02020603050405020304" pitchFamily="18" charset="0"/>
                        </a:defRPr>
                      </a:lvl6pPr>
                      <a:lvl7pPr marL="2827338" eaLnBrk="0" fontAlgn="base" hangingPunct="0">
                        <a:lnSpc>
                          <a:spcPct val="90000"/>
                        </a:lnSpc>
                        <a:spcBef>
                          <a:spcPct val="0"/>
                        </a:spcBef>
                        <a:spcAft>
                          <a:spcPct val="50000"/>
                        </a:spcAft>
                        <a:buClr>
                          <a:schemeClr val="accent2"/>
                        </a:buClr>
                        <a:buSzPct val="90000"/>
                        <a:buFont typeface="Wingdings" panose="05000000000000000000" pitchFamily="2" charset="2"/>
                        <a:defRPr sz="1000">
                          <a:solidFill>
                            <a:schemeClr val="hlink"/>
                          </a:solidFill>
                          <a:latin typeface="Times New Roman" panose="02020603050405020304" pitchFamily="18" charset="0"/>
                        </a:defRPr>
                      </a:lvl7pPr>
                      <a:lvl8pPr marL="3284538" eaLnBrk="0" fontAlgn="base" hangingPunct="0">
                        <a:lnSpc>
                          <a:spcPct val="90000"/>
                        </a:lnSpc>
                        <a:spcBef>
                          <a:spcPct val="0"/>
                        </a:spcBef>
                        <a:spcAft>
                          <a:spcPct val="50000"/>
                        </a:spcAft>
                        <a:buClr>
                          <a:schemeClr val="accent2"/>
                        </a:buClr>
                        <a:buSzPct val="90000"/>
                        <a:buFont typeface="Wingdings" panose="05000000000000000000" pitchFamily="2" charset="2"/>
                        <a:defRPr sz="1000">
                          <a:solidFill>
                            <a:schemeClr val="hlink"/>
                          </a:solidFill>
                          <a:latin typeface="Times New Roman" panose="02020603050405020304" pitchFamily="18" charset="0"/>
                        </a:defRPr>
                      </a:lvl8pPr>
                      <a:lvl9pPr marL="3741738" eaLnBrk="0" fontAlgn="base" hangingPunct="0">
                        <a:lnSpc>
                          <a:spcPct val="90000"/>
                        </a:lnSpc>
                        <a:spcBef>
                          <a:spcPct val="0"/>
                        </a:spcBef>
                        <a:spcAft>
                          <a:spcPct val="50000"/>
                        </a:spcAft>
                        <a:buClr>
                          <a:schemeClr val="accent2"/>
                        </a:buClr>
                        <a:buSzPct val="90000"/>
                        <a:buFont typeface="Wingdings" panose="05000000000000000000" pitchFamily="2" charset="2"/>
                        <a:defRPr sz="1000">
                          <a:solidFill>
                            <a:schemeClr val="hlink"/>
                          </a:solidFill>
                          <a:latin typeface="Times New Roman" panose="02020603050405020304" pitchFamily="18" charset="0"/>
                        </a:defRPr>
                      </a:lvl9pPr>
                    </a:lstStyle>
                    <a:p>
                      <a:pPr marL="0" marR="0" lvl="0" indent="0" algn="l" defTabSz="914400" rtl="0" eaLnBrk="0" fontAlgn="base" latinLnBrk="0" hangingPunct="0">
                        <a:lnSpc>
                          <a:spcPct val="90000"/>
                        </a:lnSpc>
                        <a:spcBef>
                          <a:spcPct val="0"/>
                        </a:spcBef>
                        <a:spcAft>
                          <a:spcPct val="50000"/>
                        </a:spcAft>
                        <a:buClr>
                          <a:schemeClr val="accent2"/>
                        </a:buClr>
                        <a:buSzPct val="90000"/>
                        <a:buFont typeface="Wingdings" panose="05000000000000000000" pitchFamily="2" charset="2"/>
                        <a:buNone/>
                        <a:tabLst/>
                      </a:pPr>
                      <a:r>
                        <a:rPr kumimoji="0" lang="en-US" sz="1800" b="1" i="0" u="none" strike="noStrike" cap="none" normalizeH="0" baseline="0">
                          <a:ln>
                            <a:noFill/>
                          </a:ln>
                          <a:solidFill>
                            <a:srgbClr val="003D7D"/>
                          </a:solidFill>
                          <a:effectLst/>
                          <a:latin typeface="Times New Roman" panose="02020603050405020304" pitchFamily="18" charset="0"/>
                        </a:rPr>
                        <a:t>Time Series</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lnSpc>
                          <a:spcPct val="90000"/>
                        </a:lnSpc>
                        <a:spcAft>
                          <a:spcPct val="50000"/>
                        </a:spcAft>
                        <a:buClr>
                          <a:schemeClr val="accent2"/>
                        </a:buClr>
                        <a:buSzPct val="90000"/>
                        <a:buFont typeface="Wingdings" panose="05000000000000000000" pitchFamily="2" charset="2"/>
                        <a:defRPr sz="2000">
                          <a:solidFill>
                            <a:schemeClr val="hlink"/>
                          </a:solidFill>
                          <a:latin typeface="Times New Roman" panose="02020603050405020304" pitchFamily="18" charset="0"/>
                        </a:defRPr>
                      </a:lvl1pPr>
                      <a:lvl2pPr marL="569913" algn="l">
                        <a:lnSpc>
                          <a:spcPct val="90000"/>
                        </a:lnSpc>
                        <a:spcAft>
                          <a:spcPct val="50000"/>
                        </a:spcAft>
                        <a:buClr>
                          <a:schemeClr val="accent2"/>
                        </a:buClr>
                        <a:buSzPct val="90000"/>
                        <a:buFont typeface="Wingdings" panose="05000000000000000000" pitchFamily="2" charset="2"/>
                        <a:defRPr>
                          <a:solidFill>
                            <a:schemeClr val="hlink"/>
                          </a:solidFill>
                          <a:latin typeface="Times New Roman" panose="02020603050405020304" pitchFamily="18" charset="0"/>
                        </a:defRPr>
                      </a:lvl2pPr>
                      <a:lvl3pPr marL="1052513" algn="l">
                        <a:lnSpc>
                          <a:spcPct val="90000"/>
                        </a:lnSpc>
                        <a:spcAft>
                          <a:spcPct val="50000"/>
                        </a:spcAft>
                        <a:buClr>
                          <a:schemeClr val="accent2"/>
                        </a:buClr>
                        <a:buSzPct val="90000"/>
                        <a:buFont typeface="Arial" panose="020B0604020202020204" pitchFamily="34" charset="0"/>
                        <a:defRPr sz="1400">
                          <a:solidFill>
                            <a:schemeClr val="hlink"/>
                          </a:solidFill>
                          <a:latin typeface="Times New Roman" panose="02020603050405020304" pitchFamily="18" charset="0"/>
                        </a:defRPr>
                      </a:lvl3pPr>
                      <a:lvl4pPr marL="1519238" algn="l">
                        <a:lnSpc>
                          <a:spcPct val="90000"/>
                        </a:lnSpc>
                        <a:spcAft>
                          <a:spcPct val="50000"/>
                        </a:spcAft>
                        <a:buClr>
                          <a:schemeClr val="accent2"/>
                        </a:buClr>
                        <a:buSzPct val="115000"/>
                        <a:defRPr sz="1200">
                          <a:solidFill>
                            <a:schemeClr val="hlink"/>
                          </a:solidFill>
                          <a:latin typeface="Times New Roman" panose="02020603050405020304" pitchFamily="18" charset="0"/>
                        </a:defRPr>
                      </a:lvl4pPr>
                      <a:lvl5pPr marL="1912938" algn="l">
                        <a:lnSpc>
                          <a:spcPct val="90000"/>
                        </a:lnSpc>
                        <a:spcAft>
                          <a:spcPct val="50000"/>
                        </a:spcAft>
                        <a:buClr>
                          <a:schemeClr val="accent2"/>
                        </a:buClr>
                        <a:buSzPct val="90000"/>
                        <a:buFont typeface="Wingdings" panose="05000000000000000000" pitchFamily="2" charset="2"/>
                        <a:defRPr sz="1000">
                          <a:solidFill>
                            <a:schemeClr val="hlink"/>
                          </a:solidFill>
                          <a:latin typeface="Times New Roman" panose="02020603050405020304" pitchFamily="18" charset="0"/>
                        </a:defRPr>
                      </a:lvl5pPr>
                      <a:lvl6pPr marL="2370138" eaLnBrk="0" fontAlgn="base" hangingPunct="0">
                        <a:lnSpc>
                          <a:spcPct val="90000"/>
                        </a:lnSpc>
                        <a:spcBef>
                          <a:spcPct val="0"/>
                        </a:spcBef>
                        <a:spcAft>
                          <a:spcPct val="50000"/>
                        </a:spcAft>
                        <a:buClr>
                          <a:schemeClr val="accent2"/>
                        </a:buClr>
                        <a:buSzPct val="90000"/>
                        <a:buFont typeface="Wingdings" panose="05000000000000000000" pitchFamily="2" charset="2"/>
                        <a:defRPr sz="1000">
                          <a:solidFill>
                            <a:schemeClr val="hlink"/>
                          </a:solidFill>
                          <a:latin typeface="Times New Roman" panose="02020603050405020304" pitchFamily="18" charset="0"/>
                        </a:defRPr>
                      </a:lvl6pPr>
                      <a:lvl7pPr marL="2827338" eaLnBrk="0" fontAlgn="base" hangingPunct="0">
                        <a:lnSpc>
                          <a:spcPct val="90000"/>
                        </a:lnSpc>
                        <a:spcBef>
                          <a:spcPct val="0"/>
                        </a:spcBef>
                        <a:spcAft>
                          <a:spcPct val="50000"/>
                        </a:spcAft>
                        <a:buClr>
                          <a:schemeClr val="accent2"/>
                        </a:buClr>
                        <a:buSzPct val="90000"/>
                        <a:buFont typeface="Wingdings" panose="05000000000000000000" pitchFamily="2" charset="2"/>
                        <a:defRPr sz="1000">
                          <a:solidFill>
                            <a:schemeClr val="hlink"/>
                          </a:solidFill>
                          <a:latin typeface="Times New Roman" panose="02020603050405020304" pitchFamily="18" charset="0"/>
                        </a:defRPr>
                      </a:lvl7pPr>
                      <a:lvl8pPr marL="3284538" eaLnBrk="0" fontAlgn="base" hangingPunct="0">
                        <a:lnSpc>
                          <a:spcPct val="90000"/>
                        </a:lnSpc>
                        <a:spcBef>
                          <a:spcPct val="0"/>
                        </a:spcBef>
                        <a:spcAft>
                          <a:spcPct val="50000"/>
                        </a:spcAft>
                        <a:buClr>
                          <a:schemeClr val="accent2"/>
                        </a:buClr>
                        <a:buSzPct val="90000"/>
                        <a:buFont typeface="Wingdings" panose="05000000000000000000" pitchFamily="2" charset="2"/>
                        <a:defRPr sz="1000">
                          <a:solidFill>
                            <a:schemeClr val="hlink"/>
                          </a:solidFill>
                          <a:latin typeface="Times New Roman" panose="02020603050405020304" pitchFamily="18" charset="0"/>
                        </a:defRPr>
                      </a:lvl8pPr>
                      <a:lvl9pPr marL="3741738" eaLnBrk="0" fontAlgn="base" hangingPunct="0">
                        <a:lnSpc>
                          <a:spcPct val="90000"/>
                        </a:lnSpc>
                        <a:spcBef>
                          <a:spcPct val="0"/>
                        </a:spcBef>
                        <a:spcAft>
                          <a:spcPct val="50000"/>
                        </a:spcAft>
                        <a:buClr>
                          <a:schemeClr val="accent2"/>
                        </a:buClr>
                        <a:buSzPct val="90000"/>
                        <a:buFont typeface="Wingdings" panose="05000000000000000000" pitchFamily="2" charset="2"/>
                        <a:defRPr sz="1000">
                          <a:solidFill>
                            <a:schemeClr val="hlink"/>
                          </a:solidFill>
                          <a:latin typeface="Times New Roman" panose="02020603050405020304" pitchFamily="18" charset="0"/>
                        </a:defRPr>
                      </a:lvl9pPr>
                    </a:lstStyle>
                    <a:p>
                      <a:pPr marL="0" marR="0" lvl="0" indent="0" algn="l" defTabSz="914400" rtl="0" eaLnBrk="0" fontAlgn="base" latinLnBrk="0" hangingPunct="0">
                        <a:lnSpc>
                          <a:spcPct val="90000"/>
                        </a:lnSpc>
                        <a:spcBef>
                          <a:spcPct val="0"/>
                        </a:spcBef>
                        <a:spcAft>
                          <a:spcPct val="50000"/>
                        </a:spcAft>
                        <a:buClr>
                          <a:schemeClr val="accent2"/>
                        </a:buClr>
                        <a:buSzPct val="90000"/>
                        <a:buFont typeface="Wingdings" panose="05000000000000000000" pitchFamily="2" charset="2"/>
                        <a:buNone/>
                        <a:tabLst/>
                      </a:pPr>
                      <a:r>
                        <a:rPr kumimoji="0" lang="en-US" sz="1800" b="1" i="0" u="none" strike="noStrike" cap="none" normalizeH="0" baseline="0">
                          <a:ln>
                            <a:noFill/>
                          </a:ln>
                          <a:solidFill>
                            <a:srgbClr val="003D7D"/>
                          </a:solidFill>
                          <a:effectLst/>
                          <a:latin typeface="Times New Roman" panose="02020603050405020304" pitchFamily="18" charset="0"/>
                        </a:rPr>
                        <a:t>Causal Analyses</a:t>
                      </a:r>
                    </a:p>
                  </a:txBody>
                  <a:tcPr anchor="b"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val="10000"/>
                  </a:ext>
                </a:extLst>
              </a:tr>
              <a:tr h="1909763">
                <a:tc>
                  <a:txBody>
                    <a:bodyPr/>
                    <a:lstStyle>
                      <a:lvl1pPr algn="l">
                        <a:lnSpc>
                          <a:spcPct val="90000"/>
                        </a:lnSpc>
                        <a:spcAft>
                          <a:spcPct val="50000"/>
                        </a:spcAft>
                        <a:buClr>
                          <a:schemeClr val="accent2"/>
                        </a:buClr>
                        <a:buSzPct val="90000"/>
                        <a:buFont typeface="Wingdings" panose="05000000000000000000" pitchFamily="2" charset="2"/>
                        <a:defRPr sz="2000">
                          <a:solidFill>
                            <a:schemeClr val="hlink"/>
                          </a:solidFill>
                          <a:latin typeface="Times New Roman" panose="02020603050405020304" pitchFamily="18" charset="0"/>
                        </a:defRPr>
                      </a:lvl1pPr>
                      <a:lvl2pPr marL="569913" algn="l">
                        <a:lnSpc>
                          <a:spcPct val="90000"/>
                        </a:lnSpc>
                        <a:spcAft>
                          <a:spcPct val="50000"/>
                        </a:spcAft>
                        <a:buClr>
                          <a:schemeClr val="accent2"/>
                        </a:buClr>
                        <a:buSzPct val="90000"/>
                        <a:buFont typeface="Wingdings" panose="05000000000000000000" pitchFamily="2" charset="2"/>
                        <a:defRPr>
                          <a:solidFill>
                            <a:schemeClr val="hlink"/>
                          </a:solidFill>
                          <a:latin typeface="Times New Roman" panose="02020603050405020304" pitchFamily="18" charset="0"/>
                        </a:defRPr>
                      </a:lvl2pPr>
                      <a:lvl3pPr marL="1052513" algn="l">
                        <a:lnSpc>
                          <a:spcPct val="90000"/>
                        </a:lnSpc>
                        <a:spcAft>
                          <a:spcPct val="50000"/>
                        </a:spcAft>
                        <a:buClr>
                          <a:schemeClr val="accent2"/>
                        </a:buClr>
                        <a:buSzPct val="90000"/>
                        <a:buFont typeface="Arial" panose="020B0604020202020204" pitchFamily="34" charset="0"/>
                        <a:defRPr sz="1400">
                          <a:solidFill>
                            <a:schemeClr val="hlink"/>
                          </a:solidFill>
                          <a:latin typeface="Times New Roman" panose="02020603050405020304" pitchFamily="18" charset="0"/>
                        </a:defRPr>
                      </a:lvl3pPr>
                      <a:lvl4pPr marL="1519238" algn="l">
                        <a:lnSpc>
                          <a:spcPct val="90000"/>
                        </a:lnSpc>
                        <a:spcAft>
                          <a:spcPct val="50000"/>
                        </a:spcAft>
                        <a:buClr>
                          <a:schemeClr val="accent2"/>
                        </a:buClr>
                        <a:buSzPct val="115000"/>
                        <a:defRPr sz="1200">
                          <a:solidFill>
                            <a:schemeClr val="hlink"/>
                          </a:solidFill>
                          <a:latin typeface="Times New Roman" panose="02020603050405020304" pitchFamily="18" charset="0"/>
                        </a:defRPr>
                      </a:lvl4pPr>
                      <a:lvl5pPr marL="1912938" algn="l">
                        <a:lnSpc>
                          <a:spcPct val="90000"/>
                        </a:lnSpc>
                        <a:spcAft>
                          <a:spcPct val="50000"/>
                        </a:spcAft>
                        <a:buClr>
                          <a:schemeClr val="accent2"/>
                        </a:buClr>
                        <a:buSzPct val="90000"/>
                        <a:buFont typeface="Wingdings" panose="05000000000000000000" pitchFamily="2" charset="2"/>
                        <a:defRPr sz="1000">
                          <a:solidFill>
                            <a:schemeClr val="hlink"/>
                          </a:solidFill>
                          <a:latin typeface="Times New Roman" panose="02020603050405020304" pitchFamily="18" charset="0"/>
                        </a:defRPr>
                      </a:lvl5pPr>
                      <a:lvl6pPr marL="2370138" eaLnBrk="0" fontAlgn="base" hangingPunct="0">
                        <a:lnSpc>
                          <a:spcPct val="90000"/>
                        </a:lnSpc>
                        <a:spcBef>
                          <a:spcPct val="0"/>
                        </a:spcBef>
                        <a:spcAft>
                          <a:spcPct val="50000"/>
                        </a:spcAft>
                        <a:buClr>
                          <a:schemeClr val="accent2"/>
                        </a:buClr>
                        <a:buSzPct val="90000"/>
                        <a:buFont typeface="Wingdings" panose="05000000000000000000" pitchFamily="2" charset="2"/>
                        <a:defRPr sz="1000">
                          <a:solidFill>
                            <a:schemeClr val="hlink"/>
                          </a:solidFill>
                          <a:latin typeface="Times New Roman" panose="02020603050405020304" pitchFamily="18" charset="0"/>
                        </a:defRPr>
                      </a:lvl6pPr>
                      <a:lvl7pPr marL="2827338" eaLnBrk="0" fontAlgn="base" hangingPunct="0">
                        <a:lnSpc>
                          <a:spcPct val="90000"/>
                        </a:lnSpc>
                        <a:spcBef>
                          <a:spcPct val="0"/>
                        </a:spcBef>
                        <a:spcAft>
                          <a:spcPct val="50000"/>
                        </a:spcAft>
                        <a:buClr>
                          <a:schemeClr val="accent2"/>
                        </a:buClr>
                        <a:buSzPct val="90000"/>
                        <a:buFont typeface="Wingdings" panose="05000000000000000000" pitchFamily="2" charset="2"/>
                        <a:defRPr sz="1000">
                          <a:solidFill>
                            <a:schemeClr val="hlink"/>
                          </a:solidFill>
                          <a:latin typeface="Times New Roman" panose="02020603050405020304" pitchFamily="18" charset="0"/>
                        </a:defRPr>
                      </a:lvl7pPr>
                      <a:lvl8pPr marL="3284538" eaLnBrk="0" fontAlgn="base" hangingPunct="0">
                        <a:lnSpc>
                          <a:spcPct val="90000"/>
                        </a:lnSpc>
                        <a:spcBef>
                          <a:spcPct val="0"/>
                        </a:spcBef>
                        <a:spcAft>
                          <a:spcPct val="50000"/>
                        </a:spcAft>
                        <a:buClr>
                          <a:schemeClr val="accent2"/>
                        </a:buClr>
                        <a:buSzPct val="90000"/>
                        <a:buFont typeface="Wingdings" panose="05000000000000000000" pitchFamily="2" charset="2"/>
                        <a:defRPr sz="1000">
                          <a:solidFill>
                            <a:schemeClr val="hlink"/>
                          </a:solidFill>
                          <a:latin typeface="Times New Roman" panose="02020603050405020304" pitchFamily="18" charset="0"/>
                        </a:defRPr>
                      </a:lvl8pPr>
                      <a:lvl9pPr marL="3741738" eaLnBrk="0" fontAlgn="base" hangingPunct="0">
                        <a:lnSpc>
                          <a:spcPct val="90000"/>
                        </a:lnSpc>
                        <a:spcBef>
                          <a:spcPct val="0"/>
                        </a:spcBef>
                        <a:spcAft>
                          <a:spcPct val="50000"/>
                        </a:spcAft>
                        <a:buClr>
                          <a:schemeClr val="accent2"/>
                        </a:buClr>
                        <a:buSzPct val="90000"/>
                        <a:buFont typeface="Wingdings" panose="05000000000000000000" pitchFamily="2" charset="2"/>
                        <a:defRPr sz="1000">
                          <a:solidFill>
                            <a:schemeClr val="hlink"/>
                          </a:solidFill>
                          <a:latin typeface="Times New Roman" panose="02020603050405020304" pitchFamily="18" charset="0"/>
                        </a:defRPr>
                      </a:lvl9pPr>
                    </a:lstStyle>
                    <a:p>
                      <a:pPr marL="0" marR="0" lvl="0" indent="0" algn="l" defTabSz="914400" rtl="0" eaLnBrk="0" fontAlgn="base" latinLnBrk="0" hangingPunct="0">
                        <a:lnSpc>
                          <a:spcPct val="90000"/>
                        </a:lnSpc>
                        <a:spcBef>
                          <a:spcPct val="0"/>
                        </a:spcBef>
                        <a:spcAft>
                          <a:spcPct val="50000"/>
                        </a:spcAft>
                        <a:buClr>
                          <a:schemeClr val="accent2"/>
                        </a:buClr>
                        <a:buSzPct val="90000"/>
                        <a:buFont typeface="Wingdings" panose="05000000000000000000" pitchFamily="2" charset="2"/>
                        <a:buNone/>
                        <a:tabLst/>
                      </a:pPr>
                      <a:r>
                        <a:rPr kumimoji="0" lang="en-US" sz="1600" b="0" i="0" u="none" strike="noStrike" cap="none" normalizeH="0" baseline="0">
                          <a:ln>
                            <a:noFill/>
                          </a:ln>
                          <a:solidFill>
                            <a:srgbClr val="003D7D"/>
                          </a:solidFill>
                          <a:effectLst/>
                          <a:latin typeface="Times New Roman" panose="02020603050405020304" pitchFamily="18" charset="0"/>
                        </a:rPr>
                        <a:t>Salesforce composite</a:t>
                      </a:r>
                    </a:p>
                    <a:p>
                      <a:pPr marL="0" marR="0" lvl="0" indent="0" algn="l" defTabSz="914400" rtl="0" eaLnBrk="0" fontAlgn="base" latinLnBrk="0" hangingPunct="0">
                        <a:lnSpc>
                          <a:spcPct val="90000"/>
                        </a:lnSpc>
                        <a:spcBef>
                          <a:spcPct val="0"/>
                        </a:spcBef>
                        <a:spcAft>
                          <a:spcPct val="50000"/>
                        </a:spcAft>
                        <a:buClr>
                          <a:schemeClr val="accent2"/>
                        </a:buClr>
                        <a:buSzPct val="90000"/>
                        <a:buFont typeface="Wingdings" panose="05000000000000000000" pitchFamily="2" charset="2"/>
                        <a:buNone/>
                        <a:tabLst/>
                      </a:pPr>
                      <a:r>
                        <a:rPr kumimoji="0" lang="en-US" sz="1600" b="0" i="0" u="none" strike="noStrike" cap="none" normalizeH="0" baseline="0">
                          <a:ln>
                            <a:noFill/>
                          </a:ln>
                          <a:solidFill>
                            <a:srgbClr val="003D7D"/>
                          </a:solidFill>
                          <a:effectLst/>
                          <a:latin typeface="Times New Roman" panose="02020603050405020304" pitchFamily="18" charset="0"/>
                        </a:rPr>
                        <a:t>Jury of executive opinion</a:t>
                      </a:r>
                    </a:p>
                    <a:p>
                      <a:pPr marL="0" marR="0" lvl="0" indent="0" algn="l" defTabSz="914400" rtl="0" eaLnBrk="0" fontAlgn="base" latinLnBrk="0" hangingPunct="0">
                        <a:lnSpc>
                          <a:spcPct val="90000"/>
                        </a:lnSpc>
                        <a:spcBef>
                          <a:spcPct val="0"/>
                        </a:spcBef>
                        <a:spcAft>
                          <a:spcPct val="50000"/>
                        </a:spcAft>
                        <a:buClr>
                          <a:schemeClr val="accent2"/>
                        </a:buClr>
                        <a:buSzPct val="90000"/>
                        <a:buFont typeface="Wingdings" panose="05000000000000000000" pitchFamily="2" charset="2"/>
                        <a:buNone/>
                        <a:tabLst/>
                      </a:pPr>
                      <a:r>
                        <a:rPr kumimoji="0" lang="en-US" sz="1600" b="0" i="0" u="none" strike="noStrike" cap="none" normalizeH="0" baseline="0">
                          <a:ln>
                            <a:noFill/>
                          </a:ln>
                          <a:solidFill>
                            <a:srgbClr val="003D7D"/>
                          </a:solidFill>
                          <a:effectLst/>
                          <a:latin typeface="Times New Roman" panose="02020603050405020304" pitchFamily="18" charset="0"/>
                        </a:rPr>
                        <a:t>Delphi methods</a:t>
                      </a:r>
                    </a:p>
                    <a:p>
                      <a:pPr marL="0" marR="0" lvl="0" indent="0" algn="l" defTabSz="914400" rtl="0" eaLnBrk="0" fontAlgn="base" latinLnBrk="0" hangingPunct="0">
                        <a:lnSpc>
                          <a:spcPct val="90000"/>
                        </a:lnSpc>
                        <a:spcBef>
                          <a:spcPct val="0"/>
                        </a:spcBef>
                        <a:spcAft>
                          <a:spcPct val="50000"/>
                        </a:spcAft>
                        <a:buClr>
                          <a:schemeClr val="accent2"/>
                        </a:buClr>
                        <a:buSzPct val="90000"/>
                        <a:buFont typeface="Wingdings" panose="05000000000000000000" pitchFamily="2" charset="2"/>
                        <a:buNone/>
                        <a:tabLst/>
                      </a:pPr>
                      <a:r>
                        <a:rPr kumimoji="0" lang="en-US" sz="1600" b="0" i="0" u="none" strike="noStrike" cap="none" normalizeH="0" baseline="0">
                          <a:ln>
                            <a:noFill/>
                          </a:ln>
                          <a:solidFill>
                            <a:srgbClr val="003D7D"/>
                          </a:solidFill>
                          <a:effectLst/>
                          <a:latin typeface="Times New Roman" panose="02020603050405020304" pitchFamily="18" charset="0"/>
                        </a:rPr>
                        <a:t>Scenario analysis</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a:lnSpc>
                          <a:spcPct val="90000"/>
                        </a:lnSpc>
                        <a:spcAft>
                          <a:spcPct val="50000"/>
                        </a:spcAft>
                        <a:buClr>
                          <a:schemeClr val="accent2"/>
                        </a:buClr>
                        <a:buSzPct val="90000"/>
                        <a:buFont typeface="Wingdings" panose="05000000000000000000" pitchFamily="2" charset="2"/>
                        <a:defRPr sz="2000">
                          <a:solidFill>
                            <a:schemeClr val="hlink"/>
                          </a:solidFill>
                          <a:latin typeface="Times New Roman" panose="02020603050405020304" pitchFamily="18" charset="0"/>
                        </a:defRPr>
                      </a:lvl1pPr>
                      <a:lvl2pPr marL="569913" algn="l">
                        <a:lnSpc>
                          <a:spcPct val="90000"/>
                        </a:lnSpc>
                        <a:spcAft>
                          <a:spcPct val="50000"/>
                        </a:spcAft>
                        <a:buClr>
                          <a:schemeClr val="accent2"/>
                        </a:buClr>
                        <a:buSzPct val="90000"/>
                        <a:buFont typeface="Wingdings" panose="05000000000000000000" pitchFamily="2" charset="2"/>
                        <a:defRPr>
                          <a:solidFill>
                            <a:schemeClr val="hlink"/>
                          </a:solidFill>
                          <a:latin typeface="Times New Roman" panose="02020603050405020304" pitchFamily="18" charset="0"/>
                        </a:defRPr>
                      </a:lvl2pPr>
                      <a:lvl3pPr marL="1052513" algn="l">
                        <a:lnSpc>
                          <a:spcPct val="90000"/>
                        </a:lnSpc>
                        <a:spcAft>
                          <a:spcPct val="50000"/>
                        </a:spcAft>
                        <a:buClr>
                          <a:schemeClr val="accent2"/>
                        </a:buClr>
                        <a:buSzPct val="90000"/>
                        <a:buFont typeface="Arial" panose="020B0604020202020204" pitchFamily="34" charset="0"/>
                        <a:defRPr sz="1400">
                          <a:solidFill>
                            <a:schemeClr val="hlink"/>
                          </a:solidFill>
                          <a:latin typeface="Times New Roman" panose="02020603050405020304" pitchFamily="18" charset="0"/>
                        </a:defRPr>
                      </a:lvl3pPr>
                      <a:lvl4pPr marL="1519238" algn="l">
                        <a:lnSpc>
                          <a:spcPct val="90000"/>
                        </a:lnSpc>
                        <a:spcAft>
                          <a:spcPct val="50000"/>
                        </a:spcAft>
                        <a:buClr>
                          <a:schemeClr val="accent2"/>
                        </a:buClr>
                        <a:buSzPct val="115000"/>
                        <a:defRPr sz="1200">
                          <a:solidFill>
                            <a:schemeClr val="hlink"/>
                          </a:solidFill>
                          <a:latin typeface="Times New Roman" panose="02020603050405020304" pitchFamily="18" charset="0"/>
                        </a:defRPr>
                      </a:lvl4pPr>
                      <a:lvl5pPr marL="1912938" algn="l">
                        <a:lnSpc>
                          <a:spcPct val="90000"/>
                        </a:lnSpc>
                        <a:spcAft>
                          <a:spcPct val="50000"/>
                        </a:spcAft>
                        <a:buClr>
                          <a:schemeClr val="accent2"/>
                        </a:buClr>
                        <a:buSzPct val="90000"/>
                        <a:buFont typeface="Wingdings" panose="05000000000000000000" pitchFamily="2" charset="2"/>
                        <a:defRPr sz="1000">
                          <a:solidFill>
                            <a:schemeClr val="hlink"/>
                          </a:solidFill>
                          <a:latin typeface="Times New Roman" panose="02020603050405020304" pitchFamily="18" charset="0"/>
                        </a:defRPr>
                      </a:lvl5pPr>
                      <a:lvl6pPr marL="2370138" eaLnBrk="0" fontAlgn="base" hangingPunct="0">
                        <a:lnSpc>
                          <a:spcPct val="90000"/>
                        </a:lnSpc>
                        <a:spcBef>
                          <a:spcPct val="0"/>
                        </a:spcBef>
                        <a:spcAft>
                          <a:spcPct val="50000"/>
                        </a:spcAft>
                        <a:buClr>
                          <a:schemeClr val="accent2"/>
                        </a:buClr>
                        <a:buSzPct val="90000"/>
                        <a:buFont typeface="Wingdings" panose="05000000000000000000" pitchFamily="2" charset="2"/>
                        <a:defRPr sz="1000">
                          <a:solidFill>
                            <a:schemeClr val="hlink"/>
                          </a:solidFill>
                          <a:latin typeface="Times New Roman" panose="02020603050405020304" pitchFamily="18" charset="0"/>
                        </a:defRPr>
                      </a:lvl6pPr>
                      <a:lvl7pPr marL="2827338" eaLnBrk="0" fontAlgn="base" hangingPunct="0">
                        <a:lnSpc>
                          <a:spcPct val="90000"/>
                        </a:lnSpc>
                        <a:spcBef>
                          <a:spcPct val="0"/>
                        </a:spcBef>
                        <a:spcAft>
                          <a:spcPct val="50000"/>
                        </a:spcAft>
                        <a:buClr>
                          <a:schemeClr val="accent2"/>
                        </a:buClr>
                        <a:buSzPct val="90000"/>
                        <a:buFont typeface="Wingdings" panose="05000000000000000000" pitchFamily="2" charset="2"/>
                        <a:defRPr sz="1000">
                          <a:solidFill>
                            <a:schemeClr val="hlink"/>
                          </a:solidFill>
                          <a:latin typeface="Times New Roman" panose="02020603050405020304" pitchFamily="18" charset="0"/>
                        </a:defRPr>
                      </a:lvl7pPr>
                      <a:lvl8pPr marL="3284538" eaLnBrk="0" fontAlgn="base" hangingPunct="0">
                        <a:lnSpc>
                          <a:spcPct val="90000"/>
                        </a:lnSpc>
                        <a:spcBef>
                          <a:spcPct val="0"/>
                        </a:spcBef>
                        <a:spcAft>
                          <a:spcPct val="50000"/>
                        </a:spcAft>
                        <a:buClr>
                          <a:schemeClr val="accent2"/>
                        </a:buClr>
                        <a:buSzPct val="90000"/>
                        <a:buFont typeface="Wingdings" panose="05000000000000000000" pitchFamily="2" charset="2"/>
                        <a:defRPr sz="1000">
                          <a:solidFill>
                            <a:schemeClr val="hlink"/>
                          </a:solidFill>
                          <a:latin typeface="Times New Roman" panose="02020603050405020304" pitchFamily="18" charset="0"/>
                        </a:defRPr>
                      </a:lvl8pPr>
                      <a:lvl9pPr marL="3741738" eaLnBrk="0" fontAlgn="base" hangingPunct="0">
                        <a:lnSpc>
                          <a:spcPct val="90000"/>
                        </a:lnSpc>
                        <a:spcBef>
                          <a:spcPct val="0"/>
                        </a:spcBef>
                        <a:spcAft>
                          <a:spcPct val="50000"/>
                        </a:spcAft>
                        <a:buClr>
                          <a:schemeClr val="accent2"/>
                        </a:buClr>
                        <a:buSzPct val="90000"/>
                        <a:buFont typeface="Wingdings" panose="05000000000000000000" pitchFamily="2" charset="2"/>
                        <a:defRPr sz="1000">
                          <a:solidFill>
                            <a:schemeClr val="hlink"/>
                          </a:solidFill>
                          <a:latin typeface="Times New Roman" panose="02020603050405020304" pitchFamily="18" charset="0"/>
                        </a:defRPr>
                      </a:lvl9pPr>
                    </a:lstStyle>
                    <a:p>
                      <a:pPr marL="0" marR="0" lvl="0" indent="0" algn="l" defTabSz="914400" rtl="0" eaLnBrk="0" fontAlgn="base" latinLnBrk="0" hangingPunct="0">
                        <a:lnSpc>
                          <a:spcPct val="90000"/>
                        </a:lnSpc>
                        <a:spcBef>
                          <a:spcPct val="0"/>
                        </a:spcBef>
                        <a:spcAft>
                          <a:spcPct val="50000"/>
                        </a:spcAft>
                        <a:buClr>
                          <a:schemeClr val="accent2"/>
                        </a:buClr>
                        <a:buSzPct val="90000"/>
                        <a:buFont typeface="Wingdings" panose="05000000000000000000" pitchFamily="2" charset="2"/>
                        <a:buNone/>
                        <a:tabLst/>
                      </a:pPr>
                      <a:r>
                        <a:rPr kumimoji="0" lang="en-US" sz="1600" b="0" i="0" u="none" strike="noStrike" cap="none" normalizeH="0" baseline="0" dirty="0">
                          <a:ln>
                            <a:noFill/>
                          </a:ln>
                          <a:solidFill>
                            <a:srgbClr val="003D7D"/>
                          </a:solidFill>
                          <a:effectLst/>
                          <a:latin typeface="Times New Roman" panose="02020603050405020304" pitchFamily="18" charset="0"/>
                        </a:rPr>
                        <a:t>Buyer intentions</a:t>
                      </a:r>
                    </a:p>
                    <a:p>
                      <a:pPr marL="0" marR="0" lvl="0" indent="0" algn="l" defTabSz="914400" rtl="0" eaLnBrk="0" fontAlgn="base" latinLnBrk="0" hangingPunct="0">
                        <a:lnSpc>
                          <a:spcPct val="90000"/>
                        </a:lnSpc>
                        <a:spcBef>
                          <a:spcPct val="0"/>
                        </a:spcBef>
                        <a:spcAft>
                          <a:spcPct val="50000"/>
                        </a:spcAft>
                        <a:buClr>
                          <a:schemeClr val="accent2"/>
                        </a:buClr>
                        <a:buSzPct val="90000"/>
                        <a:buFont typeface="Wingdings" panose="05000000000000000000" pitchFamily="2" charset="2"/>
                        <a:buNone/>
                        <a:tabLst/>
                      </a:pPr>
                      <a:r>
                        <a:rPr kumimoji="0" lang="en-US" sz="1600" b="0" i="0" u="none" strike="noStrike" cap="none" normalizeH="0" baseline="0" dirty="0">
                          <a:ln>
                            <a:noFill/>
                          </a:ln>
                          <a:solidFill>
                            <a:srgbClr val="003D7D"/>
                          </a:solidFill>
                          <a:effectLst/>
                          <a:latin typeface="Times New Roman" panose="02020603050405020304" pitchFamily="18" charset="0"/>
                        </a:rPr>
                        <a:t>Product tests</a:t>
                      </a:r>
                    </a:p>
                    <a:p>
                      <a:pPr marL="0" marR="0" lvl="0" indent="0" algn="l" defTabSz="914400" rtl="0" eaLnBrk="0" fontAlgn="base" latinLnBrk="0" hangingPunct="0">
                        <a:lnSpc>
                          <a:spcPct val="90000"/>
                        </a:lnSpc>
                        <a:spcBef>
                          <a:spcPct val="0"/>
                        </a:spcBef>
                        <a:spcAft>
                          <a:spcPct val="50000"/>
                        </a:spcAft>
                        <a:buClr>
                          <a:schemeClr val="accent2"/>
                        </a:buClr>
                        <a:buSzPct val="90000"/>
                        <a:buFont typeface="Wingdings" panose="05000000000000000000" pitchFamily="2" charset="2"/>
                        <a:buNone/>
                        <a:tabLst/>
                      </a:pPr>
                      <a:r>
                        <a:rPr kumimoji="0" lang="en-US" sz="1600" b="0" i="0" u="none" strike="noStrike" cap="none" normalizeH="0" baseline="0" dirty="0">
                          <a:ln>
                            <a:noFill/>
                          </a:ln>
                          <a:solidFill>
                            <a:srgbClr val="003D7D"/>
                          </a:solidFill>
                          <a:effectLst/>
                          <a:latin typeface="Times New Roman" panose="02020603050405020304" pitchFamily="18" charset="0"/>
                        </a:rPr>
                        <a:t>Chain ratio method</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a:lnSpc>
                          <a:spcPct val="90000"/>
                        </a:lnSpc>
                        <a:spcAft>
                          <a:spcPct val="50000"/>
                        </a:spcAft>
                        <a:buClr>
                          <a:schemeClr val="accent2"/>
                        </a:buClr>
                        <a:buSzPct val="90000"/>
                        <a:buFont typeface="Wingdings" panose="05000000000000000000" pitchFamily="2" charset="2"/>
                        <a:defRPr sz="2000">
                          <a:solidFill>
                            <a:schemeClr val="hlink"/>
                          </a:solidFill>
                          <a:latin typeface="Times New Roman" panose="02020603050405020304" pitchFamily="18" charset="0"/>
                        </a:defRPr>
                      </a:lvl1pPr>
                      <a:lvl2pPr marL="569913" algn="l">
                        <a:lnSpc>
                          <a:spcPct val="90000"/>
                        </a:lnSpc>
                        <a:spcAft>
                          <a:spcPct val="50000"/>
                        </a:spcAft>
                        <a:buClr>
                          <a:schemeClr val="accent2"/>
                        </a:buClr>
                        <a:buSzPct val="90000"/>
                        <a:buFont typeface="Wingdings" panose="05000000000000000000" pitchFamily="2" charset="2"/>
                        <a:defRPr>
                          <a:solidFill>
                            <a:schemeClr val="hlink"/>
                          </a:solidFill>
                          <a:latin typeface="Times New Roman" panose="02020603050405020304" pitchFamily="18" charset="0"/>
                        </a:defRPr>
                      </a:lvl2pPr>
                      <a:lvl3pPr marL="1052513" algn="l">
                        <a:lnSpc>
                          <a:spcPct val="90000"/>
                        </a:lnSpc>
                        <a:spcAft>
                          <a:spcPct val="50000"/>
                        </a:spcAft>
                        <a:buClr>
                          <a:schemeClr val="accent2"/>
                        </a:buClr>
                        <a:buSzPct val="90000"/>
                        <a:buFont typeface="Arial" panose="020B0604020202020204" pitchFamily="34" charset="0"/>
                        <a:defRPr sz="1400">
                          <a:solidFill>
                            <a:schemeClr val="hlink"/>
                          </a:solidFill>
                          <a:latin typeface="Times New Roman" panose="02020603050405020304" pitchFamily="18" charset="0"/>
                        </a:defRPr>
                      </a:lvl3pPr>
                      <a:lvl4pPr marL="1519238" algn="l">
                        <a:lnSpc>
                          <a:spcPct val="90000"/>
                        </a:lnSpc>
                        <a:spcAft>
                          <a:spcPct val="50000"/>
                        </a:spcAft>
                        <a:buClr>
                          <a:schemeClr val="accent2"/>
                        </a:buClr>
                        <a:buSzPct val="115000"/>
                        <a:defRPr sz="1200">
                          <a:solidFill>
                            <a:schemeClr val="hlink"/>
                          </a:solidFill>
                          <a:latin typeface="Times New Roman" panose="02020603050405020304" pitchFamily="18" charset="0"/>
                        </a:defRPr>
                      </a:lvl4pPr>
                      <a:lvl5pPr marL="1912938" algn="l">
                        <a:lnSpc>
                          <a:spcPct val="90000"/>
                        </a:lnSpc>
                        <a:spcAft>
                          <a:spcPct val="50000"/>
                        </a:spcAft>
                        <a:buClr>
                          <a:schemeClr val="accent2"/>
                        </a:buClr>
                        <a:buSzPct val="90000"/>
                        <a:buFont typeface="Wingdings" panose="05000000000000000000" pitchFamily="2" charset="2"/>
                        <a:defRPr sz="1000">
                          <a:solidFill>
                            <a:schemeClr val="hlink"/>
                          </a:solidFill>
                          <a:latin typeface="Times New Roman" panose="02020603050405020304" pitchFamily="18" charset="0"/>
                        </a:defRPr>
                      </a:lvl5pPr>
                      <a:lvl6pPr marL="2370138" eaLnBrk="0" fontAlgn="base" hangingPunct="0">
                        <a:lnSpc>
                          <a:spcPct val="90000"/>
                        </a:lnSpc>
                        <a:spcBef>
                          <a:spcPct val="0"/>
                        </a:spcBef>
                        <a:spcAft>
                          <a:spcPct val="50000"/>
                        </a:spcAft>
                        <a:buClr>
                          <a:schemeClr val="accent2"/>
                        </a:buClr>
                        <a:buSzPct val="90000"/>
                        <a:buFont typeface="Wingdings" panose="05000000000000000000" pitchFamily="2" charset="2"/>
                        <a:defRPr sz="1000">
                          <a:solidFill>
                            <a:schemeClr val="hlink"/>
                          </a:solidFill>
                          <a:latin typeface="Times New Roman" panose="02020603050405020304" pitchFamily="18" charset="0"/>
                        </a:defRPr>
                      </a:lvl6pPr>
                      <a:lvl7pPr marL="2827338" eaLnBrk="0" fontAlgn="base" hangingPunct="0">
                        <a:lnSpc>
                          <a:spcPct val="90000"/>
                        </a:lnSpc>
                        <a:spcBef>
                          <a:spcPct val="0"/>
                        </a:spcBef>
                        <a:spcAft>
                          <a:spcPct val="50000"/>
                        </a:spcAft>
                        <a:buClr>
                          <a:schemeClr val="accent2"/>
                        </a:buClr>
                        <a:buSzPct val="90000"/>
                        <a:buFont typeface="Wingdings" panose="05000000000000000000" pitchFamily="2" charset="2"/>
                        <a:defRPr sz="1000">
                          <a:solidFill>
                            <a:schemeClr val="hlink"/>
                          </a:solidFill>
                          <a:latin typeface="Times New Roman" panose="02020603050405020304" pitchFamily="18" charset="0"/>
                        </a:defRPr>
                      </a:lvl7pPr>
                      <a:lvl8pPr marL="3284538" eaLnBrk="0" fontAlgn="base" hangingPunct="0">
                        <a:lnSpc>
                          <a:spcPct val="90000"/>
                        </a:lnSpc>
                        <a:spcBef>
                          <a:spcPct val="0"/>
                        </a:spcBef>
                        <a:spcAft>
                          <a:spcPct val="50000"/>
                        </a:spcAft>
                        <a:buClr>
                          <a:schemeClr val="accent2"/>
                        </a:buClr>
                        <a:buSzPct val="90000"/>
                        <a:buFont typeface="Wingdings" panose="05000000000000000000" pitchFamily="2" charset="2"/>
                        <a:defRPr sz="1000">
                          <a:solidFill>
                            <a:schemeClr val="hlink"/>
                          </a:solidFill>
                          <a:latin typeface="Times New Roman" panose="02020603050405020304" pitchFamily="18" charset="0"/>
                        </a:defRPr>
                      </a:lvl8pPr>
                      <a:lvl9pPr marL="3741738" eaLnBrk="0" fontAlgn="base" hangingPunct="0">
                        <a:lnSpc>
                          <a:spcPct val="90000"/>
                        </a:lnSpc>
                        <a:spcBef>
                          <a:spcPct val="0"/>
                        </a:spcBef>
                        <a:spcAft>
                          <a:spcPct val="50000"/>
                        </a:spcAft>
                        <a:buClr>
                          <a:schemeClr val="accent2"/>
                        </a:buClr>
                        <a:buSzPct val="90000"/>
                        <a:buFont typeface="Wingdings" panose="05000000000000000000" pitchFamily="2" charset="2"/>
                        <a:defRPr sz="1000">
                          <a:solidFill>
                            <a:schemeClr val="hlink"/>
                          </a:solidFill>
                          <a:latin typeface="Times New Roman" panose="02020603050405020304" pitchFamily="18" charset="0"/>
                        </a:defRPr>
                      </a:lvl9pPr>
                    </a:lstStyle>
                    <a:p>
                      <a:pPr marL="0" marR="0" lvl="0" indent="0" algn="l" defTabSz="914400" rtl="0" eaLnBrk="0" fontAlgn="base" latinLnBrk="0" hangingPunct="0">
                        <a:lnSpc>
                          <a:spcPct val="90000"/>
                        </a:lnSpc>
                        <a:spcBef>
                          <a:spcPct val="0"/>
                        </a:spcBef>
                        <a:spcAft>
                          <a:spcPct val="50000"/>
                        </a:spcAft>
                        <a:buClr>
                          <a:schemeClr val="accent2"/>
                        </a:buClr>
                        <a:buSzPct val="90000"/>
                        <a:buFont typeface="Wingdings" panose="05000000000000000000" pitchFamily="2" charset="2"/>
                        <a:buNone/>
                        <a:tabLst/>
                      </a:pPr>
                      <a:r>
                        <a:rPr kumimoji="0" lang="en-US" sz="1600" b="0" i="0" u="none" strike="noStrike" cap="none" normalizeH="0" baseline="0" dirty="0">
                          <a:ln>
                            <a:noFill/>
                          </a:ln>
                          <a:solidFill>
                            <a:srgbClr val="00B050"/>
                          </a:solidFill>
                          <a:effectLst/>
                          <a:latin typeface="Times New Roman" panose="02020603050405020304" pitchFamily="18" charset="0"/>
                        </a:rPr>
                        <a:t>Naïve methods</a:t>
                      </a:r>
                    </a:p>
                    <a:p>
                      <a:pPr marL="0" marR="0" lvl="0" indent="0" algn="l" defTabSz="914400" rtl="0" eaLnBrk="0" fontAlgn="base" latinLnBrk="0" hangingPunct="0">
                        <a:lnSpc>
                          <a:spcPct val="90000"/>
                        </a:lnSpc>
                        <a:spcBef>
                          <a:spcPct val="0"/>
                        </a:spcBef>
                        <a:spcAft>
                          <a:spcPct val="50000"/>
                        </a:spcAft>
                        <a:buClr>
                          <a:schemeClr val="accent2"/>
                        </a:buClr>
                        <a:buSzPct val="90000"/>
                        <a:buFont typeface="Wingdings" panose="05000000000000000000" pitchFamily="2" charset="2"/>
                        <a:buNone/>
                        <a:tabLst/>
                      </a:pPr>
                      <a:r>
                        <a:rPr kumimoji="0" lang="en-US" sz="1600" b="0" i="0" u="none" strike="noStrike" cap="none" normalizeH="0" baseline="0" dirty="0">
                          <a:ln>
                            <a:noFill/>
                          </a:ln>
                          <a:solidFill>
                            <a:srgbClr val="00B050"/>
                          </a:solidFill>
                          <a:effectLst/>
                          <a:latin typeface="Times New Roman" panose="02020603050405020304" pitchFamily="18" charset="0"/>
                        </a:rPr>
                        <a:t>Moving averages</a:t>
                      </a:r>
                    </a:p>
                    <a:p>
                      <a:pPr marL="0" marR="0" lvl="0" indent="0" algn="l" defTabSz="914400" rtl="0" eaLnBrk="0" fontAlgn="base" latinLnBrk="0" hangingPunct="0">
                        <a:lnSpc>
                          <a:spcPct val="90000"/>
                        </a:lnSpc>
                        <a:spcBef>
                          <a:spcPct val="0"/>
                        </a:spcBef>
                        <a:spcAft>
                          <a:spcPct val="50000"/>
                        </a:spcAft>
                        <a:buClr>
                          <a:schemeClr val="accent2"/>
                        </a:buClr>
                        <a:buSzPct val="90000"/>
                        <a:buFont typeface="Wingdings" panose="05000000000000000000" pitchFamily="2" charset="2"/>
                        <a:buNone/>
                        <a:tabLst/>
                      </a:pPr>
                      <a:r>
                        <a:rPr kumimoji="0" lang="en-US" sz="1600" b="0" i="0" u="none" strike="noStrike" cap="none" normalizeH="0" baseline="0" dirty="0">
                          <a:ln>
                            <a:noFill/>
                          </a:ln>
                          <a:solidFill>
                            <a:srgbClr val="00B050"/>
                          </a:solidFill>
                          <a:effectLst/>
                          <a:latin typeface="Times New Roman" panose="02020603050405020304" pitchFamily="18" charset="0"/>
                        </a:rPr>
                        <a:t>Exponential smoothing</a:t>
                      </a:r>
                    </a:p>
                    <a:p>
                      <a:pPr marL="0" marR="0" lvl="0" indent="0" algn="l" defTabSz="914400" rtl="0" eaLnBrk="0" fontAlgn="base" latinLnBrk="0" hangingPunct="0">
                        <a:lnSpc>
                          <a:spcPct val="90000"/>
                        </a:lnSpc>
                        <a:spcBef>
                          <a:spcPct val="0"/>
                        </a:spcBef>
                        <a:spcAft>
                          <a:spcPct val="50000"/>
                        </a:spcAft>
                        <a:buClr>
                          <a:schemeClr val="accent2"/>
                        </a:buClr>
                        <a:buSzPct val="90000"/>
                        <a:buFont typeface="Wingdings" panose="05000000000000000000" pitchFamily="2" charset="2"/>
                        <a:buNone/>
                        <a:tabLst/>
                      </a:pPr>
                      <a:r>
                        <a:rPr kumimoji="0" lang="en-US" sz="1600" b="0" i="0" u="none" strike="noStrike" cap="none" normalizeH="0" baseline="0" dirty="0">
                          <a:ln>
                            <a:noFill/>
                          </a:ln>
                          <a:solidFill>
                            <a:srgbClr val="003D7D"/>
                          </a:solidFill>
                          <a:effectLst/>
                          <a:latin typeface="Times New Roman" panose="02020603050405020304" pitchFamily="18" charset="0"/>
                        </a:rPr>
                        <a:t>Box-Jenkins method</a:t>
                      </a:r>
                    </a:p>
                    <a:p>
                      <a:pPr marL="0" marR="0" lvl="0" indent="0" algn="l" defTabSz="914400" rtl="0" eaLnBrk="0" fontAlgn="base" latinLnBrk="0" hangingPunct="0">
                        <a:lnSpc>
                          <a:spcPct val="90000"/>
                        </a:lnSpc>
                        <a:spcBef>
                          <a:spcPct val="0"/>
                        </a:spcBef>
                        <a:spcAft>
                          <a:spcPct val="50000"/>
                        </a:spcAft>
                        <a:buClr>
                          <a:schemeClr val="accent2"/>
                        </a:buClr>
                        <a:buSzPct val="90000"/>
                        <a:buFont typeface="Wingdings" panose="05000000000000000000" pitchFamily="2" charset="2"/>
                        <a:buNone/>
                        <a:tabLst/>
                      </a:pPr>
                      <a:r>
                        <a:rPr kumimoji="0" lang="en-US" sz="1600" b="0" i="0" u="none" strike="noStrike" cap="none" normalizeH="0" baseline="0" dirty="0" err="1">
                          <a:ln>
                            <a:noFill/>
                          </a:ln>
                          <a:solidFill>
                            <a:srgbClr val="003D7D"/>
                          </a:solidFill>
                          <a:effectLst/>
                          <a:latin typeface="Times New Roman" panose="02020603050405020304" pitchFamily="18" charset="0"/>
                        </a:rPr>
                        <a:t>Decompositional</a:t>
                      </a:r>
                      <a:r>
                        <a:rPr kumimoji="0" lang="en-US" sz="1600" b="0" i="0" u="none" strike="noStrike" cap="none" normalizeH="0" baseline="0" dirty="0">
                          <a:ln>
                            <a:noFill/>
                          </a:ln>
                          <a:solidFill>
                            <a:srgbClr val="003D7D"/>
                          </a:solidFill>
                          <a:effectLst/>
                          <a:latin typeface="Times New Roman" panose="02020603050405020304" pitchFamily="18" charset="0"/>
                        </a:rPr>
                        <a:t> methods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a:lnSpc>
                          <a:spcPct val="90000"/>
                        </a:lnSpc>
                        <a:spcAft>
                          <a:spcPct val="50000"/>
                        </a:spcAft>
                        <a:buClr>
                          <a:schemeClr val="accent2"/>
                        </a:buClr>
                        <a:buSzPct val="90000"/>
                        <a:buFont typeface="Wingdings" panose="05000000000000000000" pitchFamily="2" charset="2"/>
                        <a:defRPr sz="2000">
                          <a:solidFill>
                            <a:schemeClr val="hlink"/>
                          </a:solidFill>
                          <a:latin typeface="Times New Roman" panose="02020603050405020304" pitchFamily="18" charset="0"/>
                        </a:defRPr>
                      </a:lvl1pPr>
                      <a:lvl2pPr marL="569913" algn="l">
                        <a:lnSpc>
                          <a:spcPct val="90000"/>
                        </a:lnSpc>
                        <a:spcAft>
                          <a:spcPct val="50000"/>
                        </a:spcAft>
                        <a:buClr>
                          <a:schemeClr val="accent2"/>
                        </a:buClr>
                        <a:buSzPct val="90000"/>
                        <a:buFont typeface="Wingdings" panose="05000000000000000000" pitchFamily="2" charset="2"/>
                        <a:defRPr>
                          <a:solidFill>
                            <a:schemeClr val="hlink"/>
                          </a:solidFill>
                          <a:latin typeface="Times New Roman" panose="02020603050405020304" pitchFamily="18" charset="0"/>
                        </a:defRPr>
                      </a:lvl2pPr>
                      <a:lvl3pPr marL="1052513" algn="l">
                        <a:lnSpc>
                          <a:spcPct val="90000"/>
                        </a:lnSpc>
                        <a:spcAft>
                          <a:spcPct val="50000"/>
                        </a:spcAft>
                        <a:buClr>
                          <a:schemeClr val="accent2"/>
                        </a:buClr>
                        <a:buSzPct val="90000"/>
                        <a:buFont typeface="Arial" panose="020B0604020202020204" pitchFamily="34" charset="0"/>
                        <a:defRPr sz="1400">
                          <a:solidFill>
                            <a:schemeClr val="hlink"/>
                          </a:solidFill>
                          <a:latin typeface="Times New Roman" panose="02020603050405020304" pitchFamily="18" charset="0"/>
                        </a:defRPr>
                      </a:lvl3pPr>
                      <a:lvl4pPr marL="1519238" algn="l">
                        <a:lnSpc>
                          <a:spcPct val="90000"/>
                        </a:lnSpc>
                        <a:spcAft>
                          <a:spcPct val="50000"/>
                        </a:spcAft>
                        <a:buClr>
                          <a:schemeClr val="accent2"/>
                        </a:buClr>
                        <a:buSzPct val="115000"/>
                        <a:defRPr sz="1200">
                          <a:solidFill>
                            <a:schemeClr val="hlink"/>
                          </a:solidFill>
                          <a:latin typeface="Times New Roman" panose="02020603050405020304" pitchFamily="18" charset="0"/>
                        </a:defRPr>
                      </a:lvl4pPr>
                      <a:lvl5pPr marL="1912938" algn="l">
                        <a:lnSpc>
                          <a:spcPct val="90000"/>
                        </a:lnSpc>
                        <a:spcAft>
                          <a:spcPct val="50000"/>
                        </a:spcAft>
                        <a:buClr>
                          <a:schemeClr val="accent2"/>
                        </a:buClr>
                        <a:buSzPct val="90000"/>
                        <a:buFont typeface="Wingdings" panose="05000000000000000000" pitchFamily="2" charset="2"/>
                        <a:defRPr sz="1000">
                          <a:solidFill>
                            <a:schemeClr val="hlink"/>
                          </a:solidFill>
                          <a:latin typeface="Times New Roman" panose="02020603050405020304" pitchFamily="18" charset="0"/>
                        </a:defRPr>
                      </a:lvl5pPr>
                      <a:lvl6pPr marL="2370138" eaLnBrk="0" fontAlgn="base" hangingPunct="0">
                        <a:lnSpc>
                          <a:spcPct val="90000"/>
                        </a:lnSpc>
                        <a:spcBef>
                          <a:spcPct val="0"/>
                        </a:spcBef>
                        <a:spcAft>
                          <a:spcPct val="50000"/>
                        </a:spcAft>
                        <a:buClr>
                          <a:schemeClr val="accent2"/>
                        </a:buClr>
                        <a:buSzPct val="90000"/>
                        <a:buFont typeface="Wingdings" panose="05000000000000000000" pitchFamily="2" charset="2"/>
                        <a:defRPr sz="1000">
                          <a:solidFill>
                            <a:schemeClr val="hlink"/>
                          </a:solidFill>
                          <a:latin typeface="Times New Roman" panose="02020603050405020304" pitchFamily="18" charset="0"/>
                        </a:defRPr>
                      </a:lvl6pPr>
                      <a:lvl7pPr marL="2827338" eaLnBrk="0" fontAlgn="base" hangingPunct="0">
                        <a:lnSpc>
                          <a:spcPct val="90000"/>
                        </a:lnSpc>
                        <a:spcBef>
                          <a:spcPct val="0"/>
                        </a:spcBef>
                        <a:spcAft>
                          <a:spcPct val="50000"/>
                        </a:spcAft>
                        <a:buClr>
                          <a:schemeClr val="accent2"/>
                        </a:buClr>
                        <a:buSzPct val="90000"/>
                        <a:buFont typeface="Wingdings" panose="05000000000000000000" pitchFamily="2" charset="2"/>
                        <a:defRPr sz="1000">
                          <a:solidFill>
                            <a:schemeClr val="hlink"/>
                          </a:solidFill>
                          <a:latin typeface="Times New Roman" panose="02020603050405020304" pitchFamily="18" charset="0"/>
                        </a:defRPr>
                      </a:lvl7pPr>
                      <a:lvl8pPr marL="3284538" eaLnBrk="0" fontAlgn="base" hangingPunct="0">
                        <a:lnSpc>
                          <a:spcPct val="90000"/>
                        </a:lnSpc>
                        <a:spcBef>
                          <a:spcPct val="0"/>
                        </a:spcBef>
                        <a:spcAft>
                          <a:spcPct val="50000"/>
                        </a:spcAft>
                        <a:buClr>
                          <a:schemeClr val="accent2"/>
                        </a:buClr>
                        <a:buSzPct val="90000"/>
                        <a:buFont typeface="Wingdings" panose="05000000000000000000" pitchFamily="2" charset="2"/>
                        <a:defRPr sz="1000">
                          <a:solidFill>
                            <a:schemeClr val="hlink"/>
                          </a:solidFill>
                          <a:latin typeface="Times New Roman" panose="02020603050405020304" pitchFamily="18" charset="0"/>
                        </a:defRPr>
                      </a:lvl8pPr>
                      <a:lvl9pPr marL="3741738" eaLnBrk="0" fontAlgn="base" hangingPunct="0">
                        <a:lnSpc>
                          <a:spcPct val="90000"/>
                        </a:lnSpc>
                        <a:spcBef>
                          <a:spcPct val="0"/>
                        </a:spcBef>
                        <a:spcAft>
                          <a:spcPct val="50000"/>
                        </a:spcAft>
                        <a:buClr>
                          <a:schemeClr val="accent2"/>
                        </a:buClr>
                        <a:buSzPct val="90000"/>
                        <a:buFont typeface="Wingdings" panose="05000000000000000000" pitchFamily="2" charset="2"/>
                        <a:defRPr sz="1000">
                          <a:solidFill>
                            <a:schemeClr val="hlink"/>
                          </a:solidFill>
                          <a:latin typeface="Times New Roman" panose="02020603050405020304" pitchFamily="18" charset="0"/>
                        </a:defRPr>
                      </a:lvl9pPr>
                    </a:lstStyle>
                    <a:p>
                      <a:pPr marL="0" marR="0" lvl="0" indent="0" algn="l" defTabSz="914400" rtl="0" eaLnBrk="0" fontAlgn="base" latinLnBrk="0" hangingPunct="0">
                        <a:lnSpc>
                          <a:spcPct val="90000"/>
                        </a:lnSpc>
                        <a:spcBef>
                          <a:spcPct val="0"/>
                        </a:spcBef>
                        <a:spcAft>
                          <a:spcPct val="50000"/>
                        </a:spcAft>
                        <a:buClr>
                          <a:schemeClr val="accent2"/>
                        </a:buClr>
                        <a:buSzPct val="90000"/>
                        <a:buFont typeface="Wingdings" panose="05000000000000000000" pitchFamily="2" charset="2"/>
                        <a:buNone/>
                        <a:tabLst/>
                      </a:pPr>
                      <a:r>
                        <a:rPr kumimoji="0" lang="en-US" sz="1600" b="0" i="0" u="none" strike="noStrike" cap="none" normalizeH="0" baseline="0" dirty="0">
                          <a:ln>
                            <a:noFill/>
                          </a:ln>
                          <a:solidFill>
                            <a:srgbClr val="00B050"/>
                          </a:solidFill>
                          <a:effectLst/>
                          <a:latin typeface="Times New Roman" panose="02020603050405020304" pitchFamily="18" charset="0"/>
                        </a:rPr>
                        <a:t>Regression analysis</a:t>
                      </a:r>
                    </a:p>
                    <a:p>
                      <a:pPr marL="0" marR="0" lvl="0" indent="0" algn="l" defTabSz="914400" rtl="0" eaLnBrk="0" fontAlgn="base" latinLnBrk="0" hangingPunct="0">
                        <a:lnSpc>
                          <a:spcPct val="90000"/>
                        </a:lnSpc>
                        <a:spcBef>
                          <a:spcPct val="0"/>
                        </a:spcBef>
                        <a:spcAft>
                          <a:spcPct val="50000"/>
                        </a:spcAft>
                        <a:buClr>
                          <a:schemeClr val="accent2"/>
                        </a:buClr>
                        <a:buSzPct val="90000"/>
                        <a:buFont typeface="Wingdings" panose="05000000000000000000" pitchFamily="2" charset="2"/>
                        <a:buNone/>
                        <a:tabLst/>
                      </a:pPr>
                      <a:r>
                        <a:rPr kumimoji="0" lang="en-US" sz="1600" b="0" i="0" u="none" strike="noStrike" cap="none" normalizeH="0" baseline="0" dirty="0">
                          <a:ln>
                            <a:noFill/>
                          </a:ln>
                          <a:solidFill>
                            <a:srgbClr val="003D7D"/>
                          </a:solidFill>
                          <a:effectLst/>
                          <a:latin typeface="Times New Roman" panose="02020603050405020304" pitchFamily="18" charset="0"/>
                        </a:rPr>
                        <a:t>Econometric models</a:t>
                      </a:r>
                    </a:p>
                    <a:p>
                      <a:pPr marL="0" marR="0" lvl="0" indent="0" algn="l" defTabSz="914400" rtl="0" eaLnBrk="0" fontAlgn="base" latinLnBrk="0" hangingPunct="0">
                        <a:lnSpc>
                          <a:spcPct val="90000"/>
                        </a:lnSpc>
                        <a:spcBef>
                          <a:spcPct val="0"/>
                        </a:spcBef>
                        <a:spcAft>
                          <a:spcPct val="50000"/>
                        </a:spcAft>
                        <a:buClr>
                          <a:schemeClr val="accent2"/>
                        </a:buClr>
                        <a:buSzPct val="90000"/>
                        <a:buFont typeface="Wingdings" panose="05000000000000000000" pitchFamily="2" charset="2"/>
                        <a:buNone/>
                        <a:tabLst/>
                      </a:pPr>
                      <a:r>
                        <a:rPr kumimoji="0" lang="en-US" sz="1600" b="0" i="0" u="none" strike="noStrike" cap="none" normalizeH="0" baseline="0" dirty="0">
                          <a:ln>
                            <a:noFill/>
                          </a:ln>
                          <a:solidFill>
                            <a:srgbClr val="003D7D"/>
                          </a:solidFill>
                          <a:effectLst/>
                          <a:latin typeface="Times New Roman" panose="02020603050405020304" pitchFamily="18" charset="0"/>
                        </a:rPr>
                        <a:t>Input-output analysis</a:t>
                      </a:r>
                    </a:p>
                    <a:p>
                      <a:pPr marL="0" marR="0" lvl="0" indent="0" algn="l" defTabSz="914400" rtl="0" eaLnBrk="0" fontAlgn="base" latinLnBrk="0" hangingPunct="0">
                        <a:lnSpc>
                          <a:spcPct val="90000"/>
                        </a:lnSpc>
                        <a:spcBef>
                          <a:spcPct val="0"/>
                        </a:spcBef>
                        <a:spcAft>
                          <a:spcPct val="50000"/>
                        </a:spcAft>
                        <a:buClr>
                          <a:schemeClr val="accent2"/>
                        </a:buClr>
                        <a:buSzPct val="90000"/>
                        <a:buFont typeface="Wingdings" panose="05000000000000000000" pitchFamily="2" charset="2"/>
                        <a:buNone/>
                        <a:tabLst/>
                      </a:pPr>
                      <a:r>
                        <a:rPr kumimoji="0" lang="en-US" sz="1600" b="0" i="0" u="none" strike="noStrike" cap="none" normalizeH="0" baseline="0" dirty="0">
                          <a:ln>
                            <a:noFill/>
                          </a:ln>
                          <a:solidFill>
                            <a:srgbClr val="003D7D"/>
                          </a:solidFill>
                          <a:effectLst/>
                          <a:latin typeface="Times New Roman" panose="02020603050405020304" pitchFamily="18" charset="0"/>
                        </a:rPr>
                        <a:t>MARMA</a:t>
                      </a:r>
                    </a:p>
                    <a:p>
                      <a:pPr marL="0" marR="0" lvl="0" indent="0" algn="l" defTabSz="914400" rtl="0" eaLnBrk="0" fontAlgn="base" latinLnBrk="0" hangingPunct="0">
                        <a:lnSpc>
                          <a:spcPct val="90000"/>
                        </a:lnSpc>
                        <a:spcBef>
                          <a:spcPct val="0"/>
                        </a:spcBef>
                        <a:spcAft>
                          <a:spcPct val="50000"/>
                        </a:spcAft>
                        <a:buClr>
                          <a:schemeClr val="accent2"/>
                        </a:buClr>
                        <a:buSzPct val="90000"/>
                        <a:buFont typeface="Wingdings" panose="05000000000000000000" pitchFamily="2" charset="2"/>
                        <a:buNone/>
                        <a:tabLst/>
                      </a:pPr>
                      <a:r>
                        <a:rPr kumimoji="0" lang="en-US" sz="1600" b="0" i="0" u="none" strike="noStrike" cap="none" normalizeH="0" baseline="0" dirty="0">
                          <a:ln>
                            <a:noFill/>
                          </a:ln>
                          <a:solidFill>
                            <a:srgbClr val="003D7D"/>
                          </a:solidFill>
                          <a:effectLst/>
                          <a:latin typeface="Times New Roman" panose="02020603050405020304" pitchFamily="18" charset="0"/>
                        </a:rPr>
                        <a:t>Neural networks</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xmlns="" val="3403578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376835"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376836"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376837"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376838" name="Rectangle 6"/>
          <p:cNvSpPr>
            <a:spLocks noChangeArrowheads="1"/>
          </p:cNvSpPr>
          <p:nvPr/>
        </p:nvSpPr>
        <p:spPr bwMode="auto">
          <a:xfrm>
            <a:off x="711200" y="6229350"/>
            <a:ext cx="1828800" cy="514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376839" name="Rectangle 7"/>
          <p:cNvSpPr>
            <a:spLocks noChangeArrowheads="1"/>
          </p:cNvSpPr>
          <p:nvPr/>
        </p:nvSpPr>
        <p:spPr bwMode="auto">
          <a:xfrm>
            <a:off x="3149600" y="6229350"/>
            <a:ext cx="2844800" cy="514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376840" name="Rectangle 8"/>
          <p:cNvSpPr>
            <a:spLocks noChangeArrowheads="1"/>
          </p:cNvSpPr>
          <p:nvPr/>
        </p:nvSpPr>
        <p:spPr bwMode="auto">
          <a:xfrm>
            <a:off x="711200" y="6229350"/>
            <a:ext cx="1828800" cy="514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376841" name="Rectangle 9"/>
          <p:cNvSpPr>
            <a:spLocks noChangeArrowheads="1"/>
          </p:cNvSpPr>
          <p:nvPr/>
        </p:nvSpPr>
        <p:spPr bwMode="auto">
          <a:xfrm>
            <a:off x="3149600" y="6229350"/>
            <a:ext cx="2844800" cy="514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376842" name="Rectangle 10"/>
          <p:cNvSpPr>
            <a:spLocks noChangeArrowheads="1"/>
          </p:cNvSpPr>
          <p:nvPr/>
        </p:nvSpPr>
        <p:spPr bwMode="auto">
          <a:xfrm>
            <a:off x="711200" y="6229350"/>
            <a:ext cx="1828800" cy="514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376843" name="Rectangle 11"/>
          <p:cNvSpPr>
            <a:spLocks noChangeArrowheads="1"/>
          </p:cNvSpPr>
          <p:nvPr/>
        </p:nvSpPr>
        <p:spPr bwMode="auto">
          <a:xfrm>
            <a:off x="3149600" y="6229350"/>
            <a:ext cx="2844800" cy="514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376844" name="Rectangle 12"/>
          <p:cNvSpPr>
            <a:spLocks noGrp="1" noChangeArrowheads="1"/>
          </p:cNvSpPr>
          <p:nvPr>
            <p:ph type="title"/>
          </p:nvPr>
        </p:nvSpPr>
        <p:spPr>
          <a:xfrm>
            <a:off x="467544" y="260648"/>
            <a:ext cx="6552728" cy="990600"/>
          </a:xfrm>
          <a:noFill/>
          <a:ln/>
        </p:spPr>
        <p:txBody>
          <a:bodyPr/>
          <a:lstStyle/>
          <a:p>
            <a:r>
              <a:rPr lang="en-US" dirty="0"/>
              <a:t>Methods for Forecasting </a:t>
            </a:r>
            <a:r>
              <a:rPr lang="en-US" dirty="0">
                <a:solidFill>
                  <a:srgbClr val="C00000"/>
                </a:solidFill>
              </a:rPr>
              <a:t>New Product Sales</a:t>
            </a:r>
          </a:p>
        </p:txBody>
      </p:sp>
      <p:sp>
        <p:nvSpPr>
          <p:cNvPr id="376845" name="Rectangle 13"/>
          <p:cNvSpPr>
            <a:spLocks noGrp="1" noChangeArrowheads="1"/>
          </p:cNvSpPr>
          <p:nvPr>
            <p:ph type="body" idx="1"/>
          </p:nvPr>
        </p:nvSpPr>
        <p:spPr>
          <a:xfrm>
            <a:off x="533400" y="1340768"/>
            <a:ext cx="5232400" cy="4251325"/>
          </a:xfrm>
          <a:noFill/>
          <a:ln/>
        </p:spPr>
        <p:txBody>
          <a:bodyPr/>
          <a:lstStyle/>
          <a:p>
            <a:pPr>
              <a:lnSpc>
                <a:spcPct val="80000"/>
              </a:lnSpc>
            </a:pPr>
            <a:r>
              <a:rPr lang="en-US" dirty="0"/>
              <a:t>Early stages of development</a:t>
            </a:r>
          </a:p>
          <a:p>
            <a:pPr lvl="1">
              <a:lnSpc>
                <a:spcPct val="80000"/>
              </a:lnSpc>
            </a:pPr>
            <a:r>
              <a:rPr lang="en-US" dirty="0"/>
              <a:t>	Chain ratio method</a:t>
            </a:r>
          </a:p>
          <a:p>
            <a:pPr lvl="1">
              <a:lnSpc>
                <a:spcPct val="80000"/>
              </a:lnSpc>
            </a:pPr>
            <a:r>
              <a:rPr lang="en-US" dirty="0"/>
              <a:t>	</a:t>
            </a:r>
            <a:r>
              <a:rPr lang="en-US" dirty="0">
                <a:solidFill>
                  <a:srgbClr val="C09B12"/>
                </a:solidFill>
              </a:rPr>
              <a:t>Judgmental methods</a:t>
            </a:r>
          </a:p>
          <a:p>
            <a:pPr lvl="1">
              <a:lnSpc>
                <a:spcPct val="80000"/>
              </a:lnSpc>
            </a:pPr>
            <a:r>
              <a:rPr lang="en-US" dirty="0">
                <a:solidFill>
                  <a:srgbClr val="C09B12"/>
                </a:solidFill>
              </a:rPr>
              <a:t>	Scenario analysis</a:t>
            </a:r>
          </a:p>
          <a:p>
            <a:pPr lvl="1">
              <a:lnSpc>
                <a:spcPct val="80000"/>
              </a:lnSpc>
              <a:spcAft>
                <a:spcPct val="100000"/>
              </a:spcAft>
            </a:pPr>
            <a:r>
              <a:rPr lang="en-US" dirty="0">
                <a:solidFill>
                  <a:srgbClr val="C09B12"/>
                </a:solidFill>
              </a:rPr>
              <a:t>	Diffusion model e.g., Bass model</a:t>
            </a:r>
          </a:p>
          <a:p>
            <a:pPr>
              <a:lnSpc>
                <a:spcPct val="80000"/>
              </a:lnSpc>
            </a:pPr>
            <a:r>
              <a:rPr lang="en-US" dirty="0"/>
              <a:t>Later stages of development</a:t>
            </a:r>
          </a:p>
          <a:p>
            <a:pPr lvl="1">
              <a:lnSpc>
                <a:spcPct val="80000"/>
              </a:lnSpc>
            </a:pPr>
            <a:r>
              <a:rPr lang="en-US" dirty="0"/>
              <a:t>	</a:t>
            </a:r>
            <a:r>
              <a:rPr lang="en-US" dirty="0">
                <a:solidFill>
                  <a:srgbClr val="C09B12"/>
                </a:solidFill>
              </a:rPr>
              <a:t>Pre-test market methods e.g</a:t>
            </a:r>
            <a:r>
              <a:rPr lang="en-US" dirty="0"/>
              <a:t>., ASSESOR</a:t>
            </a:r>
            <a:endParaRPr lang="en-US" dirty="0">
              <a:solidFill>
                <a:srgbClr val="C09B12"/>
              </a:solidFill>
            </a:endParaRPr>
          </a:p>
          <a:p>
            <a:pPr lvl="1">
              <a:lnSpc>
                <a:spcPct val="80000"/>
              </a:lnSpc>
            </a:pPr>
            <a:r>
              <a:rPr lang="en-US" dirty="0">
                <a:solidFill>
                  <a:srgbClr val="C09B12"/>
                </a:solidFill>
              </a:rPr>
              <a:t>	Test-market methods</a:t>
            </a:r>
          </a:p>
        </p:txBody>
      </p:sp>
    </p:spTree>
    <p:extLst>
      <p:ext uri="{BB962C8B-B14F-4D97-AF65-F5344CB8AC3E}">
        <p14:creationId xmlns:p14="http://schemas.microsoft.com/office/powerpoint/2010/main" xmlns="" val="445433932"/>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sz="1600">
              <a:solidFill>
                <a:srgbClr val="003D7D"/>
              </a:solidFill>
              <a:latin typeface="+mn-lt"/>
            </a:endParaRPr>
          </a:p>
        </p:txBody>
      </p:sp>
      <p:sp>
        <p:nvSpPr>
          <p:cNvPr id="8195"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sz="1600">
              <a:solidFill>
                <a:srgbClr val="003D7D"/>
              </a:solidFill>
              <a:latin typeface="+mn-lt"/>
            </a:endParaRPr>
          </a:p>
        </p:txBody>
      </p:sp>
      <p:sp>
        <p:nvSpPr>
          <p:cNvPr id="8196"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sz="1600">
              <a:solidFill>
                <a:srgbClr val="003D7D"/>
              </a:solidFill>
              <a:latin typeface="+mn-lt"/>
            </a:endParaRPr>
          </a:p>
        </p:txBody>
      </p:sp>
      <p:sp>
        <p:nvSpPr>
          <p:cNvPr id="8197"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sz="1600">
              <a:solidFill>
                <a:srgbClr val="003D7D"/>
              </a:solidFill>
              <a:latin typeface="+mn-lt"/>
            </a:endParaRPr>
          </a:p>
        </p:txBody>
      </p:sp>
      <p:sp>
        <p:nvSpPr>
          <p:cNvPr id="8198" name="Rectangle 6"/>
          <p:cNvSpPr>
            <a:spLocks noChangeArrowheads="1"/>
          </p:cNvSpPr>
          <p:nvPr/>
        </p:nvSpPr>
        <p:spPr bwMode="auto">
          <a:xfrm>
            <a:off x="711200" y="6229350"/>
            <a:ext cx="1828800" cy="514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sz="1600">
              <a:solidFill>
                <a:srgbClr val="003D7D"/>
              </a:solidFill>
              <a:latin typeface="+mn-lt"/>
            </a:endParaRPr>
          </a:p>
        </p:txBody>
      </p:sp>
      <p:sp>
        <p:nvSpPr>
          <p:cNvPr id="8199" name="Rectangle 7"/>
          <p:cNvSpPr>
            <a:spLocks noChangeArrowheads="1"/>
          </p:cNvSpPr>
          <p:nvPr/>
        </p:nvSpPr>
        <p:spPr bwMode="auto">
          <a:xfrm>
            <a:off x="3149600" y="6229350"/>
            <a:ext cx="2844800" cy="514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sz="1600">
              <a:solidFill>
                <a:srgbClr val="003D7D"/>
              </a:solidFill>
              <a:latin typeface="+mn-lt"/>
            </a:endParaRPr>
          </a:p>
        </p:txBody>
      </p:sp>
      <p:sp>
        <p:nvSpPr>
          <p:cNvPr id="8200" name="Rectangle 8"/>
          <p:cNvSpPr>
            <a:spLocks noChangeArrowheads="1"/>
          </p:cNvSpPr>
          <p:nvPr/>
        </p:nvSpPr>
        <p:spPr bwMode="auto">
          <a:xfrm>
            <a:off x="711200" y="6229350"/>
            <a:ext cx="1828800" cy="514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sz="1600">
              <a:solidFill>
                <a:srgbClr val="003D7D"/>
              </a:solidFill>
              <a:latin typeface="+mn-lt"/>
            </a:endParaRPr>
          </a:p>
        </p:txBody>
      </p:sp>
      <p:sp>
        <p:nvSpPr>
          <p:cNvPr id="8201" name="Rectangle 9"/>
          <p:cNvSpPr>
            <a:spLocks noChangeArrowheads="1"/>
          </p:cNvSpPr>
          <p:nvPr/>
        </p:nvSpPr>
        <p:spPr bwMode="auto">
          <a:xfrm>
            <a:off x="3149600" y="6229350"/>
            <a:ext cx="2844800" cy="514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sz="1600">
              <a:solidFill>
                <a:srgbClr val="003D7D"/>
              </a:solidFill>
              <a:latin typeface="+mn-lt"/>
            </a:endParaRPr>
          </a:p>
        </p:txBody>
      </p:sp>
      <p:sp>
        <p:nvSpPr>
          <p:cNvPr id="8202" name="Rectangle 10"/>
          <p:cNvSpPr>
            <a:spLocks noGrp="1" noChangeArrowheads="1"/>
          </p:cNvSpPr>
          <p:nvPr>
            <p:ph type="title"/>
          </p:nvPr>
        </p:nvSpPr>
        <p:spPr>
          <a:xfrm>
            <a:off x="317500" y="195808"/>
            <a:ext cx="6921500" cy="1020762"/>
          </a:xfrm>
          <a:noFill/>
          <a:ln/>
        </p:spPr>
        <p:txBody>
          <a:bodyPr/>
          <a:lstStyle/>
          <a:p>
            <a:r>
              <a:rPr lang="en-US" dirty="0"/>
              <a:t>Forecasting Based on “</a:t>
            </a:r>
            <a:r>
              <a:rPr lang="en-US" i="1" dirty="0"/>
              <a:t>Newness</a:t>
            </a:r>
            <a:r>
              <a:rPr lang="en-US" dirty="0"/>
              <a:t>” of Products</a:t>
            </a:r>
          </a:p>
        </p:txBody>
      </p:sp>
      <p:sp>
        <p:nvSpPr>
          <p:cNvPr id="8203" name="Line 11"/>
          <p:cNvSpPr>
            <a:spLocks noChangeShapeType="1"/>
          </p:cNvSpPr>
          <p:nvPr/>
        </p:nvSpPr>
        <p:spPr bwMode="auto">
          <a:xfrm>
            <a:off x="2105025" y="2228850"/>
            <a:ext cx="0" cy="3086100"/>
          </a:xfrm>
          <a:prstGeom prst="line">
            <a:avLst/>
          </a:prstGeom>
          <a:noFill/>
          <a:ln w="25400">
            <a:solidFill>
              <a:srgbClr val="003D7D"/>
            </a:solidFill>
            <a:round/>
            <a:headEnd type="stealth" w="med" len="lg"/>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sz="1600">
              <a:solidFill>
                <a:srgbClr val="003D7D"/>
              </a:solidFill>
              <a:latin typeface="+mn-lt"/>
            </a:endParaRPr>
          </a:p>
        </p:txBody>
      </p:sp>
      <p:sp>
        <p:nvSpPr>
          <p:cNvPr id="8204" name="Line 12"/>
          <p:cNvSpPr>
            <a:spLocks noChangeShapeType="1"/>
          </p:cNvSpPr>
          <p:nvPr/>
        </p:nvSpPr>
        <p:spPr bwMode="auto">
          <a:xfrm>
            <a:off x="2105025" y="5314950"/>
            <a:ext cx="6096000" cy="0"/>
          </a:xfrm>
          <a:prstGeom prst="line">
            <a:avLst/>
          </a:prstGeom>
          <a:noFill/>
          <a:ln w="25400">
            <a:solidFill>
              <a:srgbClr val="003D7D"/>
            </a:solidFill>
            <a:round/>
            <a:headEnd type="none" w="sm" len="sm"/>
            <a:tailEnd type="stealth" w="med"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sz="1600">
              <a:solidFill>
                <a:srgbClr val="003D7D"/>
              </a:solidFill>
              <a:latin typeface="+mn-lt"/>
            </a:endParaRPr>
          </a:p>
        </p:txBody>
      </p:sp>
      <p:sp>
        <p:nvSpPr>
          <p:cNvPr id="8205" name="Rectangle 13"/>
          <p:cNvSpPr>
            <a:spLocks noChangeArrowheads="1"/>
          </p:cNvSpPr>
          <p:nvPr/>
        </p:nvSpPr>
        <p:spPr bwMode="auto">
          <a:xfrm>
            <a:off x="317500" y="3217863"/>
            <a:ext cx="1239838" cy="5854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spAutoFit/>
          </a:bodyPr>
          <a:lstStyle/>
          <a:p>
            <a:pPr algn="r"/>
            <a:r>
              <a:rPr lang="en-US" sz="1600" b="1">
                <a:solidFill>
                  <a:srgbClr val="003D7D"/>
                </a:solidFill>
                <a:latin typeface="+mn-lt"/>
              </a:rPr>
              <a:t>New to World</a:t>
            </a:r>
          </a:p>
        </p:txBody>
      </p:sp>
      <p:sp>
        <p:nvSpPr>
          <p:cNvPr id="8206" name="Rectangle 14"/>
          <p:cNvSpPr>
            <a:spLocks noChangeArrowheads="1"/>
          </p:cNvSpPr>
          <p:nvPr/>
        </p:nvSpPr>
        <p:spPr bwMode="auto">
          <a:xfrm>
            <a:off x="3740150" y="5861050"/>
            <a:ext cx="2865438" cy="3391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spAutoFit/>
          </a:bodyPr>
          <a:lstStyle/>
          <a:p>
            <a:r>
              <a:rPr lang="en-US" sz="1600" b="1">
                <a:solidFill>
                  <a:srgbClr val="003D7D"/>
                </a:solidFill>
                <a:latin typeface="+mn-lt"/>
              </a:rPr>
              <a:t>New to Company</a:t>
            </a:r>
          </a:p>
        </p:txBody>
      </p:sp>
      <p:sp>
        <p:nvSpPr>
          <p:cNvPr id="8207" name="Rectangle 15"/>
          <p:cNvSpPr>
            <a:spLocks noChangeArrowheads="1"/>
          </p:cNvSpPr>
          <p:nvPr/>
        </p:nvSpPr>
        <p:spPr bwMode="auto">
          <a:xfrm>
            <a:off x="2343150" y="2592388"/>
            <a:ext cx="2581275" cy="7085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spAutoFit/>
          </a:bodyPr>
          <a:lstStyle/>
          <a:p>
            <a:pPr algn="l">
              <a:buFontTx/>
              <a:buChar char="•"/>
            </a:pPr>
            <a:r>
              <a:rPr lang="en-US" sz="1600" b="1" dirty="0">
                <a:solidFill>
                  <a:srgbClr val="003D7D"/>
                </a:solidFill>
                <a:latin typeface="+mn-lt"/>
              </a:rPr>
              <a:t> Repositioning</a:t>
            </a:r>
          </a:p>
          <a:p>
            <a:pPr algn="l"/>
            <a:r>
              <a:rPr lang="en-US" sz="1600" b="1" dirty="0">
                <a:solidFill>
                  <a:srgbClr val="003D7D"/>
                </a:solidFill>
                <a:latin typeface="+mn-lt"/>
              </a:rPr>
              <a:t>Pre-test market model</a:t>
            </a:r>
          </a:p>
        </p:txBody>
      </p:sp>
      <p:sp>
        <p:nvSpPr>
          <p:cNvPr id="8208" name="Rectangle 16"/>
          <p:cNvSpPr>
            <a:spLocks noChangeArrowheads="1"/>
          </p:cNvSpPr>
          <p:nvPr/>
        </p:nvSpPr>
        <p:spPr bwMode="auto">
          <a:xfrm>
            <a:off x="2378075" y="4173538"/>
            <a:ext cx="2487613" cy="954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spAutoFit/>
          </a:bodyPr>
          <a:lstStyle/>
          <a:p>
            <a:pPr algn="l">
              <a:buFontTx/>
              <a:buChar char="•"/>
            </a:pPr>
            <a:r>
              <a:rPr lang="en-US" sz="1600" b="1" dirty="0">
                <a:solidFill>
                  <a:srgbClr val="003D7D"/>
                </a:solidFill>
                <a:latin typeface="+mn-lt"/>
              </a:rPr>
              <a:t> Line Extensions</a:t>
            </a:r>
          </a:p>
          <a:p>
            <a:pPr algn="l"/>
            <a:r>
              <a:rPr lang="en-US" sz="1600" b="1" dirty="0">
                <a:solidFill>
                  <a:srgbClr val="003D7D"/>
                </a:solidFill>
                <a:latin typeface="+mn-lt"/>
              </a:rPr>
              <a:t>Simple pre-test market models</a:t>
            </a:r>
          </a:p>
        </p:txBody>
      </p:sp>
      <p:sp>
        <p:nvSpPr>
          <p:cNvPr id="8209" name="Rectangle 17"/>
          <p:cNvSpPr>
            <a:spLocks noChangeArrowheads="1"/>
          </p:cNvSpPr>
          <p:nvPr/>
        </p:nvSpPr>
        <p:spPr bwMode="auto">
          <a:xfrm>
            <a:off x="5038725" y="2573338"/>
            <a:ext cx="2992438" cy="954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spAutoFit/>
          </a:bodyPr>
          <a:lstStyle/>
          <a:p>
            <a:pPr algn="l">
              <a:buFontTx/>
              <a:buChar char="•"/>
            </a:pPr>
            <a:r>
              <a:rPr lang="en-US" sz="1600" b="1" dirty="0">
                <a:solidFill>
                  <a:srgbClr val="003D7D"/>
                </a:solidFill>
                <a:latin typeface="+mn-lt"/>
              </a:rPr>
              <a:t> Breakthroughs—Major Product Modifications</a:t>
            </a:r>
          </a:p>
          <a:p>
            <a:pPr algn="l"/>
            <a:r>
              <a:rPr lang="en-US" sz="1600" b="1" dirty="0">
                <a:solidFill>
                  <a:srgbClr val="C00000"/>
                </a:solidFill>
                <a:latin typeface="+mn-lt"/>
              </a:rPr>
              <a:t>Bass model</a:t>
            </a:r>
            <a:r>
              <a:rPr lang="en-US" sz="1600" b="1" dirty="0">
                <a:solidFill>
                  <a:srgbClr val="003D7D"/>
                </a:solidFill>
                <a:latin typeface="+mn-lt"/>
              </a:rPr>
              <a:t>/</a:t>
            </a:r>
            <a:r>
              <a:rPr lang="en-US" sz="1600" b="1" dirty="0">
                <a:latin typeface="+mn-lt"/>
              </a:rPr>
              <a:t>Conjoint</a:t>
            </a:r>
          </a:p>
        </p:txBody>
      </p:sp>
      <p:sp>
        <p:nvSpPr>
          <p:cNvPr id="8210" name="Rectangle 18"/>
          <p:cNvSpPr>
            <a:spLocks noChangeArrowheads="1"/>
          </p:cNvSpPr>
          <p:nvPr/>
        </p:nvSpPr>
        <p:spPr bwMode="auto">
          <a:xfrm>
            <a:off x="5108575" y="4192588"/>
            <a:ext cx="2535238" cy="954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spAutoFit/>
          </a:bodyPr>
          <a:lstStyle/>
          <a:p>
            <a:pPr algn="l">
              <a:buFontTx/>
              <a:buChar char="•"/>
            </a:pPr>
            <a:r>
              <a:rPr lang="en-US" sz="1600" b="1">
                <a:solidFill>
                  <a:srgbClr val="003D7D"/>
                </a:solidFill>
                <a:latin typeface="+mn-lt"/>
              </a:rPr>
              <a:t> “Me Too” Products</a:t>
            </a:r>
          </a:p>
          <a:p>
            <a:pPr algn="l"/>
            <a:r>
              <a:rPr lang="en-US" sz="1600" b="1">
                <a:solidFill>
                  <a:srgbClr val="003D7D"/>
                </a:solidFill>
                <a:latin typeface="+mn-lt"/>
              </a:rPr>
              <a:t>Conjoint/Pre-test  market models</a:t>
            </a:r>
            <a:endParaRPr lang="en-US" sz="1600">
              <a:solidFill>
                <a:srgbClr val="003D7D"/>
              </a:solidFill>
              <a:latin typeface="+mn-lt"/>
            </a:endParaRPr>
          </a:p>
        </p:txBody>
      </p:sp>
      <p:sp>
        <p:nvSpPr>
          <p:cNvPr id="8211" name="Text Box 19"/>
          <p:cNvSpPr txBox="1">
            <a:spLocks noChangeArrowheads="1"/>
          </p:cNvSpPr>
          <p:nvPr/>
        </p:nvSpPr>
        <p:spPr bwMode="auto">
          <a:xfrm>
            <a:off x="2987675" y="5375275"/>
            <a:ext cx="434734" cy="33855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rgbClr val="1203C2"/>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600" b="1">
                <a:solidFill>
                  <a:srgbClr val="003D7D"/>
                </a:solidFill>
                <a:latin typeface="+mn-lt"/>
              </a:rPr>
              <a:t>Lo</a:t>
            </a:r>
          </a:p>
        </p:txBody>
      </p:sp>
      <p:sp>
        <p:nvSpPr>
          <p:cNvPr id="8212" name="Text Box 20"/>
          <p:cNvSpPr txBox="1">
            <a:spLocks noChangeArrowheads="1"/>
          </p:cNvSpPr>
          <p:nvPr/>
        </p:nvSpPr>
        <p:spPr bwMode="auto">
          <a:xfrm>
            <a:off x="5843588" y="5365750"/>
            <a:ext cx="389850" cy="33855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rgbClr val="1203C2"/>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600" b="1">
                <a:solidFill>
                  <a:srgbClr val="003D7D"/>
                </a:solidFill>
                <a:latin typeface="+mn-lt"/>
              </a:rPr>
              <a:t>Hi</a:t>
            </a:r>
          </a:p>
        </p:txBody>
      </p:sp>
      <p:sp>
        <p:nvSpPr>
          <p:cNvPr id="8213" name="Text Box 21"/>
          <p:cNvSpPr txBox="1">
            <a:spLocks noChangeArrowheads="1"/>
          </p:cNvSpPr>
          <p:nvPr/>
        </p:nvSpPr>
        <p:spPr bwMode="auto">
          <a:xfrm rot="10800000">
            <a:off x="1418095" y="4511131"/>
            <a:ext cx="430887" cy="342401"/>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rgbClr val="1203C2"/>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spAutoFit/>
          </a:bodyPr>
          <a:lstStyle/>
          <a:p>
            <a:r>
              <a:rPr lang="en-US" sz="1600" b="1">
                <a:solidFill>
                  <a:srgbClr val="003D7D"/>
                </a:solidFill>
                <a:latin typeface="+mn-lt"/>
              </a:rPr>
              <a:t>Lo</a:t>
            </a:r>
          </a:p>
        </p:txBody>
      </p:sp>
      <p:sp>
        <p:nvSpPr>
          <p:cNvPr id="8214" name="Text Box 22"/>
          <p:cNvSpPr txBox="1">
            <a:spLocks noChangeArrowheads="1"/>
          </p:cNvSpPr>
          <p:nvPr/>
        </p:nvSpPr>
        <p:spPr bwMode="auto">
          <a:xfrm rot="10800000">
            <a:off x="1392695" y="2753192"/>
            <a:ext cx="430887" cy="29751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rgbClr val="1203C2"/>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spAutoFit/>
          </a:bodyPr>
          <a:lstStyle/>
          <a:p>
            <a:r>
              <a:rPr lang="en-US" sz="1600" b="1">
                <a:solidFill>
                  <a:srgbClr val="003D7D"/>
                </a:solidFill>
                <a:latin typeface="+mn-lt"/>
              </a:rPr>
              <a:t>Hi</a:t>
            </a:r>
          </a:p>
        </p:txBody>
      </p:sp>
    </p:spTree>
    <p:extLst>
      <p:ext uri="{BB962C8B-B14F-4D97-AF65-F5344CB8AC3E}">
        <p14:creationId xmlns:p14="http://schemas.microsoft.com/office/powerpoint/2010/main" xmlns="" val="18290496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6147"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6148"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6149"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6150" name="Rectangle 6"/>
          <p:cNvSpPr>
            <a:spLocks noChangeArrowheads="1"/>
          </p:cNvSpPr>
          <p:nvPr/>
        </p:nvSpPr>
        <p:spPr bwMode="auto">
          <a:xfrm>
            <a:off x="711200" y="6229350"/>
            <a:ext cx="1828800" cy="514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6151" name="Rectangle 7"/>
          <p:cNvSpPr>
            <a:spLocks noChangeArrowheads="1"/>
          </p:cNvSpPr>
          <p:nvPr/>
        </p:nvSpPr>
        <p:spPr bwMode="auto">
          <a:xfrm>
            <a:off x="3149600" y="6229350"/>
            <a:ext cx="2844800" cy="514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6152" name="Rectangle 8"/>
          <p:cNvSpPr>
            <a:spLocks noChangeArrowheads="1"/>
          </p:cNvSpPr>
          <p:nvPr/>
        </p:nvSpPr>
        <p:spPr bwMode="auto">
          <a:xfrm>
            <a:off x="711200" y="6229350"/>
            <a:ext cx="1828800" cy="514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6153" name="Rectangle 9"/>
          <p:cNvSpPr>
            <a:spLocks noChangeArrowheads="1"/>
          </p:cNvSpPr>
          <p:nvPr/>
        </p:nvSpPr>
        <p:spPr bwMode="auto">
          <a:xfrm>
            <a:off x="3149600" y="6229350"/>
            <a:ext cx="2844800" cy="514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6154" name="Rectangle 10"/>
          <p:cNvSpPr>
            <a:spLocks noGrp="1" noChangeArrowheads="1"/>
          </p:cNvSpPr>
          <p:nvPr>
            <p:ph type="title"/>
          </p:nvPr>
        </p:nvSpPr>
        <p:spPr>
          <a:xfrm>
            <a:off x="517525" y="338397"/>
            <a:ext cx="7143750" cy="993775"/>
          </a:xfrm>
          <a:noFill/>
          <a:ln/>
        </p:spPr>
        <p:txBody>
          <a:bodyPr/>
          <a:lstStyle/>
          <a:p>
            <a:r>
              <a:rPr lang="en-US" dirty="0"/>
              <a:t>New Product Forecasting Models</a:t>
            </a:r>
            <a:br>
              <a:rPr lang="en-US" dirty="0"/>
            </a:br>
            <a:r>
              <a:rPr lang="en-US" dirty="0"/>
              <a:t>That We Consider</a:t>
            </a:r>
          </a:p>
        </p:txBody>
      </p:sp>
      <p:sp>
        <p:nvSpPr>
          <p:cNvPr id="6155" name="Rectangle 11"/>
          <p:cNvSpPr>
            <a:spLocks noGrp="1" noChangeArrowheads="1"/>
          </p:cNvSpPr>
          <p:nvPr>
            <p:ph type="body" idx="1"/>
          </p:nvPr>
        </p:nvSpPr>
        <p:spPr>
          <a:xfrm>
            <a:off x="711200" y="1700808"/>
            <a:ext cx="6950075" cy="3194050"/>
          </a:xfrm>
          <a:noFill/>
          <a:ln/>
        </p:spPr>
        <p:txBody>
          <a:bodyPr/>
          <a:lstStyle/>
          <a:p>
            <a:pPr>
              <a:lnSpc>
                <a:spcPct val="100000"/>
              </a:lnSpc>
              <a:spcAft>
                <a:spcPct val="125000"/>
              </a:spcAft>
            </a:pPr>
            <a:r>
              <a:rPr lang="en-US" sz="2000" dirty="0"/>
              <a:t>Forecasting the pattern of new product adoptions (</a:t>
            </a:r>
            <a:r>
              <a:rPr lang="en-US" sz="2000" dirty="0">
                <a:solidFill>
                  <a:srgbClr val="C00000"/>
                </a:solidFill>
              </a:rPr>
              <a:t>Bass Model</a:t>
            </a:r>
            <a:r>
              <a:rPr lang="en-US" sz="2000" dirty="0"/>
              <a:t>)</a:t>
            </a:r>
          </a:p>
          <a:p>
            <a:pPr>
              <a:lnSpc>
                <a:spcPct val="100000"/>
              </a:lnSpc>
              <a:spcAft>
                <a:spcPct val="125000"/>
              </a:spcAft>
            </a:pPr>
            <a:r>
              <a:rPr lang="en-US" sz="2000" dirty="0"/>
              <a:t>Forecasting market share for new products in established categories (</a:t>
            </a:r>
            <a:r>
              <a:rPr lang="en-US" sz="2000" dirty="0">
                <a:solidFill>
                  <a:srgbClr val="C00000"/>
                </a:solidFill>
              </a:rPr>
              <a:t>Assessor</a:t>
            </a:r>
            <a:r>
              <a:rPr lang="en-US" sz="2000" dirty="0"/>
              <a:t> </a:t>
            </a:r>
            <a:r>
              <a:rPr lang="en-US" sz="2000" dirty="0">
                <a:solidFill>
                  <a:srgbClr val="C00000"/>
                </a:solidFill>
              </a:rPr>
              <a:t>pre-test market model</a:t>
            </a:r>
            <a:r>
              <a:rPr lang="en-US" sz="2000" dirty="0"/>
              <a:t>)</a:t>
            </a:r>
          </a:p>
          <a:p>
            <a:pPr>
              <a:lnSpc>
                <a:spcPct val="100000"/>
              </a:lnSpc>
              <a:spcAft>
                <a:spcPct val="125000"/>
              </a:spcAft>
            </a:pPr>
            <a:r>
              <a:rPr lang="en-US" sz="2000" dirty="0"/>
              <a:t>Forecasting using </a:t>
            </a:r>
            <a:r>
              <a:rPr lang="en-US" sz="2000" dirty="0">
                <a:solidFill>
                  <a:srgbClr val="C00000"/>
                </a:solidFill>
              </a:rPr>
              <a:t>conjoint analysis</a:t>
            </a:r>
          </a:p>
        </p:txBody>
      </p:sp>
    </p:spTree>
    <p:extLst>
      <p:ext uri="{BB962C8B-B14F-4D97-AF65-F5344CB8AC3E}">
        <p14:creationId xmlns:p14="http://schemas.microsoft.com/office/powerpoint/2010/main" xmlns="" val="28062643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12291"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12292"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12293"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12294" name="Rectangle 6"/>
          <p:cNvSpPr>
            <a:spLocks noGrp="1" noChangeArrowheads="1"/>
          </p:cNvSpPr>
          <p:nvPr>
            <p:ph type="title"/>
          </p:nvPr>
        </p:nvSpPr>
        <p:spPr>
          <a:noFill/>
          <a:ln/>
        </p:spPr>
        <p:txBody>
          <a:bodyPr/>
          <a:lstStyle/>
          <a:p>
            <a:r>
              <a:rPr lang="en-US"/>
              <a:t>Overview of “Stage-Gate” New Product Development Process </a:t>
            </a:r>
          </a:p>
        </p:txBody>
      </p:sp>
      <p:sp>
        <p:nvSpPr>
          <p:cNvPr id="12295" name="Rectangle 7"/>
          <p:cNvSpPr>
            <a:spLocks noChangeArrowheads="1"/>
          </p:cNvSpPr>
          <p:nvPr/>
        </p:nvSpPr>
        <p:spPr bwMode="auto">
          <a:xfrm>
            <a:off x="434975" y="3162772"/>
            <a:ext cx="3681413" cy="987425"/>
          </a:xfrm>
          <a:prstGeom prst="rect">
            <a:avLst/>
          </a:prstGeom>
          <a:solidFill>
            <a:schemeClr val="bg1"/>
          </a:solidFill>
          <a:ln w="25400">
            <a:solidFill>
              <a:schemeClr val="hlink"/>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sz="1200">
              <a:solidFill>
                <a:srgbClr val="003D7D"/>
              </a:solidFill>
              <a:latin typeface="+mn-lt"/>
            </a:endParaRPr>
          </a:p>
        </p:txBody>
      </p:sp>
      <p:sp>
        <p:nvSpPr>
          <p:cNvPr id="12296" name="Rectangle 8"/>
          <p:cNvSpPr>
            <a:spLocks noChangeArrowheads="1"/>
          </p:cNvSpPr>
          <p:nvPr/>
        </p:nvSpPr>
        <p:spPr bwMode="auto">
          <a:xfrm>
            <a:off x="487363" y="3169122"/>
            <a:ext cx="3917950" cy="9239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spAutoFit/>
          </a:bodyPr>
          <a:lstStyle>
            <a:lvl1pPr algn="l">
              <a:tabLst>
                <a:tab pos="1905000" algn="r"/>
                <a:tab pos="2184400" algn="l"/>
              </a:tabLst>
              <a:defRPr sz="2400">
                <a:solidFill>
                  <a:schemeClr val="tx1"/>
                </a:solidFill>
                <a:latin typeface="Times New Roman" panose="02020603050405020304" pitchFamily="18" charset="0"/>
              </a:defRPr>
            </a:lvl1pPr>
            <a:lvl2pPr algn="l">
              <a:tabLst>
                <a:tab pos="1905000" algn="r"/>
                <a:tab pos="2184400" algn="l"/>
              </a:tabLst>
              <a:defRPr sz="2400">
                <a:solidFill>
                  <a:schemeClr val="tx1"/>
                </a:solidFill>
                <a:latin typeface="Times New Roman" panose="02020603050405020304" pitchFamily="18" charset="0"/>
              </a:defRPr>
            </a:lvl2pPr>
            <a:lvl3pPr algn="l">
              <a:tabLst>
                <a:tab pos="1905000" algn="r"/>
                <a:tab pos="2184400" algn="l"/>
              </a:tabLst>
              <a:defRPr sz="2400">
                <a:solidFill>
                  <a:schemeClr val="tx1"/>
                </a:solidFill>
                <a:latin typeface="Times New Roman" panose="02020603050405020304" pitchFamily="18" charset="0"/>
              </a:defRPr>
            </a:lvl3pPr>
            <a:lvl4pPr algn="l">
              <a:tabLst>
                <a:tab pos="1905000" algn="r"/>
                <a:tab pos="2184400" algn="l"/>
              </a:tabLst>
              <a:defRPr sz="2400">
                <a:solidFill>
                  <a:schemeClr val="tx1"/>
                </a:solidFill>
                <a:latin typeface="Times New Roman" panose="02020603050405020304" pitchFamily="18" charset="0"/>
              </a:defRPr>
            </a:lvl4pPr>
            <a:lvl5pPr algn="l">
              <a:tabLst>
                <a:tab pos="1905000" algn="r"/>
                <a:tab pos="2184400" algn="l"/>
              </a:tabLst>
              <a:defRPr sz="2400">
                <a:solidFill>
                  <a:schemeClr val="tx1"/>
                </a:solidFill>
                <a:latin typeface="Times New Roman" panose="02020603050405020304" pitchFamily="18" charset="0"/>
              </a:defRPr>
            </a:lvl5pPr>
            <a:lvl6pPr eaLnBrk="0" fontAlgn="base" hangingPunct="0">
              <a:spcBef>
                <a:spcPct val="0"/>
              </a:spcBef>
              <a:spcAft>
                <a:spcPct val="0"/>
              </a:spcAft>
              <a:tabLst>
                <a:tab pos="1905000" algn="r"/>
                <a:tab pos="2184400" algn="l"/>
              </a:tabLst>
              <a:defRPr sz="2400">
                <a:solidFill>
                  <a:schemeClr val="tx1"/>
                </a:solidFill>
                <a:latin typeface="Times New Roman" panose="02020603050405020304" pitchFamily="18" charset="0"/>
              </a:defRPr>
            </a:lvl6pPr>
            <a:lvl7pPr eaLnBrk="0" fontAlgn="base" hangingPunct="0">
              <a:spcBef>
                <a:spcPct val="0"/>
              </a:spcBef>
              <a:spcAft>
                <a:spcPct val="0"/>
              </a:spcAft>
              <a:tabLst>
                <a:tab pos="1905000" algn="r"/>
                <a:tab pos="2184400" algn="l"/>
              </a:tabLst>
              <a:defRPr sz="2400">
                <a:solidFill>
                  <a:schemeClr val="tx1"/>
                </a:solidFill>
                <a:latin typeface="Times New Roman" panose="02020603050405020304" pitchFamily="18" charset="0"/>
              </a:defRPr>
            </a:lvl7pPr>
            <a:lvl8pPr eaLnBrk="0" fontAlgn="base" hangingPunct="0">
              <a:spcBef>
                <a:spcPct val="0"/>
              </a:spcBef>
              <a:spcAft>
                <a:spcPct val="0"/>
              </a:spcAft>
              <a:tabLst>
                <a:tab pos="1905000" algn="r"/>
                <a:tab pos="2184400" algn="l"/>
              </a:tabLst>
              <a:defRPr sz="2400">
                <a:solidFill>
                  <a:schemeClr val="tx1"/>
                </a:solidFill>
                <a:latin typeface="Times New Roman" panose="02020603050405020304" pitchFamily="18" charset="0"/>
              </a:defRPr>
            </a:lvl8pPr>
            <a:lvl9pPr eaLnBrk="0" fontAlgn="base" hangingPunct="0">
              <a:spcBef>
                <a:spcPct val="0"/>
              </a:spcBef>
              <a:spcAft>
                <a:spcPct val="0"/>
              </a:spcAft>
              <a:tabLst>
                <a:tab pos="1905000" algn="r"/>
                <a:tab pos="2184400" algn="l"/>
              </a:tabLst>
              <a:defRPr sz="2400">
                <a:solidFill>
                  <a:schemeClr val="tx1"/>
                </a:solidFill>
                <a:latin typeface="Times New Roman" panose="02020603050405020304" pitchFamily="18" charset="0"/>
              </a:defRPr>
            </a:lvl9pPr>
          </a:lstStyle>
          <a:p>
            <a:pPr algn="ctr"/>
            <a:r>
              <a:rPr lang="en-US" sz="1200" b="1" i="1" dirty="0">
                <a:solidFill>
                  <a:srgbClr val="003D7D"/>
                </a:solidFill>
                <a:latin typeface="+mn-lt"/>
              </a:rPr>
              <a:t>Design</a:t>
            </a:r>
            <a:endParaRPr lang="en-US" sz="1200" b="1" dirty="0">
              <a:solidFill>
                <a:srgbClr val="003D7D"/>
              </a:solidFill>
              <a:latin typeface="+mn-lt"/>
            </a:endParaRPr>
          </a:p>
          <a:p>
            <a:r>
              <a:rPr lang="en-US" sz="1200" b="1" dirty="0">
                <a:solidFill>
                  <a:srgbClr val="003D7D"/>
                </a:solidFill>
                <a:latin typeface="+mn-lt"/>
              </a:rPr>
              <a:t>Identifying customer needs	</a:t>
            </a:r>
            <a:r>
              <a:rPr lang="en-US" sz="1200" b="1" dirty="0">
                <a:solidFill>
                  <a:srgbClr val="C00000"/>
                </a:solidFill>
                <a:latin typeface="+mn-lt"/>
              </a:rPr>
              <a:t>Sales forecasting</a:t>
            </a:r>
            <a:r>
              <a:rPr lang="en-US" sz="1200" b="1" dirty="0">
                <a:solidFill>
                  <a:srgbClr val="003D7D"/>
                </a:solidFill>
                <a:latin typeface="+mn-lt"/>
              </a:rPr>
              <a:t/>
            </a:r>
            <a:br>
              <a:rPr lang="en-US" sz="1200" b="1" dirty="0">
                <a:solidFill>
                  <a:srgbClr val="003D7D"/>
                </a:solidFill>
                <a:latin typeface="+mn-lt"/>
              </a:rPr>
            </a:br>
            <a:r>
              <a:rPr lang="en-US" sz="1200" b="1" dirty="0">
                <a:solidFill>
                  <a:srgbClr val="003D7D"/>
                </a:solidFill>
                <a:latin typeface="+mn-lt"/>
              </a:rPr>
              <a:t>	Product positioning	Engineering</a:t>
            </a:r>
            <a:br>
              <a:rPr lang="en-US" sz="1200" b="1" dirty="0">
                <a:solidFill>
                  <a:srgbClr val="003D7D"/>
                </a:solidFill>
                <a:latin typeface="+mn-lt"/>
              </a:rPr>
            </a:br>
            <a:r>
              <a:rPr lang="en-US" sz="1200" b="1" dirty="0">
                <a:solidFill>
                  <a:srgbClr val="003D7D"/>
                </a:solidFill>
                <a:latin typeface="+mn-lt"/>
              </a:rPr>
              <a:t>	Marketing mix assessment	Segmentation</a:t>
            </a:r>
          </a:p>
        </p:txBody>
      </p:sp>
      <p:grpSp>
        <p:nvGrpSpPr>
          <p:cNvPr id="12299" name="Group 11"/>
          <p:cNvGrpSpPr>
            <a:grpSpLocks/>
          </p:cNvGrpSpPr>
          <p:nvPr/>
        </p:nvGrpSpPr>
        <p:grpSpPr bwMode="auto">
          <a:xfrm>
            <a:off x="434975" y="1484784"/>
            <a:ext cx="3681413" cy="987425"/>
            <a:chOff x="274" y="1176"/>
            <a:chExt cx="2319" cy="622"/>
          </a:xfrm>
        </p:grpSpPr>
        <p:sp>
          <p:nvSpPr>
            <p:cNvPr id="12297" name="Rectangle 9"/>
            <p:cNvSpPr>
              <a:spLocks noChangeArrowheads="1"/>
            </p:cNvSpPr>
            <p:nvPr/>
          </p:nvSpPr>
          <p:spPr bwMode="auto">
            <a:xfrm>
              <a:off x="274" y="1176"/>
              <a:ext cx="2319" cy="622"/>
            </a:xfrm>
            <a:prstGeom prst="rect">
              <a:avLst/>
            </a:prstGeom>
            <a:solidFill>
              <a:schemeClr val="bg1"/>
            </a:solidFill>
            <a:ln w="25400">
              <a:solidFill>
                <a:schemeClr val="hlink"/>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sz="1200">
                <a:solidFill>
                  <a:srgbClr val="003D7D"/>
                </a:solidFill>
                <a:latin typeface="+mn-lt"/>
              </a:endParaRPr>
            </a:p>
          </p:txBody>
        </p:sp>
        <p:sp>
          <p:nvSpPr>
            <p:cNvPr id="12298" name="Rectangle 10"/>
            <p:cNvSpPr>
              <a:spLocks noChangeArrowheads="1"/>
            </p:cNvSpPr>
            <p:nvPr/>
          </p:nvSpPr>
          <p:spPr bwMode="auto">
            <a:xfrm>
              <a:off x="681" y="1249"/>
              <a:ext cx="1306" cy="4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075" tIns="46038" rIns="92075" bIns="46038">
              <a:spAutoFit/>
            </a:bodyPr>
            <a:lstStyle/>
            <a:p>
              <a:r>
                <a:rPr lang="en-US" sz="1200" b="1" i="1">
                  <a:solidFill>
                    <a:srgbClr val="003D7D"/>
                  </a:solidFill>
                  <a:latin typeface="+mn-lt"/>
                </a:rPr>
                <a:t>Opportunity Identification</a:t>
              </a:r>
              <a:endParaRPr lang="en-US" sz="1200" b="1">
                <a:solidFill>
                  <a:srgbClr val="003D7D"/>
                </a:solidFill>
                <a:latin typeface="+mn-lt"/>
              </a:endParaRPr>
            </a:p>
            <a:p>
              <a:r>
                <a:rPr lang="en-US" sz="1200" b="1">
                  <a:solidFill>
                    <a:srgbClr val="003D7D"/>
                  </a:solidFill>
                  <a:latin typeface="+mn-lt"/>
                </a:rPr>
                <a:t>Market definition</a:t>
              </a:r>
              <a:br>
                <a:rPr lang="en-US" sz="1200" b="1">
                  <a:solidFill>
                    <a:srgbClr val="003D7D"/>
                  </a:solidFill>
                  <a:latin typeface="+mn-lt"/>
                </a:rPr>
              </a:br>
              <a:r>
                <a:rPr lang="en-US" sz="1200" b="1">
                  <a:solidFill>
                    <a:srgbClr val="003D7D"/>
                  </a:solidFill>
                  <a:latin typeface="+mn-lt"/>
                </a:rPr>
                <a:t>Idea generation</a:t>
              </a:r>
            </a:p>
          </p:txBody>
        </p:sp>
      </p:grpSp>
      <p:grpSp>
        <p:nvGrpSpPr>
          <p:cNvPr id="12302" name="Group 14"/>
          <p:cNvGrpSpPr>
            <a:grpSpLocks/>
          </p:cNvGrpSpPr>
          <p:nvPr/>
        </p:nvGrpSpPr>
        <p:grpSpPr bwMode="auto">
          <a:xfrm>
            <a:off x="434975" y="4832822"/>
            <a:ext cx="3681413" cy="987425"/>
            <a:chOff x="274" y="3285"/>
            <a:chExt cx="2319" cy="622"/>
          </a:xfrm>
        </p:grpSpPr>
        <p:sp>
          <p:nvSpPr>
            <p:cNvPr id="12300" name="Rectangle 12"/>
            <p:cNvSpPr>
              <a:spLocks noChangeArrowheads="1"/>
            </p:cNvSpPr>
            <p:nvPr/>
          </p:nvSpPr>
          <p:spPr bwMode="auto">
            <a:xfrm>
              <a:off x="274" y="3285"/>
              <a:ext cx="2319" cy="622"/>
            </a:xfrm>
            <a:prstGeom prst="rect">
              <a:avLst/>
            </a:prstGeom>
            <a:solidFill>
              <a:schemeClr val="bg1"/>
            </a:solidFill>
            <a:ln w="25400">
              <a:solidFill>
                <a:schemeClr val="hlink"/>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sz="1200">
                <a:solidFill>
                  <a:srgbClr val="003D7D"/>
                </a:solidFill>
                <a:latin typeface="+mn-lt"/>
              </a:endParaRPr>
            </a:p>
          </p:txBody>
        </p:sp>
        <p:sp>
          <p:nvSpPr>
            <p:cNvPr id="12301" name="Rectangle 13"/>
            <p:cNvSpPr>
              <a:spLocks noChangeArrowheads="1"/>
            </p:cNvSpPr>
            <p:nvPr/>
          </p:nvSpPr>
          <p:spPr bwMode="auto">
            <a:xfrm>
              <a:off x="531" y="3289"/>
              <a:ext cx="1809" cy="5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spAutoFit/>
            </a:bodyPr>
            <a:lstStyle/>
            <a:p>
              <a:r>
                <a:rPr lang="en-US" sz="1200" b="1" i="1" dirty="0">
                  <a:solidFill>
                    <a:srgbClr val="003D7D"/>
                  </a:solidFill>
                  <a:latin typeface="+mn-lt"/>
                </a:rPr>
                <a:t>Testing</a:t>
              </a:r>
              <a:endParaRPr lang="en-US" sz="1200" b="1" dirty="0">
                <a:solidFill>
                  <a:srgbClr val="003D7D"/>
                </a:solidFill>
                <a:latin typeface="+mn-lt"/>
              </a:endParaRPr>
            </a:p>
            <a:p>
              <a:r>
                <a:rPr lang="en-US" sz="1200" b="1" dirty="0">
                  <a:solidFill>
                    <a:srgbClr val="003D7D"/>
                  </a:solidFill>
                  <a:latin typeface="+mn-lt"/>
                </a:rPr>
                <a:t>Advertising &amp; product testing</a:t>
              </a:r>
              <a:br>
                <a:rPr lang="en-US" sz="1200" b="1" dirty="0">
                  <a:solidFill>
                    <a:srgbClr val="003D7D"/>
                  </a:solidFill>
                  <a:latin typeface="+mn-lt"/>
                </a:rPr>
              </a:br>
              <a:r>
                <a:rPr lang="en-US" sz="1200" b="1" dirty="0">
                  <a:solidFill>
                    <a:srgbClr val="C00000"/>
                  </a:solidFill>
                  <a:latin typeface="+mn-lt"/>
                </a:rPr>
                <a:t>Pretest &amp; prelaunch forecasting</a:t>
              </a:r>
              <a:r>
                <a:rPr lang="en-US" sz="1200" b="1" dirty="0">
                  <a:solidFill>
                    <a:srgbClr val="003D7D"/>
                  </a:solidFill>
                  <a:latin typeface="+mn-lt"/>
                </a:rPr>
                <a:t/>
              </a:r>
              <a:br>
                <a:rPr lang="en-US" sz="1200" b="1" dirty="0">
                  <a:solidFill>
                    <a:srgbClr val="003D7D"/>
                  </a:solidFill>
                  <a:latin typeface="+mn-lt"/>
                </a:rPr>
              </a:br>
              <a:r>
                <a:rPr lang="en-US" sz="1200" b="1" dirty="0">
                  <a:solidFill>
                    <a:srgbClr val="003D7D"/>
                  </a:solidFill>
                  <a:latin typeface="+mn-lt"/>
                </a:rPr>
                <a:t>Test marketing</a:t>
              </a:r>
            </a:p>
          </p:txBody>
        </p:sp>
      </p:grpSp>
      <p:grpSp>
        <p:nvGrpSpPr>
          <p:cNvPr id="12305" name="Group 17"/>
          <p:cNvGrpSpPr>
            <a:grpSpLocks/>
          </p:cNvGrpSpPr>
          <p:nvPr/>
        </p:nvGrpSpPr>
        <p:grpSpPr bwMode="auto">
          <a:xfrm>
            <a:off x="4999038" y="4007322"/>
            <a:ext cx="3681412" cy="987425"/>
            <a:chOff x="3149" y="2765"/>
            <a:chExt cx="2319" cy="622"/>
          </a:xfrm>
        </p:grpSpPr>
        <p:sp>
          <p:nvSpPr>
            <p:cNvPr id="12303" name="Rectangle 15"/>
            <p:cNvSpPr>
              <a:spLocks noChangeArrowheads="1"/>
            </p:cNvSpPr>
            <p:nvPr/>
          </p:nvSpPr>
          <p:spPr bwMode="auto">
            <a:xfrm>
              <a:off x="3149" y="2765"/>
              <a:ext cx="2319" cy="622"/>
            </a:xfrm>
            <a:prstGeom prst="rect">
              <a:avLst/>
            </a:prstGeom>
            <a:solidFill>
              <a:schemeClr val="bg1"/>
            </a:solidFill>
            <a:ln w="25400">
              <a:solidFill>
                <a:schemeClr val="hlink"/>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sz="1200">
                <a:solidFill>
                  <a:srgbClr val="003D7D"/>
                </a:solidFill>
                <a:latin typeface="+mn-lt"/>
              </a:endParaRPr>
            </a:p>
          </p:txBody>
        </p:sp>
        <p:sp>
          <p:nvSpPr>
            <p:cNvPr id="12304" name="Rectangle 16"/>
            <p:cNvSpPr>
              <a:spLocks noChangeArrowheads="1"/>
            </p:cNvSpPr>
            <p:nvPr/>
          </p:nvSpPr>
          <p:spPr bwMode="auto">
            <a:xfrm>
              <a:off x="3309" y="2836"/>
              <a:ext cx="1999" cy="4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spAutoFit/>
            </a:bodyPr>
            <a:lstStyle/>
            <a:p>
              <a:r>
                <a:rPr lang="en-US" sz="1200" b="1" i="1">
                  <a:solidFill>
                    <a:srgbClr val="003D7D"/>
                  </a:solidFill>
                  <a:latin typeface="+mn-lt"/>
                </a:rPr>
                <a:t>Introduction</a:t>
              </a:r>
              <a:endParaRPr lang="en-US" sz="1200" b="1">
                <a:solidFill>
                  <a:srgbClr val="003D7D"/>
                </a:solidFill>
                <a:latin typeface="+mn-lt"/>
              </a:endParaRPr>
            </a:p>
            <a:p>
              <a:r>
                <a:rPr lang="en-US" sz="1200" b="1">
                  <a:solidFill>
                    <a:srgbClr val="003D7D"/>
                  </a:solidFill>
                  <a:latin typeface="+mn-lt"/>
                </a:rPr>
                <a:t>Launch planning</a:t>
              </a:r>
              <a:br>
                <a:rPr lang="en-US" sz="1200" b="1">
                  <a:solidFill>
                    <a:srgbClr val="003D7D"/>
                  </a:solidFill>
                  <a:latin typeface="+mn-lt"/>
                </a:rPr>
              </a:br>
              <a:r>
                <a:rPr lang="en-US" sz="1200" b="1">
                  <a:solidFill>
                    <a:srgbClr val="003D7D"/>
                  </a:solidFill>
                  <a:latin typeface="+mn-lt"/>
                </a:rPr>
                <a:t>Tracking the launch</a:t>
              </a:r>
            </a:p>
          </p:txBody>
        </p:sp>
      </p:grpSp>
      <p:grpSp>
        <p:nvGrpSpPr>
          <p:cNvPr id="12308" name="Group 20"/>
          <p:cNvGrpSpPr>
            <a:grpSpLocks/>
          </p:cNvGrpSpPr>
          <p:nvPr/>
        </p:nvGrpSpPr>
        <p:grpSpPr bwMode="auto">
          <a:xfrm>
            <a:off x="4813300" y="2337275"/>
            <a:ext cx="4051300" cy="987426"/>
            <a:chOff x="3123" y="1701"/>
            <a:chExt cx="2371" cy="622"/>
          </a:xfrm>
        </p:grpSpPr>
        <p:sp>
          <p:nvSpPr>
            <p:cNvPr id="12306" name="Rectangle 18"/>
            <p:cNvSpPr>
              <a:spLocks noChangeArrowheads="1"/>
            </p:cNvSpPr>
            <p:nvPr/>
          </p:nvSpPr>
          <p:spPr bwMode="auto">
            <a:xfrm>
              <a:off x="3149" y="1701"/>
              <a:ext cx="2319" cy="622"/>
            </a:xfrm>
            <a:prstGeom prst="rect">
              <a:avLst/>
            </a:prstGeom>
            <a:solidFill>
              <a:schemeClr val="bg1"/>
            </a:solidFill>
            <a:ln w="25400">
              <a:solidFill>
                <a:schemeClr val="hlink"/>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sz="1200">
                <a:solidFill>
                  <a:srgbClr val="003D7D"/>
                </a:solidFill>
                <a:latin typeface="+mn-lt"/>
              </a:endParaRPr>
            </a:p>
          </p:txBody>
        </p:sp>
        <p:sp>
          <p:nvSpPr>
            <p:cNvPr id="12307" name="Rectangle 19"/>
            <p:cNvSpPr>
              <a:spLocks noChangeArrowheads="1"/>
            </p:cNvSpPr>
            <p:nvPr/>
          </p:nvSpPr>
          <p:spPr bwMode="auto">
            <a:xfrm>
              <a:off x="3123" y="1707"/>
              <a:ext cx="2371" cy="5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spAutoFit/>
            </a:bodyPr>
            <a:lstStyle/>
            <a:p>
              <a:r>
                <a:rPr lang="en-US" sz="1200" b="1" i="1">
                  <a:solidFill>
                    <a:srgbClr val="003D7D"/>
                  </a:solidFill>
                  <a:latin typeface="+mn-lt"/>
                </a:rPr>
                <a:t>Life-Cycle Management</a:t>
              </a:r>
              <a:endParaRPr lang="en-US" sz="1200" b="1">
                <a:solidFill>
                  <a:srgbClr val="003D7D"/>
                </a:solidFill>
                <a:latin typeface="+mn-lt"/>
              </a:endParaRPr>
            </a:p>
            <a:p>
              <a:r>
                <a:rPr lang="en-US" sz="1200" b="1">
                  <a:solidFill>
                    <a:srgbClr val="003D7D"/>
                  </a:solidFill>
                  <a:latin typeface="+mn-lt"/>
                </a:rPr>
                <a:t>Market response analysis &amp; fine tuning the marketing mix; Competitor monitoring &amp; defense</a:t>
              </a:r>
              <a:br>
                <a:rPr lang="en-US" sz="1200" b="1">
                  <a:solidFill>
                    <a:srgbClr val="003D7D"/>
                  </a:solidFill>
                  <a:latin typeface="+mn-lt"/>
                </a:rPr>
              </a:br>
              <a:r>
                <a:rPr lang="en-US" sz="1200" b="1">
                  <a:solidFill>
                    <a:srgbClr val="003D7D"/>
                  </a:solidFill>
                  <a:latin typeface="+mn-lt"/>
                </a:rPr>
                <a:t>Innovation at maturity</a:t>
              </a:r>
            </a:p>
          </p:txBody>
        </p:sp>
      </p:grpSp>
      <p:sp>
        <p:nvSpPr>
          <p:cNvPr id="12309" name="Line 21"/>
          <p:cNvSpPr>
            <a:spLocks noChangeShapeType="1"/>
          </p:cNvSpPr>
          <p:nvPr/>
        </p:nvSpPr>
        <p:spPr bwMode="auto">
          <a:xfrm>
            <a:off x="1958975" y="2486497"/>
            <a:ext cx="0" cy="666750"/>
          </a:xfrm>
          <a:prstGeom prst="line">
            <a:avLst/>
          </a:prstGeom>
          <a:noFill/>
          <a:ln w="25400">
            <a:solidFill>
              <a:schemeClr val="tx1"/>
            </a:solidFill>
            <a:round/>
            <a:headEnd type="none" w="sm" len="sm"/>
            <a:tailEnd type="stealth" w="med"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sz="1200">
              <a:solidFill>
                <a:srgbClr val="003D7D"/>
              </a:solidFill>
              <a:latin typeface="+mn-lt"/>
            </a:endParaRPr>
          </a:p>
        </p:txBody>
      </p:sp>
      <p:sp>
        <p:nvSpPr>
          <p:cNvPr id="12310" name="Line 22"/>
          <p:cNvSpPr>
            <a:spLocks noChangeShapeType="1"/>
          </p:cNvSpPr>
          <p:nvPr/>
        </p:nvSpPr>
        <p:spPr bwMode="auto">
          <a:xfrm flipV="1">
            <a:off x="2609850" y="2502372"/>
            <a:ext cx="0" cy="320675"/>
          </a:xfrm>
          <a:prstGeom prst="line">
            <a:avLst/>
          </a:prstGeom>
          <a:noFill/>
          <a:ln w="25400">
            <a:solidFill>
              <a:schemeClr val="tx1"/>
            </a:solidFill>
            <a:round/>
            <a:headEnd type="none" w="sm" len="sm"/>
            <a:tailEnd type="stealth" w="med"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sz="1200">
              <a:solidFill>
                <a:srgbClr val="003D7D"/>
              </a:solidFill>
              <a:latin typeface="+mn-lt"/>
            </a:endParaRPr>
          </a:p>
        </p:txBody>
      </p:sp>
      <p:sp>
        <p:nvSpPr>
          <p:cNvPr id="12311" name="Line 23"/>
          <p:cNvSpPr>
            <a:spLocks noChangeShapeType="1"/>
          </p:cNvSpPr>
          <p:nvPr/>
        </p:nvSpPr>
        <p:spPr bwMode="auto">
          <a:xfrm>
            <a:off x="1962150" y="2827809"/>
            <a:ext cx="650875"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sz="1200">
              <a:solidFill>
                <a:srgbClr val="003D7D"/>
              </a:solidFill>
              <a:latin typeface="+mn-lt"/>
            </a:endParaRPr>
          </a:p>
        </p:txBody>
      </p:sp>
      <p:sp>
        <p:nvSpPr>
          <p:cNvPr id="12312" name="Rectangle 24"/>
          <p:cNvSpPr>
            <a:spLocks noChangeArrowheads="1"/>
          </p:cNvSpPr>
          <p:nvPr/>
        </p:nvSpPr>
        <p:spPr bwMode="auto">
          <a:xfrm>
            <a:off x="1430338" y="2624609"/>
            <a:ext cx="400751" cy="2776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075" tIns="46038" rIns="92075" bIns="46038">
            <a:spAutoFit/>
          </a:bodyPr>
          <a:lstStyle/>
          <a:p>
            <a:r>
              <a:rPr lang="en-US" sz="1200" b="1">
                <a:solidFill>
                  <a:srgbClr val="003D7D"/>
                </a:solidFill>
                <a:latin typeface="+mn-lt"/>
              </a:rPr>
              <a:t>Go</a:t>
            </a:r>
          </a:p>
        </p:txBody>
      </p:sp>
      <p:sp>
        <p:nvSpPr>
          <p:cNvPr id="12313" name="Rectangle 25"/>
          <p:cNvSpPr>
            <a:spLocks noChangeArrowheads="1"/>
          </p:cNvSpPr>
          <p:nvPr/>
        </p:nvSpPr>
        <p:spPr bwMode="auto">
          <a:xfrm>
            <a:off x="2687638" y="2624609"/>
            <a:ext cx="391133" cy="2776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075" tIns="46038" rIns="92075" bIns="46038">
            <a:spAutoFit/>
          </a:bodyPr>
          <a:lstStyle/>
          <a:p>
            <a:r>
              <a:rPr lang="en-US" sz="1200" b="1">
                <a:solidFill>
                  <a:srgbClr val="003D7D"/>
                </a:solidFill>
                <a:latin typeface="+mn-lt"/>
              </a:rPr>
              <a:t>No</a:t>
            </a:r>
          </a:p>
        </p:txBody>
      </p:sp>
      <p:grpSp>
        <p:nvGrpSpPr>
          <p:cNvPr id="12318" name="Group 30"/>
          <p:cNvGrpSpPr>
            <a:grpSpLocks/>
          </p:cNvGrpSpPr>
          <p:nvPr/>
        </p:nvGrpSpPr>
        <p:grpSpPr bwMode="auto">
          <a:xfrm>
            <a:off x="1430338" y="4172422"/>
            <a:ext cx="1647825" cy="666750"/>
            <a:chOff x="901" y="2869"/>
            <a:chExt cx="1038" cy="420"/>
          </a:xfrm>
        </p:grpSpPr>
        <p:sp>
          <p:nvSpPr>
            <p:cNvPr id="12314" name="Line 26"/>
            <p:cNvSpPr>
              <a:spLocks noChangeShapeType="1"/>
            </p:cNvSpPr>
            <p:nvPr/>
          </p:nvSpPr>
          <p:spPr bwMode="auto">
            <a:xfrm>
              <a:off x="1234" y="2869"/>
              <a:ext cx="0" cy="420"/>
            </a:xfrm>
            <a:prstGeom prst="line">
              <a:avLst/>
            </a:prstGeom>
            <a:noFill/>
            <a:ln w="25400">
              <a:solidFill>
                <a:schemeClr val="tx1"/>
              </a:solidFill>
              <a:round/>
              <a:headEnd type="none" w="sm" len="sm"/>
              <a:tailEnd type="stealth" w="med"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sz="1200">
                <a:solidFill>
                  <a:srgbClr val="003D7D"/>
                </a:solidFill>
                <a:latin typeface="+mn-lt"/>
              </a:endParaRPr>
            </a:p>
          </p:txBody>
        </p:sp>
        <p:sp>
          <p:nvSpPr>
            <p:cNvPr id="12315" name="Line 27"/>
            <p:cNvSpPr>
              <a:spLocks noChangeShapeType="1"/>
            </p:cNvSpPr>
            <p:nvPr/>
          </p:nvSpPr>
          <p:spPr bwMode="auto">
            <a:xfrm>
              <a:off x="1224" y="3054"/>
              <a:ext cx="479" cy="0"/>
            </a:xfrm>
            <a:prstGeom prst="line">
              <a:avLst/>
            </a:prstGeom>
            <a:noFill/>
            <a:ln w="25400">
              <a:solidFill>
                <a:schemeClr val="tx1"/>
              </a:solidFill>
              <a:round/>
              <a:headEnd type="none" w="sm" len="sm"/>
              <a:tailEnd type="stealth" w="med"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sz="1200">
                <a:solidFill>
                  <a:srgbClr val="003D7D"/>
                </a:solidFill>
                <a:latin typeface="+mn-lt"/>
              </a:endParaRPr>
            </a:p>
          </p:txBody>
        </p:sp>
        <p:sp>
          <p:nvSpPr>
            <p:cNvPr id="12316" name="Rectangle 28"/>
            <p:cNvSpPr>
              <a:spLocks noChangeArrowheads="1"/>
            </p:cNvSpPr>
            <p:nvPr/>
          </p:nvSpPr>
          <p:spPr bwMode="auto">
            <a:xfrm>
              <a:off x="901" y="2954"/>
              <a:ext cx="252" cy="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075" tIns="46038" rIns="92075" bIns="46038">
              <a:spAutoFit/>
            </a:bodyPr>
            <a:lstStyle/>
            <a:p>
              <a:r>
                <a:rPr lang="en-US" sz="1200" b="1">
                  <a:solidFill>
                    <a:srgbClr val="003D7D"/>
                  </a:solidFill>
                  <a:latin typeface="+mn-lt"/>
                </a:rPr>
                <a:t>Go</a:t>
              </a:r>
            </a:p>
          </p:txBody>
        </p:sp>
        <p:sp>
          <p:nvSpPr>
            <p:cNvPr id="12317" name="Rectangle 29"/>
            <p:cNvSpPr>
              <a:spLocks noChangeArrowheads="1"/>
            </p:cNvSpPr>
            <p:nvPr/>
          </p:nvSpPr>
          <p:spPr bwMode="auto">
            <a:xfrm>
              <a:off x="1693" y="2954"/>
              <a:ext cx="246" cy="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075" tIns="46038" rIns="92075" bIns="46038">
              <a:spAutoFit/>
            </a:bodyPr>
            <a:lstStyle/>
            <a:p>
              <a:r>
                <a:rPr lang="en-US" sz="1200" b="1">
                  <a:solidFill>
                    <a:srgbClr val="003D7D"/>
                  </a:solidFill>
                  <a:latin typeface="+mn-lt"/>
                </a:rPr>
                <a:t>No</a:t>
              </a:r>
            </a:p>
          </p:txBody>
        </p:sp>
      </p:grpSp>
      <p:sp>
        <p:nvSpPr>
          <p:cNvPr id="12319" name="Line 31"/>
          <p:cNvSpPr>
            <a:spLocks noChangeShapeType="1"/>
          </p:cNvSpPr>
          <p:nvPr/>
        </p:nvSpPr>
        <p:spPr bwMode="auto">
          <a:xfrm>
            <a:off x="1958975" y="5829772"/>
            <a:ext cx="0" cy="252412"/>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sz="1200">
              <a:solidFill>
                <a:srgbClr val="003D7D"/>
              </a:solidFill>
              <a:latin typeface="+mn-lt"/>
            </a:endParaRPr>
          </a:p>
        </p:txBody>
      </p:sp>
      <p:sp>
        <p:nvSpPr>
          <p:cNvPr id="12320" name="Line 32"/>
          <p:cNvSpPr>
            <a:spLocks noChangeShapeType="1"/>
          </p:cNvSpPr>
          <p:nvPr/>
        </p:nvSpPr>
        <p:spPr bwMode="auto">
          <a:xfrm>
            <a:off x="1943100" y="6091709"/>
            <a:ext cx="4581525"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sz="1200">
              <a:solidFill>
                <a:srgbClr val="003D7D"/>
              </a:solidFill>
              <a:latin typeface="+mn-lt"/>
            </a:endParaRPr>
          </a:p>
        </p:txBody>
      </p:sp>
      <p:sp>
        <p:nvSpPr>
          <p:cNvPr id="12321" name="Line 33"/>
          <p:cNvSpPr>
            <a:spLocks noChangeShapeType="1"/>
          </p:cNvSpPr>
          <p:nvPr/>
        </p:nvSpPr>
        <p:spPr bwMode="auto">
          <a:xfrm>
            <a:off x="6523038" y="3331047"/>
            <a:ext cx="0" cy="666750"/>
          </a:xfrm>
          <a:prstGeom prst="line">
            <a:avLst/>
          </a:prstGeom>
          <a:noFill/>
          <a:ln w="25400">
            <a:solidFill>
              <a:schemeClr val="tx1"/>
            </a:solidFill>
            <a:round/>
            <a:headEnd type="stealth" w="med" len="lg"/>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sz="1200">
              <a:solidFill>
                <a:srgbClr val="003D7D"/>
              </a:solidFill>
              <a:latin typeface="+mn-lt"/>
            </a:endParaRPr>
          </a:p>
        </p:txBody>
      </p:sp>
      <p:sp>
        <p:nvSpPr>
          <p:cNvPr id="12322" name="Line 34"/>
          <p:cNvSpPr>
            <a:spLocks noChangeShapeType="1"/>
          </p:cNvSpPr>
          <p:nvPr/>
        </p:nvSpPr>
        <p:spPr bwMode="auto">
          <a:xfrm>
            <a:off x="6523038" y="3704109"/>
            <a:ext cx="760412" cy="0"/>
          </a:xfrm>
          <a:prstGeom prst="line">
            <a:avLst/>
          </a:prstGeom>
          <a:noFill/>
          <a:ln w="25400">
            <a:solidFill>
              <a:schemeClr val="tx1"/>
            </a:solidFill>
            <a:round/>
            <a:headEnd type="none" w="sm" len="sm"/>
            <a:tailEnd type="stealth" w="med"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sz="1200">
              <a:solidFill>
                <a:srgbClr val="003D7D"/>
              </a:solidFill>
              <a:latin typeface="+mn-lt"/>
            </a:endParaRPr>
          </a:p>
        </p:txBody>
      </p:sp>
      <p:sp>
        <p:nvSpPr>
          <p:cNvPr id="12323" name="Rectangle 35"/>
          <p:cNvSpPr>
            <a:spLocks noChangeArrowheads="1"/>
          </p:cNvSpPr>
          <p:nvPr/>
        </p:nvSpPr>
        <p:spPr bwMode="auto">
          <a:xfrm>
            <a:off x="5991225" y="3545359"/>
            <a:ext cx="400751" cy="2776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075" tIns="46038" rIns="92075" bIns="46038">
            <a:spAutoFit/>
          </a:bodyPr>
          <a:lstStyle/>
          <a:p>
            <a:r>
              <a:rPr lang="en-US" sz="1200" b="1">
                <a:solidFill>
                  <a:srgbClr val="003D7D"/>
                </a:solidFill>
                <a:latin typeface="+mn-lt"/>
              </a:rPr>
              <a:t>Go</a:t>
            </a:r>
          </a:p>
        </p:txBody>
      </p:sp>
      <p:sp>
        <p:nvSpPr>
          <p:cNvPr id="12324" name="Rectangle 36"/>
          <p:cNvSpPr>
            <a:spLocks noChangeArrowheads="1"/>
          </p:cNvSpPr>
          <p:nvPr/>
        </p:nvSpPr>
        <p:spPr bwMode="auto">
          <a:xfrm>
            <a:off x="7248525" y="3545359"/>
            <a:ext cx="391133" cy="2776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075" tIns="46038" rIns="92075" bIns="46038">
            <a:spAutoFit/>
          </a:bodyPr>
          <a:lstStyle/>
          <a:p>
            <a:r>
              <a:rPr lang="en-US" sz="1200" b="1">
                <a:solidFill>
                  <a:srgbClr val="003D7D"/>
                </a:solidFill>
                <a:latin typeface="+mn-lt"/>
              </a:rPr>
              <a:t>No</a:t>
            </a:r>
          </a:p>
        </p:txBody>
      </p:sp>
      <p:sp>
        <p:nvSpPr>
          <p:cNvPr id="12325" name="Line 37"/>
          <p:cNvSpPr>
            <a:spLocks noChangeShapeType="1"/>
          </p:cNvSpPr>
          <p:nvPr/>
        </p:nvSpPr>
        <p:spPr bwMode="auto">
          <a:xfrm>
            <a:off x="6523038" y="5016972"/>
            <a:ext cx="0" cy="1065212"/>
          </a:xfrm>
          <a:prstGeom prst="line">
            <a:avLst/>
          </a:prstGeom>
          <a:noFill/>
          <a:ln w="25400">
            <a:solidFill>
              <a:schemeClr val="tx1"/>
            </a:solidFill>
            <a:round/>
            <a:headEnd type="stealth" w="med" len="lg"/>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sz="1200">
              <a:solidFill>
                <a:srgbClr val="003D7D"/>
              </a:solidFill>
              <a:latin typeface="+mn-lt"/>
            </a:endParaRPr>
          </a:p>
        </p:txBody>
      </p:sp>
      <p:sp>
        <p:nvSpPr>
          <p:cNvPr id="12326" name="Line 38"/>
          <p:cNvSpPr>
            <a:spLocks noChangeShapeType="1"/>
          </p:cNvSpPr>
          <p:nvPr/>
        </p:nvSpPr>
        <p:spPr bwMode="auto">
          <a:xfrm>
            <a:off x="6523038" y="5390034"/>
            <a:ext cx="760412" cy="0"/>
          </a:xfrm>
          <a:prstGeom prst="line">
            <a:avLst/>
          </a:prstGeom>
          <a:noFill/>
          <a:ln w="25400">
            <a:solidFill>
              <a:schemeClr val="tx1"/>
            </a:solidFill>
            <a:round/>
            <a:headEnd type="none" w="sm" len="sm"/>
            <a:tailEnd type="stealth" w="med"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sz="1200">
              <a:solidFill>
                <a:srgbClr val="003D7D"/>
              </a:solidFill>
              <a:latin typeface="+mn-lt"/>
            </a:endParaRPr>
          </a:p>
        </p:txBody>
      </p:sp>
      <p:sp>
        <p:nvSpPr>
          <p:cNvPr id="12327" name="Rectangle 39"/>
          <p:cNvSpPr>
            <a:spLocks noChangeArrowheads="1"/>
          </p:cNvSpPr>
          <p:nvPr/>
        </p:nvSpPr>
        <p:spPr bwMode="auto">
          <a:xfrm>
            <a:off x="5991225" y="5231284"/>
            <a:ext cx="400751" cy="2776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075" tIns="46038" rIns="92075" bIns="46038">
            <a:spAutoFit/>
          </a:bodyPr>
          <a:lstStyle/>
          <a:p>
            <a:r>
              <a:rPr lang="en-US" sz="1200" b="1">
                <a:solidFill>
                  <a:srgbClr val="003D7D"/>
                </a:solidFill>
                <a:latin typeface="+mn-lt"/>
              </a:rPr>
              <a:t>Go</a:t>
            </a:r>
          </a:p>
        </p:txBody>
      </p:sp>
      <p:sp>
        <p:nvSpPr>
          <p:cNvPr id="12328" name="Rectangle 40"/>
          <p:cNvSpPr>
            <a:spLocks noChangeArrowheads="1"/>
          </p:cNvSpPr>
          <p:nvPr/>
        </p:nvSpPr>
        <p:spPr bwMode="auto">
          <a:xfrm>
            <a:off x="7248525" y="5231284"/>
            <a:ext cx="391133" cy="2776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075" tIns="46038" rIns="92075" bIns="46038">
            <a:spAutoFit/>
          </a:bodyPr>
          <a:lstStyle/>
          <a:p>
            <a:r>
              <a:rPr lang="en-US" sz="1200" b="1">
                <a:solidFill>
                  <a:srgbClr val="003D7D"/>
                </a:solidFill>
                <a:latin typeface="+mn-lt"/>
              </a:rPr>
              <a:t>No</a:t>
            </a:r>
          </a:p>
        </p:txBody>
      </p:sp>
      <p:sp>
        <p:nvSpPr>
          <p:cNvPr id="12329" name="Line 41"/>
          <p:cNvSpPr>
            <a:spLocks noChangeShapeType="1"/>
          </p:cNvSpPr>
          <p:nvPr/>
        </p:nvSpPr>
        <p:spPr bwMode="auto">
          <a:xfrm flipV="1">
            <a:off x="6521450" y="2049934"/>
            <a:ext cx="0" cy="252413"/>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sz="1200">
              <a:solidFill>
                <a:srgbClr val="003D7D"/>
              </a:solidFill>
              <a:latin typeface="+mn-lt"/>
            </a:endParaRPr>
          </a:p>
        </p:txBody>
      </p:sp>
      <p:sp>
        <p:nvSpPr>
          <p:cNvPr id="12330" name="Line 42"/>
          <p:cNvSpPr>
            <a:spLocks noChangeShapeType="1"/>
          </p:cNvSpPr>
          <p:nvPr/>
        </p:nvSpPr>
        <p:spPr bwMode="auto">
          <a:xfrm flipH="1">
            <a:off x="4138613" y="2061047"/>
            <a:ext cx="2382837" cy="0"/>
          </a:xfrm>
          <a:prstGeom prst="line">
            <a:avLst/>
          </a:prstGeom>
          <a:noFill/>
          <a:ln w="25400">
            <a:solidFill>
              <a:schemeClr val="tx1"/>
            </a:solidFill>
            <a:round/>
            <a:headEnd type="none" w="sm" len="sm"/>
            <a:tailEnd type="stealth" w="med"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sz="1200">
              <a:solidFill>
                <a:srgbClr val="003D7D"/>
              </a:solidFill>
              <a:latin typeface="+mn-lt"/>
            </a:endParaRPr>
          </a:p>
        </p:txBody>
      </p:sp>
      <p:sp>
        <p:nvSpPr>
          <p:cNvPr id="12331" name="Rectangle 43"/>
          <p:cNvSpPr>
            <a:spLocks noChangeArrowheads="1"/>
          </p:cNvSpPr>
          <p:nvPr/>
        </p:nvSpPr>
        <p:spPr bwMode="auto">
          <a:xfrm>
            <a:off x="4775200" y="1689572"/>
            <a:ext cx="982641" cy="2776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075" tIns="46038" rIns="92075" bIns="46038">
            <a:spAutoFit/>
          </a:bodyPr>
          <a:lstStyle/>
          <a:p>
            <a:r>
              <a:rPr lang="en-US" sz="1200" b="1">
                <a:solidFill>
                  <a:srgbClr val="003D7D"/>
                </a:solidFill>
                <a:latin typeface="+mn-lt"/>
              </a:rPr>
              <a:t>Reposition</a:t>
            </a:r>
          </a:p>
        </p:txBody>
      </p:sp>
      <p:sp>
        <p:nvSpPr>
          <p:cNvPr id="12332" name="Line 44"/>
          <p:cNvSpPr>
            <a:spLocks noChangeShapeType="1"/>
          </p:cNvSpPr>
          <p:nvPr/>
        </p:nvSpPr>
        <p:spPr bwMode="auto">
          <a:xfrm>
            <a:off x="7527925" y="1730847"/>
            <a:ext cx="0" cy="569912"/>
          </a:xfrm>
          <a:prstGeom prst="line">
            <a:avLst/>
          </a:prstGeom>
          <a:noFill/>
          <a:ln w="25400">
            <a:solidFill>
              <a:schemeClr val="tx1"/>
            </a:solidFill>
            <a:round/>
            <a:headEnd type="stealth" w="med" len="lg"/>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sz="1200">
              <a:solidFill>
                <a:srgbClr val="003D7D"/>
              </a:solidFill>
              <a:latin typeface="+mn-lt"/>
            </a:endParaRPr>
          </a:p>
        </p:txBody>
      </p:sp>
      <p:sp>
        <p:nvSpPr>
          <p:cNvPr id="12333" name="Rectangle 45"/>
          <p:cNvSpPr>
            <a:spLocks noChangeArrowheads="1"/>
          </p:cNvSpPr>
          <p:nvPr/>
        </p:nvSpPr>
        <p:spPr bwMode="auto">
          <a:xfrm>
            <a:off x="7589838" y="1872134"/>
            <a:ext cx="746999" cy="2776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075" tIns="46038" rIns="92075" bIns="46038">
            <a:spAutoFit/>
          </a:bodyPr>
          <a:lstStyle/>
          <a:p>
            <a:r>
              <a:rPr lang="en-US" sz="1200" b="1">
                <a:solidFill>
                  <a:srgbClr val="003D7D"/>
                </a:solidFill>
                <a:latin typeface="+mn-lt"/>
              </a:rPr>
              <a:t>Harvest</a:t>
            </a:r>
          </a:p>
        </p:txBody>
      </p:sp>
    </p:spTree>
    <p:extLst>
      <p:ext uri="{BB962C8B-B14F-4D97-AF65-F5344CB8AC3E}">
        <p14:creationId xmlns:p14="http://schemas.microsoft.com/office/powerpoint/2010/main" xmlns="" val="170526581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787005"/>
            <a:ext cx="8568952" cy="1362075"/>
          </a:xfrm>
        </p:spPr>
        <p:txBody>
          <a:bodyPr/>
          <a:lstStyle/>
          <a:p>
            <a:pPr algn="ctr"/>
            <a:r>
              <a:rPr lang="de-AT" dirty="0"/>
              <a:t>The Bass model</a:t>
            </a:r>
          </a:p>
        </p:txBody>
      </p:sp>
    </p:spTree>
    <p:extLst>
      <p:ext uri="{BB962C8B-B14F-4D97-AF65-F5344CB8AC3E}">
        <p14:creationId xmlns:p14="http://schemas.microsoft.com/office/powerpoint/2010/main" xmlns="" val="9094270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61443"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61444"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61445"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61446" name="Rectangle 6"/>
          <p:cNvSpPr>
            <a:spLocks noChangeArrowheads="1"/>
          </p:cNvSpPr>
          <p:nvPr/>
        </p:nvSpPr>
        <p:spPr bwMode="auto">
          <a:xfrm>
            <a:off x="711200" y="6229350"/>
            <a:ext cx="1828800" cy="514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61447" name="Rectangle 7"/>
          <p:cNvSpPr>
            <a:spLocks noChangeArrowheads="1"/>
          </p:cNvSpPr>
          <p:nvPr/>
        </p:nvSpPr>
        <p:spPr bwMode="auto">
          <a:xfrm>
            <a:off x="3149600" y="6229350"/>
            <a:ext cx="2844800" cy="514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61448" name="Rectangle 8"/>
          <p:cNvSpPr>
            <a:spLocks noChangeArrowheads="1"/>
          </p:cNvSpPr>
          <p:nvPr/>
        </p:nvSpPr>
        <p:spPr bwMode="auto">
          <a:xfrm>
            <a:off x="711200" y="6229350"/>
            <a:ext cx="1828800" cy="514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61449" name="Rectangle 9"/>
          <p:cNvSpPr>
            <a:spLocks noChangeArrowheads="1"/>
          </p:cNvSpPr>
          <p:nvPr/>
        </p:nvSpPr>
        <p:spPr bwMode="auto">
          <a:xfrm>
            <a:off x="3149600" y="6229350"/>
            <a:ext cx="2844800" cy="514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61450" name="Rectangle 10"/>
          <p:cNvSpPr>
            <a:spLocks noChangeArrowheads="1"/>
          </p:cNvSpPr>
          <p:nvPr/>
        </p:nvSpPr>
        <p:spPr bwMode="auto">
          <a:xfrm>
            <a:off x="711200" y="6229350"/>
            <a:ext cx="1828800" cy="514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61451" name="Rectangle 11"/>
          <p:cNvSpPr>
            <a:spLocks noChangeArrowheads="1"/>
          </p:cNvSpPr>
          <p:nvPr/>
        </p:nvSpPr>
        <p:spPr bwMode="auto">
          <a:xfrm>
            <a:off x="3149600" y="6229350"/>
            <a:ext cx="2844800" cy="514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61452" name="Rectangle 12"/>
          <p:cNvSpPr>
            <a:spLocks noGrp="1" noChangeArrowheads="1"/>
          </p:cNvSpPr>
          <p:nvPr>
            <p:ph type="title"/>
          </p:nvPr>
        </p:nvSpPr>
        <p:spPr>
          <a:xfrm>
            <a:off x="467544" y="260648"/>
            <a:ext cx="6324600" cy="955675"/>
          </a:xfrm>
          <a:noFill/>
          <a:ln/>
        </p:spPr>
        <p:txBody>
          <a:bodyPr/>
          <a:lstStyle/>
          <a:p>
            <a:r>
              <a:rPr lang="en-US" dirty="0"/>
              <a:t>The Bass Diffusion Model of</a:t>
            </a:r>
            <a:br>
              <a:rPr lang="en-US" dirty="0"/>
            </a:br>
            <a:r>
              <a:rPr lang="en-US" dirty="0"/>
              <a:t>New Product Adoption</a:t>
            </a:r>
          </a:p>
        </p:txBody>
      </p:sp>
      <p:sp>
        <p:nvSpPr>
          <p:cNvPr id="61453" name="Rectangle 13"/>
          <p:cNvSpPr>
            <a:spLocks noGrp="1" noChangeArrowheads="1"/>
          </p:cNvSpPr>
          <p:nvPr>
            <p:ph type="body" idx="1"/>
          </p:nvPr>
        </p:nvSpPr>
        <p:spPr>
          <a:xfrm>
            <a:off x="539552" y="1556792"/>
            <a:ext cx="7494587" cy="3227388"/>
          </a:xfrm>
          <a:noFill/>
          <a:ln/>
        </p:spPr>
        <p:txBody>
          <a:bodyPr/>
          <a:lstStyle/>
          <a:p>
            <a:pPr marL="512763" indent="-512763">
              <a:spcAft>
                <a:spcPct val="60000"/>
              </a:spcAft>
              <a:buFont typeface="Wingdings" panose="05000000000000000000" pitchFamily="2" charset="2"/>
              <a:buNone/>
            </a:pPr>
            <a:r>
              <a:rPr lang="en-US" dirty="0"/>
              <a:t>The model attempts to answer the question:</a:t>
            </a:r>
          </a:p>
          <a:p>
            <a:pPr>
              <a:spcAft>
                <a:spcPct val="60000"/>
              </a:spcAft>
            </a:pPr>
            <a:r>
              <a:rPr lang="en-US" i="1" dirty="0"/>
              <a:t>When </a:t>
            </a:r>
            <a:r>
              <a:rPr lang="en-US" dirty="0"/>
              <a:t>will customers adopt a new product </a:t>
            </a:r>
            <a:r>
              <a:rPr lang="en-US" i="1" dirty="0"/>
              <a:t>or</a:t>
            </a:r>
            <a:r>
              <a:rPr lang="en-US" dirty="0"/>
              <a:t> technology?</a:t>
            </a:r>
          </a:p>
          <a:p>
            <a:pPr>
              <a:lnSpc>
                <a:spcPct val="125000"/>
              </a:lnSpc>
            </a:pPr>
            <a:r>
              <a:rPr lang="en-US" dirty="0"/>
              <a:t>Why is it important to address this question?</a:t>
            </a:r>
          </a:p>
          <a:p>
            <a:pPr marL="512763" indent="-512763">
              <a:lnSpc>
                <a:spcPct val="100000"/>
              </a:lnSpc>
              <a:spcAft>
                <a:spcPct val="25000"/>
              </a:spcAft>
              <a:buFont typeface="Wingdings" panose="05000000000000000000" pitchFamily="2" charset="2"/>
              <a:buNone/>
            </a:pPr>
            <a:r>
              <a:rPr lang="en-US" dirty="0"/>
              <a:t>	Helps in planning major investments (e.g., building a factory) with respect to the product.</a:t>
            </a:r>
          </a:p>
        </p:txBody>
      </p:sp>
    </p:spTree>
    <p:extLst>
      <p:ext uri="{BB962C8B-B14F-4D97-AF65-F5344CB8AC3E}">
        <p14:creationId xmlns:p14="http://schemas.microsoft.com/office/powerpoint/2010/main" xmlns="" val="91870365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Bass model</a:t>
            </a:r>
          </a:p>
        </p:txBody>
      </p:sp>
      <p:sp>
        <p:nvSpPr>
          <p:cNvPr id="3" name="Content Placeholder 2"/>
          <p:cNvSpPr>
            <a:spLocks noGrp="1"/>
          </p:cNvSpPr>
          <p:nvPr>
            <p:ph idx="1"/>
          </p:nvPr>
        </p:nvSpPr>
        <p:spPr/>
        <p:txBody>
          <a:bodyPr/>
          <a:lstStyle/>
          <a:p>
            <a:pPr marL="0" indent="0">
              <a:buNone/>
            </a:pPr>
            <a:endParaRPr lang="en-GB" dirty="0"/>
          </a:p>
          <a:p>
            <a:pPr marL="0" indent="0">
              <a:buNone/>
            </a:pPr>
            <a:r>
              <a:rPr lang="en-GB" dirty="0">
                <a:solidFill>
                  <a:srgbClr val="C00000"/>
                </a:solidFill>
              </a:rPr>
              <a:t>Examples</a:t>
            </a:r>
            <a:r>
              <a:rPr lang="en-GB" dirty="0"/>
              <a:t>: </a:t>
            </a:r>
          </a:p>
          <a:p>
            <a:pPr marL="0" indent="0">
              <a:buNone/>
            </a:pPr>
            <a:r>
              <a:rPr lang="en-GB" dirty="0" err="1"/>
              <a:t>iphone</a:t>
            </a:r>
            <a:r>
              <a:rPr lang="en-GB" dirty="0"/>
              <a:t> 1, Electronic cars etc.</a:t>
            </a:r>
          </a:p>
          <a:p>
            <a:pPr>
              <a:buFontTx/>
              <a:buChar char="-"/>
            </a:pPr>
            <a:r>
              <a:rPr lang="en-GB" dirty="0"/>
              <a:t>No closely competing alternatives. </a:t>
            </a:r>
          </a:p>
          <a:p>
            <a:pPr>
              <a:buFontTx/>
              <a:buChar char="-"/>
            </a:pPr>
            <a:r>
              <a:rPr lang="en-GB" dirty="0"/>
              <a:t>No previous sales information</a:t>
            </a:r>
          </a:p>
          <a:p>
            <a:pPr>
              <a:buFontTx/>
              <a:buChar char="-"/>
            </a:pPr>
            <a:r>
              <a:rPr lang="en-GB" dirty="0"/>
              <a:t>No previous market response info</a:t>
            </a:r>
          </a:p>
          <a:p>
            <a:pPr marL="0" indent="0">
              <a:buNone/>
            </a:pPr>
            <a:endParaRPr lang="en-GB" dirty="0">
              <a:solidFill>
                <a:srgbClr val="C00000"/>
              </a:solidFill>
            </a:endParaRPr>
          </a:p>
          <a:p>
            <a:pPr marL="0" indent="0">
              <a:buNone/>
            </a:pPr>
            <a:r>
              <a:rPr lang="en-GB" dirty="0"/>
              <a:t>Q: how many </a:t>
            </a:r>
            <a:r>
              <a:rPr lang="en-GB" dirty="0" err="1"/>
              <a:t>iphone</a:t>
            </a:r>
            <a:r>
              <a:rPr lang="en-GB" dirty="0"/>
              <a:t> 1 can we sell in the next 3 years?</a:t>
            </a:r>
          </a:p>
        </p:txBody>
      </p:sp>
      <p:pic>
        <p:nvPicPr>
          <p:cNvPr id="27650" name="Picture 2" descr="Image result for iphone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08104" y="1230875"/>
            <a:ext cx="1495053" cy="1033248"/>
          </a:xfrm>
          <a:prstGeom prst="rect">
            <a:avLst/>
          </a:prstGeom>
          <a:noFill/>
          <a:extLst>
            <a:ext uri="{909E8E84-426E-40DD-AFC4-6F175D3DCCD1}">
              <a14:hiddenFill xmlns:a14="http://schemas.microsoft.com/office/drawing/2010/main" xmlns="">
                <a:solidFill>
                  <a:srgbClr val="FFFFFF"/>
                </a:solidFill>
              </a14:hiddenFill>
            </a:ext>
          </a:extLst>
        </p:spPr>
      </p:pic>
      <p:pic>
        <p:nvPicPr>
          <p:cNvPr id="27652" name="Picture 4" descr="Image result for hybrid cars 201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992038" y="2394860"/>
            <a:ext cx="2814957" cy="147104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253654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Observed product sales over time</a:t>
            </a:r>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414167" y="1600041"/>
            <a:ext cx="8315665" cy="3657917"/>
          </a:xfrm>
          <a:prstGeom prst="rect">
            <a:avLst/>
          </a:prstGeom>
        </p:spPr>
      </p:pic>
      <p:pic>
        <p:nvPicPr>
          <p:cNvPr id="5" name="Picture 10" descr="innovato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671195" y="1265238"/>
            <a:ext cx="657225" cy="1143000"/>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11" descr="early_adopte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509395" y="1265238"/>
            <a:ext cx="620713" cy="1143000"/>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12" descr="majority"/>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347595" y="1265238"/>
            <a:ext cx="633413" cy="1157288"/>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13" descr="late"/>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185795" y="1265238"/>
            <a:ext cx="625475" cy="1143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529930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 how Bass model works?</a:t>
            </a:r>
          </a:p>
        </p:txBody>
      </p:sp>
      <p:sp>
        <p:nvSpPr>
          <p:cNvPr id="3" name="Content Placeholder 2"/>
          <p:cNvSpPr>
            <a:spLocks noGrp="1"/>
          </p:cNvSpPr>
          <p:nvPr>
            <p:ph idx="1"/>
          </p:nvPr>
        </p:nvSpPr>
        <p:spPr/>
        <p:txBody>
          <a:bodyPr/>
          <a:lstStyle/>
          <a:p>
            <a:pPr marL="0" indent="0">
              <a:buNone/>
            </a:pPr>
            <a:endParaRPr lang="en-GB" dirty="0"/>
          </a:p>
          <a:p>
            <a:pPr marL="0" indent="0">
              <a:buNone/>
            </a:pPr>
            <a:r>
              <a:rPr lang="en-GB" b="1" dirty="0">
                <a:solidFill>
                  <a:srgbClr val="C00000"/>
                </a:solidFill>
              </a:rPr>
              <a:t>All adopters= innovators + imitators</a:t>
            </a:r>
          </a:p>
          <a:p>
            <a:pPr marL="0" indent="0">
              <a:buNone/>
            </a:pPr>
            <a:endParaRPr lang="en-GB" dirty="0"/>
          </a:p>
          <a:p>
            <a:pPr marL="0" indent="0">
              <a:buNone/>
            </a:pPr>
            <a:endParaRPr lang="en-GB" dirty="0"/>
          </a:p>
          <a:p>
            <a:pPr marL="0" indent="0">
              <a:buNone/>
            </a:pPr>
            <a:r>
              <a:rPr lang="en-GB" b="1" u="sng" dirty="0"/>
              <a:t>Innovators</a:t>
            </a:r>
            <a:r>
              <a:rPr lang="en-GB" dirty="0"/>
              <a:t>: driven by </a:t>
            </a:r>
            <a:r>
              <a:rPr lang="en-GB" dirty="0">
                <a:solidFill>
                  <a:srgbClr val="C00000"/>
                </a:solidFill>
              </a:rPr>
              <a:t>external</a:t>
            </a:r>
            <a:r>
              <a:rPr lang="en-GB" dirty="0"/>
              <a:t> factors and have long term purchase intentions. Usually a small percentage of population in the target segment.</a:t>
            </a:r>
          </a:p>
          <a:p>
            <a:pPr marL="0" indent="0">
              <a:buNone/>
            </a:pPr>
            <a:endParaRPr lang="en-GB" dirty="0"/>
          </a:p>
          <a:p>
            <a:pPr marL="0" indent="0">
              <a:buNone/>
            </a:pPr>
            <a:r>
              <a:rPr lang="en-GB" b="1" u="sng" dirty="0"/>
              <a:t>Imitators</a:t>
            </a:r>
            <a:r>
              <a:rPr lang="en-GB" dirty="0"/>
              <a:t>: people who follow innovators, driven by </a:t>
            </a:r>
            <a:r>
              <a:rPr lang="en-GB" dirty="0">
                <a:solidFill>
                  <a:srgbClr val="C00000"/>
                </a:solidFill>
              </a:rPr>
              <a:t>internal</a:t>
            </a:r>
            <a:r>
              <a:rPr lang="en-GB" dirty="0"/>
              <a:t> (</a:t>
            </a:r>
            <a:r>
              <a:rPr lang="en-GB" dirty="0">
                <a:solidFill>
                  <a:srgbClr val="C00000"/>
                </a:solidFill>
              </a:rPr>
              <a:t>to society</a:t>
            </a:r>
            <a:r>
              <a:rPr lang="en-GB" dirty="0"/>
              <a:t>) factors , e.g., word-of-mouth effect (interaction between the people who purchased the product).</a:t>
            </a:r>
          </a:p>
        </p:txBody>
      </p:sp>
      <p:pic>
        <p:nvPicPr>
          <p:cNvPr id="4" name="Picture 10" descr="innovato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71195" y="1265238"/>
            <a:ext cx="657225" cy="1143000"/>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11" descr="early_adopte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09395" y="1265238"/>
            <a:ext cx="620713" cy="1143000"/>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12" descr="majority"/>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347595" y="1265238"/>
            <a:ext cx="633413" cy="1157288"/>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13" descr="late"/>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185795" y="1265238"/>
            <a:ext cx="625475" cy="1143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65652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dirty="0"/>
              <a:t>What is forecasting and why we need it in Marketing Analytics?</a:t>
            </a:r>
          </a:p>
        </p:txBody>
      </p:sp>
      <p:sp>
        <p:nvSpPr>
          <p:cNvPr id="242691" name="Rectangle 3"/>
          <p:cNvSpPr>
            <a:spLocks noGrp="1" noChangeArrowheads="1"/>
          </p:cNvSpPr>
          <p:nvPr>
            <p:ph type="body" idx="1"/>
          </p:nvPr>
        </p:nvSpPr>
        <p:spPr>
          <a:xfrm>
            <a:off x="1043608" y="1484784"/>
            <a:ext cx="7239000" cy="4176464"/>
          </a:xfrm>
        </p:spPr>
        <p:txBody>
          <a:bodyPr/>
          <a:lstStyle/>
          <a:p>
            <a:pPr marL="0" indent="0">
              <a:buNone/>
            </a:pPr>
            <a:r>
              <a:rPr lang="en-GB" sz="1800" b="1" dirty="0">
                <a:solidFill>
                  <a:srgbClr val="C00000"/>
                </a:solidFill>
              </a:rPr>
              <a:t>Sales/demand forecasts</a:t>
            </a:r>
            <a:r>
              <a:rPr lang="en-GB" sz="1800" dirty="0"/>
              <a:t> are used for…</a:t>
            </a:r>
          </a:p>
          <a:p>
            <a:pPr marL="0" indent="0">
              <a:buNone/>
            </a:pPr>
            <a:endParaRPr lang="en-GB" sz="1800" dirty="0"/>
          </a:p>
          <a:p>
            <a:pPr marL="0" indent="0">
              <a:buNone/>
            </a:pPr>
            <a:r>
              <a:rPr lang="en-GB" sz="1800" dirty="0"/>
              <a:t>   Marketing strategic planning (long range planning)</a:t>
            </a:r>
          </a:p>
          <a:p>
            <a:pPr marL="0" indent="0">
              <a:buNone/>
            </a:pPr>
            <a:r>
              <a:rPr lang="en-GB" sz="1800" dirty="0"/>
              <a:t>	e.g., what is the potential of the market size?</a:t>
            </a:r>
          </a:p>
          <a:p>
            <a:pPr marL="0" indent="0">
              <a:buNone/>
            </a:pPr>
            <a:r>
              <a:rPr lang="en-GB" sz="1800" dirty="0"/>
              <a:t>	        what would be the sales for new product?</a:t>
            </a:r>
          </a:p>
          <a:p>
            <a:pPr marL="0" indent="0">
              <a:buNone/>
            </a:pPr>
            <a:r>
              <a:rPr lang="en-GB" sz="1800" dirty="0"/>
              <a:t>	        what would be the sales if we drop our price / launch a 		promotional campaign?</a:t>
            </a:r>
          </a:p>
          <a:p>
            <a:pPr marL="0" indent="0">
              <a:buNone/>
            </a:pPr>
            <a:r>
              <a:rPr lang="en-GB" sz="1800" dirty="0"/>
              <a:t>	        what would be the sales for our existing products if we 		do not launch any extra marketing campaign?</a:t>
            </a:r>
          </a:p>
          <a:p>
            <a:pPr marL="0" indent="0">
              <a:buNone/>
            </a:pPr>
            <a:r>
              <a:rPr lang="en-GB" sz="1800" dirty="0"/>
              <a:t>	        Negotiation with chain members </a:t>
            </a:r>
            <a:endParaRPr lang="en-GB" sz="1800" dirty="0" smtClean="0"/>
          </a:p>
          <a:p>
            <a:pPr marL="0" indent="0">
              <a:buNone/>
            </a:pPr>
            <a:r>
              <a:rPr lang="en-GB" sz="1800" dirty="0" smtClean="0"/>
              <a:t>Resource planning, production capacity</a:t>
            </a:r>
            <a:endParaRPr lang="en-GB" sz="1800" dirty="0"/>
          </a:p>
          <a:p>
            <a:pPr marL="0" indent="0">
              <a:buNone/>
            </a:pPr>
            <a:r>
              <a:rPr lang="en-GB" sz="1800" dirty="0"/>
              <a:t> </a:t>
            </a:r>
          </a:p>
        </p:txBody>
      </p:sp>
    </p:spTree>
    <p:extLst>
      <p:ext uri="{BB962C8B-B14F-4D97-AF65-F5344CB8AC3E}">
        <p14:creationId xmlns:p14="http://schemas.microsoft.com/office/powerpoint/2010/main" xmlns="" val="90249094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ChangeArrowheads="1"/>
          </p:cNvSpPr>
          <p:nvPr/>
        </p:nvSpPr>
        <p:spPr bwMode="auto">
          <a:xfrm>
            <a:off x="-46385" y="379939"/>
            <a:ext cx="6778625"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22" tIns="45712" rIns="91422" bIns="45712" anchor="ctr"/>
          <a:lstStyle>
            <a:lvl1pPr algn="l" defTabSz="912813">
              <a:defRPr sz="2400">
                <a:solidFill>
                  <a:schemeClr val="tx1"/>
                </a:solidFill>
                <a:latin typeface="Times New Roman" panose="02020603050405020304" pitchFamily="18" charset="0"/>
              </a:defRPr>
            </a:lvl1pPr>
            <a:lvl2pPr algn="l" defTabSz="912813">
              <a:defRPr sz="2400">
                <a:solidFill>
                  <a:schemeClr val="tx1"/>
                </a:solidFill>
                <a:latin typeface="Times New Roman" panose="02020603050405020304" pitchFamily="18" charset="0"/>
              </a:defRPr>
            </a:lvl2pPr>
            <a:lvl3pPr marL="912813" algn="l" defTabSz="912813">
              <a:defRPr sz="2400">
                <a:solidFill>
                  <a:schemeClr val="tx1"/>
                </a:solidFill>
                <a:latin typeface="Times New Roman" panose="02020603050405020304" pitchFamily="18" charset="0"/>
              </a:defRPr>
            </a:lvl3pPr>
            <a:lvl4pPr marL="1373188" algn="l" defTabSz="912813">
              <a:defRPr sz="2400">
                <a:solidFill>
                  <a:schemeClr val="tx1"/>
                </a:solidFill>
                <a:latin typeface="Times New Roman" panose="02020603050405020304" pitchFamily="18" charset="0"/>
              </a:defRPr>
            </a:lvl4pPr>
            <a:lvl5pPr algn="l" defTabSz="912813">
              <a:defRPr sz="2400">
                <a:solidFill>
                  <a:schemeClr val="tx1"/>
                </a:solidFill>
                <a:latin typeface="Times New Roman" panose="02020603050405020304" pitchFamily="18" charset="0"/>
              </a:defRPr>
            </a:lvl5pPr>
            <a:lvl6pPr defTabSz="912813" eaLnBrk="0" fontAlgn="base" hangingPunct="0">
              <a:spcBef>
                <a:spcPct val="0"/>
              </a:spcBef>
              <a:spcAft>
                <a:spcPct val="0"/>
              </a:spcAft>
              <a:defRPr sz="2400">
                <a:solidFill>
                  <a:schemeClr val="tx1"/>
                </a:solidFill>
                <a:latin typeface="Times New Roman" panose="02020603050405020304" pitchFamily="18" charset="0"/>
              </a:defRPr>
            </a:lvl6pPr>
            <a:lvl7pPr defTabSz="912813" eaLnBrk="0" fontAlgn="base" hangingPunct="0">
              <a:spcBef>
                <a:spcPct val="0"/>
              </a:spcBef>
              <a:spcAft>
                <a:spcPct val="0"/>
              </a:spcAft>
              <a:defRPr sz="2400">
                <a:solidFill>
                  <a:schemeClr val="tx1"/>
                </a:solidFill>
                <a:latin typeface="Times New Roman" panose="02020603050405020304" pitchFamily="18" charset="0"/>
              </a:defRPr>
            </a:lvl7pPr>
            <a:lvl8pPr defTabSz="912813" eaLnBrk="0" fontAlgn="base" hangingPunct="0">
              <a:spcBef>
                <a:spcPct val="0"/>
              </a:spcBef>
              <a:spcAft>
                <a:spcPct val="0"/>
              </a:spcAft>
              <a:defRPr sz="2400">
                <a:solidFill>
                  <a:schemeClr val="tx1"/>
                </a:solidFill>
                <a:latin typeface="Times New Roman" panose="02020603050405020304" pitchFamily="18" charset="0"/>
              </a:defRPr>
            </a:lvl8pPr>
            <a:lvl9pPr defTabSz="912813" eaLnBrk="0" fontAlgn="base" hangingPunct="0">
              <a:spcBef>
                <a:spcPct val="0"/>
              </a:spcBef>
              <a:spcAft>
                <a:spcPct val="0"/>
              </a:spcAft>
              <a:defRPr sz="2400">
                <a:solidFill>
                  <a:schemeClr val="tx1"/>
                </a:solidFill>
                <a:latin typeface="Times New Roman" panose="02020603050405020304" pitchFamily="18" charset="0"/>
              </a:defRPr>
            </a:lvl9pPr>
          </a:lstStyle>
          <a:p>
            <a:pPr>
              <a:spcBef>
                <a:spcPts val="0"/>
              </a:spcBef>
            </a:pPr>
            <a:r>
              <a:rPr lang="en-US" sz="2800" dirty="0">
                <a:solidFill>
                  <a:srgbClr val="C09B12"/>
                </a:solidFill>
                <a:latin typeface="+mj-lt"/>
                <a:ea typeface="+mj-ea"/>
                <a:cs typeface="+mj-cs"/>
              </a:rPr>
              <a:t>How do we estimate the number of </a:t>
            </a:r>
          </a:p>
          <a:p>
            <a:pPr>
              <a:spcBef>
                <a:spcPts val="0"/>
              </a:spcBef>
            </a:pPr>
            <a:r>
              <a:rPr lang="en-US" sz="2800" dirty="0">
                <a:solidFill>
                  <a:srgbClr val="C09B12"/>
                </a:solidFill>
                <a:latin typeface="+mj-lt"/>
                <a:ea typeface="+mj-ea"/>
                <a:cs typeface="+mj-cs"/>
              </a:rPr>
              <a:t>Innovators over time</a:t>
            </a:r>
          </a:p>
        </p:txBody>
      </p:sp>
      <p:sp>
        <p:nvSpPr>
          <p:cNvPr id="320515" name="Line 3"/>
          <p:cNvSpPr>
            <a:spLocks noChangeShapeType="1"/>
          </p:cNvSpPr>
          <p:nvPr/>
        </p:nvSpPr>
        <p:spPr bwMode="auto">
          <a:xfrm>
            <a:off x="1924423" y="5505351"/>
            <a:ext cx="531018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73187" tIns="36594" rIns="73187" bIns="36594">
            <a:spAutoFit/>
          </a:bodyPr>
          <a:lstStyle/>
          <a:p>
            <a:endParaRPr lang="en-GB">
              <a:solidFill>
                <a:srgbClr val="003D7D"/>
              </a:solidFill>
            </a:endParaRPr>
          </a:p>
        </p:txBody>
      </p:sp>
      <p:sp>
        <p:nvSpPr>
          <p:cNvPr id="320516" name="Text Box 4"/>
          <p:cNvSpPr txBox="1">
            <a:spLocks noChangeArrowheads="1"/>
          </p:cNvSpPr>
          <p:nvPr/>
        </p:nvSpPr>
        <p:spPr bwMode="auto">
          <a:xfrm>
            <a:off x="6199560" y="5533926"/>
            <a:ext cx="712253" cy="3816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73187" tIns="36594" rIns="73187" bIns="36594">
            <a:spAutoFit/>
          </a:bodyPr>
          <a:lstStyle>
            <a:lvl1pPr algn="l" defTabSz="912813">
              <a:defRPr sz="2400">
                <a:solidFill>
                  <a:schemeClr val="tx1"/>
                </a:solidFill>
                <a:latin typeface="Times New Roman" panose="02020603050405020304" pitchFamily="18" charset="0"/>
              </a:defRPr>
            </a:lvl1pPr>
            <a:lvl2pPr algn="l" defTabSz="912813">
              <a:defRPr sz="2400">
                <a:solidFill>
                  <a:schemeClr val="tx1"/>
                </a:solidFill>
                <a:latin typeface="Times New Roman" panose="02020603050405020304" pitchFamily="18" charset="0"/>
              </a:defRPr>
            </a:lvl2pPr>
            <a:lvl3pPr marL="912813" algn="l" defTabSz="912813">
              <a:defRPr sz="2400">
                <a:solidFill>
                  <a:schemeClr val="tx1"/>
                </a:solidFill>
                <a:latin typeface="Times New Roman" panose="02020603050405020304" pitchFamily="18" charset="0"/>
              </a:defRPr>
            </a:lvl3pPr>
            <a:lvl4pPr marL="1373188" algn="l" defTabSz="912813">
              <a:defRPr sz="2400">
                <a:solidFill>
                  <a:schemeClr val="tx1"/>
                </a:solidFill>
                <a:latin typeface="Times New Roman" panose="02020603050405020304" pitchFamily="18" charset="0"/>
              </a:defRPr>
            </a:lvl4pPr>
            <a:lvl5pPr algn="l" defTabSz="912813">
              <a:defRPr sz="2400">
                <a:solidFill>
                  <a:schemeClr val="tx1"/>
                </a:solidFill>
                <a:latin typeface="Times New Roman" panose="02020603050405020304" pitchFamily="18" charset="0"/>
              </a:defRPr>
            </a:lvl5pPr>
            <a:lvl6pPr defTabSz="912813" eaLnBrk="0" fontAlgn="base" hangingPunct="0">
              <a:spcBef>
                <a:spcPct val="0"/>
              </a:spcBef>
              <a:spcAft>
                <a:spcPct val="0"/>
              </a:spcAft>
              <a:defRPr sz="2400">
                <a:solidFill>
                  <a:schemeClr val="tx1"/>
                </a:solidFill>
                <a:latin typeface="Times New Roman" panose="02020603050405020304" pitchFamily="18" charset="0"/>
              </a:defRPr>
            </a:lvl6pPr>
            <a:lvl7pPr defTabSz="912813" eaLnBrk="0" fontAlgn="base" hangingPunct="0">
              <a:spcBef>
                <a:spcPct val="0"/>
              </a:spcBef>
              <a:spcAft>
                <a:spcPct val="0"/>
              </a:spcAft>
              <a:defRPr sz="2400">
                <a:solidFill>
                  <a:schemeClr val="tx1"/>
                </a:solidFill>
                <a:latin typeface="Times New Roman" panose="02020603050405020304" pitchFamily="18" charset="0"/>
              </a:defRPr>
            </a:lvl7pPr>
            <a:lvl8pPr defTabSz="912813" eaLnBrk="0" fontAlgn="base" hangingPunct="0">
              <a:spcBef>
                <a:spcPct val="0"/>
              </a:spcBef>
              <a:spcAft>
                <a:spcPct val="0"/>
              </a:spcAft>
              <a:defRPr sz="2400">
                <a:solidFill>
                  <a:schemeClr val="tx1"/>
                </a:solidFill>
                <a:latin typeface="Times New Roman" panose="02020603050405020304" pitchFamily="18" charset="0"/>
              </a:defRPr>
            </a:lvl8pPr>
            <a:lvl9pPr defTabSz="912813"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2000" b="1" dirty="0">
                <a:solidFill>
                  <a:srgbClr val="003D7D"/>
                </a:solidFill>
              </a:rPr>
              <a:t>Time</a:t>
            </a:r>
          </a:p>
        </p:txBody>
      </p:sp>
      <p:sp>
        <p:nvSpPr>
          <p:cNvPr id="320517" name="Line 5"/>
          <p:cNvSpPr>
            <a:spLocks noChangeShapeType="1"/>
          </p:cNvSpPr>
          <p:nvPr/>
        </p:nvSpPr>
        <p:spPr bwMode="auto">
          <a:xfrm flipV="1">
            <a:off x="1924423" y="1869976"/>
            <a:ext cx="0" cy="36353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73187" tIns="36594" rIns="73187" bIns="36594">
            <a:spAutoFit/>
          </a:bodyPr>
          <a:lstStyle/>
          <a:p>
            <a:endParaRPr lang="en-GB">
              <a:solidFill>
                <a:srgbClr val="003D7D"/>
              </a:solidFill>
            </a:endParaRPr>
          </a:p>
        </p:txBody>
      </p:sp>
      <p:sp>
        <p:nvSpPr>
          <p:cNvPr id="320518" name="Text Box 6"/>
          <p:cNvSpPr txBox="1">
            <a:spLocks noChangeArrowheads="1"/>
          </p:cNvSpPr>
          <p:nvPr/>
        </p:nvSpPr>
        <p:spPr bwMode="auto">
          <a:xfrm>
            <a:off x="169061" y="3396720"/>
            <a:ext cx="2443304" cy="11818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73187" tIns="36594" rIns="73187" bIns="36594">
            <a:spAutoFit/>
          </a:bodyPr>
          <a:lstStyle>
            <a:lvl1pPr algn="l" defTabSz="912813">
              <a:defRPr sz="2400">
                <a:solidFill>
                  <a:schemeClr val="tx1"/>
                </a:solidFill>
                <a:latin typeface="Times New Roman" panose="02020603050405020304" pitchFamily="18" charset="0"/>
              </a:defRPr>
            </a:lvl1pPr>
            <a:lvl2pPr algn="l" defTabSz="912813">
              <a:defRPr sz="2400">
                <a:solidFill>
                  <a:schemeClr val="tx1"/>
                </a:solidFill>
                <a:latin typeface="Times New Roman" panose="02020603050405020304" pitchFamily="18" charset="0"/>
              </a:defRPr>
            </a:lvl2pPr>
            <a:lvl3pPr marL="912813" algn="l" defTabSz="912813">
              <a:defRPr sz="2400">
                <a:solidFill>
                  <a:schemeClr val="tx1"/>
                </a:solidFill>
                <a:latin typeface="Times New Roman" panose="02020603050405020304" pitchFamily="18" charset="0"/>
              </a:defRPr>
            </a:lvl3pPr>
            <a:lvl4pPr marL="1373188" algn="l" defTabSz="912813">
              <a:defRPr sz="2400">
                <a:solidFill>
                  <a:schemeClr val="tx1"/>
                </a:solidFill>
                <a:latin typeface="Times New Roman" panose="02020603050405020304" pitchFamily="18" charset="0"/>
              </a:defRPr>
            </a:lvl4pPr>
            <a:lvl5pPr algn="l" defTabSz="912813">
              <a:defRPr sz="2400">
                <a:solidFill>
                  <a:schemeClr val="tx1"/>
                </a:solidFill>
                <a:latin typeface="Times New Roman" panose="02020603050405020304" pitchFamily="18" charset="0"/>
              </a:defRPr>
            </a:lvl5pPr>
            <a:lvl6pPr defTabSz="912813" eaLnBrk="0" fontAlgn="base" hangingPunct="0">
              <a:spcBef>
                <a:spcPct val="0"/>
              </a:spcBef>
              <a:spcAft>
                <a:spcPct val="0"/>
              </a:spcAft>
              <a:defRPr sz="2400">
                <a:solidFill>
                  <a:schemeClr val="tx1"/>
                </a:solidFill>
                <a:latin typeface="Times New Roman" panose="02020603050405020304" pitchFamily="18" charset="0"/>
              </a:defRPr>
            </a:lvl6pPr>
            <a:lvl7pPr defTabSz="912813" eaLnBrk="0" fontAlgn="base" hangingPunct="0">
              <a:spcBef>
                <a:spcPct val="0"/>
              </a:spcBef>
              <a:spcAft>
                <a:spcPct val="0"/>
              </a:spcAft>
              <a:defRPr sz="2400">
                <a:solidFill>
                  <a:schemeClr val="tx1"/>
                </a:solidFill>
                <a:latin typeface="Times New Roman" panose="02020603050405020304" pitchFamily="18" charset="0"/>
              </a:defRPr>
            </a:lvl7pPr>
            <a:lvl8pPr defTabSz="912813" eaLnBrk="0" fontAlgn="base" hangingPunct="0">
              <a:spcBef>
                <a:spcPct val="0"/>
              </a:spcBef>
              <a:spcAft>
                <a:spcPct val="0"/>
              </a:spcAft>
              <a:defRPr sz="2400">
                <a:solidFill>
                  <a:schemeClr val="tx1"/>
                </a:solidFill>
                <a:latin typeface="Times New Roman" panose="02020603050405020304" pitchFamily="18" charset="0"/>
              </a:defRPr>
            </a:lvl8pPr>
            <a:lvl9pPr defTabSz="912813"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800" b="1" dirty="0">
                <a:solidFill>
                  <a:srgbClr val="003D7D"/>
                </a:solidFill>
                <a:latin typeface="+mn-lt"/>
              </a:rPr>
              <a:t>Products purchased </a:t>
            </a:r>
          </a:p>
          <a:p>
            <a:r>
              <a:rPr lang="en-US" sz="1800" b="1" dirty="0">
                <a:solidFill>
                  <a:srgbClr val="003D7D"/>
                </a:solidFill>
                <a:latin typeface="+mn-lt"/>
              </a:rPr>
              <a:t>by innovators</a:t>
            </a:r>
          </a:p>
          <a:p>
            <a:r>
              <a:rPr lang="en-US" sz="1800" dirty="0">
                <a:solidFill>
                  <a:srgbClr val="003D7D"/>
                </a:solidFill>
                <a:latin typeface="+mn-lt"/>
              </a:rPr>
              <a:t>each month</a:t>
            </a:r>
            <a:endParaRPr lang="en-US" sz="1800" b="1" dirty="0">
              <a:solidFill>
                <a:srgbClr val="003D7D"/>
              </a:solidFill>
              <a:latin typeface="+mn-lt"/>
            </a:endParaRPr>
          </a:p>
        </p:txBody>
      </p:sp>
      <p:sp>
        <p:nvSpPr>
          <p:cNvPr id="320520" name="Text Box 8"/>
          <p:cNvSpPr txBox="1">
            <a:spLocks noChangeArrowheads="1"/>
          </p:cNvSpPr>
          <p:nvPr/>
        </p:nvSpPr>
        <p:spPr bwMode="auto">
          <a:xfrm>
            <a:off x="2987824" y="3892352"/>
            <a:ext cx="3429000" cy="6279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73187" tIns="36594" rIns="73187" bIns="36594">
            <a:spAutoFit/>
          </a:bodyPr>
          <a:lstStyle>
            <a:lvl1pPr algn="l" defTabSz="912813">
              <a:defRPr sz="2400">
                <a:solidFill>
                  <a:schemeClr val="tx1"/>
                </a:solidFill>
                <a:latin typeface="Times New Roman" panose="02020603050405020304" pitchFamily="18" charset="0"/>
              </a:defRPr>
            </a:lvl1pPr>
            <a:lvl2pPr algn="l" defTabSz="912813">
              <a:defRPr sz="2400">
                <a:solidFill>
                  <a:schemeClr val="tx1"/>
                </a:solidFill>
                <a:latin typeface="Times New Roman" panose="02020603050405020304" pitchFamily="18" charset="0"/>
              </a:defRPr>
            </a:lvl2pPr>
            <a:lvl3pPr marL="912813" algn="l" defTabSz="912813">
              <a:defRPr sz="2400">
                <a:solidFill>
                  <a:schemeClr val="tx1"/>
                </a:solidFill>
                <a:latin typeface="Times New Roman" panose="02020603050405020304" pitchFamily="18" charset="0"/>
              </a:defRPr>
            </a:lvl3pPr>
            <a:lvl4pPr marL="1373188" algn="l" defTabSz="912813">
              <a:defRPr sz="2400">
                <a:solidFill>
                  <a:schemeClr val="tx1"/>
                </a:solidFill>
                <a:latin typeface="Times New Roman" panose="02020603050405020304" pitchFamily="18" charset="0"/>
              </a:defRPr>
            </a:lvl4pPr>
            <a:lvl5pPr algn="l" defTabSz="912813">
              <a:defRPr sz="2400">
                <a:solidFill>
                  <a:schemeClr val="tx1"/>
                </a:solidFill>
                <a:latin typeface="Times New Roman" panose="02020603050405020304" pitchFamily="18" charset="0"/>
              </a:defRPr>
            </a:lvl5pPr>
            <a:lvl6pPr defTabSz="912813" eaLnBrk="0" fontAlgn="base" hangingPunct="0">
              <a:spcBef>
                <a:spcPct val="0"/>
              </a:spcBef>
              <a:spcAft>
                <a:spcPct val="0"/>
              </a:spcAft>
              <a:defRPr sz="2400">
                <a:solidFill>
                  <a:schemeClr val="tx1"/>
                </a:solidFill>
                <a:latin typeface="Times New Roman" panose="02020603050405020304" pitchFamily="18" charset="0"/>
              </a:defRPr>
            </a:lvl6pPr>
            <a:lvl7pPr defTabSz="912813" eaLnBrk="0" fontAlgn="base" hangingPunct="0">
              <a:spcBef>
                <a:spcPct val="0"/>
              </a:spcBef>
              <a:spcAft>
                <a:spcPct val="0"/>
              </a:spcAft>
              <a:defRPr sz="2400">
                <a:solidFill>
                  <a:schemeClr val="tx1"/>
                </a:solidFill>
                <a:latin typeface="Times New Roman" panose="02020603050405020304" pitchFamily="18" charset="0"/>
              </a:defRPr>
            </a:lvl7pPr>
            <a:lvl8pPr defTabSz="912813" eaLnBrk="0" fontAlgn="base" hangingPunct="0">
              <a:spcBef>
                <a:spcPct val="0"/>
              </a:spcBef>
              <a:spcAft>
                <a:spcPct val="0"/>
              </a:spcAft>
              <a:defRPr sz="2400">
                <a:solidFill>
                  <a:schemeClr val="tx1"/>
                </a:solidFill>
                <a:latin typeface="Times New Roman" panose="02020603050405020304" pitchFamily="18" charset="0"/>
              </a:defRPr>
            </a:lvl8pPr>
            <a:lvl9pPr defTabSz="912813"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800" b="1" dirty="0">
                <a:solidFill>
                  <a:srgbClr val="C00000"/>
                </a:solidFill>
                <a:latin typeface="+mn-lt"/>
              </a:rPr>
              <a:t>Innovators</a:t>
            </a:r>
            <a:r>
              <a:rPr lang="en-US" sz="1800" b="1" dirty="0">
                <a:solidFill>
                  <a:srgbClr val="003D7D"/>
                </a:solidFill>
                <a:latin typeface="+mn-lt"/>
              </a:rPr>
              <a:t>: Adoptions due to external influence</a:t>
            </a:r>
            <a:endParaRPr lang="en-US" sz="1800" dirty="0">
              <a:solidFill>
                <a:srgbClr val="003D7D"/>
              </a:solidFill>
              <a:latin typeface="+mn-lt"/>
            </a:endParaRPr>
          </a:p>
        </p:txBody>
      </p:sp>
      <p:pic>
        <p:nvPicPr>
          <p:cNvPr id="320522" name="Picture 10" descr="innovato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83160" y="1412776"/>
            <a:ext cx="657225" cy="1143000"/>
          </a:xfrm>
          <a:prstGeom prst="rect">
            <a:avLst/>
          </a:prstGeom>
          <a:noFill/>
          <a:extLst>
            <a:ext uri="{909E8E84-426E-40DD-AFC4-6F175D3DCCD1}">
              <a14:hiddenFill xmlns:a14="http://schemas.microsoft.com/office/drawing/2010/main" xmlns="">
                <a:solidFill>
                  <a:srgbClr val="FFFFFF"/>
                </a:solidFill>
              </a14:hiddenFill>
            </a:ext>
          </a:extLst>
        </p:spPr>
      </p:pic>
      <p:pic>
        <p:nvPicPr>
          <p:cNvPr id="320523" name="Picture 11" descr="early_adopte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821360" y="1412776"/>
            <a:ext cx="620713" cy="1143000"/>
          </a:xfrm>
          <a:prstGeom prst="rect">
            <a:avLst/>
          </a:prstGeom>
          <a:noFill/>
          <a:extLst>
            <a:ext uri="{909E8E84-426E-40DD-AFC4-6F175D3DCCD1}">
              <a14:hiddenFill xmlns:a14="http://schemas.microsoft.com/office/drawing/2010/main" xmlns="">
                <a:solidFill>
                  <a:srgbClr val="FFFFFF"/>
                </a:solidFill>
              </a14:hiddenFill>
            </a:ext>
          </a:extLst>
        </p:spPr>
      </p:pic>
      <p:sp>
        <p:nvSpPr>
          <p:cNvPr id="320526" name="Freeform 14"/>
          <p:cNvSpPr>
            <a:spLocks/>
          </p:cNvSpPr>
          <p:nvPr/>
        </p:nvSpPr>
        <p:spPr bwMode="auto">
          <a:xfrm>
            <a:off x="2057400" y="4673600"/>
            <a:ext cx="7962900" cy="1168400"/>
          </a:xfrm>
          <a:custGeom>
            <a:avLst/>
            <a:gdLst>
              <a:gd name="T0" fmla="*/ 0 w 5016"/>
              <a:gd name="T1" fmla="*/ 128 h 736"/>
              <a:gd name="T2" fmla="*/ 3888 w 5016"/>
              <a:gd name="T3" fmla="*/ 656 h 736"/>
              <a:gd name="T4" fmla="*/ 4944 w 5016"/>
              <a:gd name="T5" fmla="*/ 608 h 736"/>
              <a:gd name="T6" fmla="*/ 3456 w 5016"/>
              <a:gd name="T7" fmla="*/ 224 h 736"/>
              <a:gd name="T8" fmla="*/ 1536 w 5016"/>
              <a:gd name="T9" fmla="*/ 128 h 736"/>
              <a:gd name="T10" fmla="*/ 1968 w 5016"/>
              <a:gd name="T11" fmla="*/ 80 h 736"/>
              <a:gd name="T12" fmla="*/ 384 w 5016"/>
              <a:gd name="T13" fmla="*/ 32 h 736"/>
              <a:gd name="T14" fmla="*/ 384 w 5016"/>
              <a:gd name="T15" fmla="*/ 272 h 736"/>
              <a:gd name="T16" fmla="*/ 864 w 5016"/>
              <a:gd name="T17" fmla="*/ 320 h 736"/>
              <a:gd name="T18" fmla="*/ 1392 w 5016"/>
              <a:gd name="T19" fmla="*/ 224 h 736"/>
              <a:gd name="T20" fmla="*/ 2496 w 5016"/>
              <a:gd name="T21" fmla="*/ 224 h 736"/>
              <a:gd name="T22" fmla="*/ 2544 w 5016"/>
              <a:gd name="T23" fmla="*/ 176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16" h="736">
                <a:moveTo>
                  <a:pt x="0" y="128"/>
                </a:moveTo>
                <a:cubicBezTo>
                  <a:pt x="1532" y="352"/>
                  <a:pt x="3064" y="576"/>
                  <a:pt x="3888" y="656"/>
                </a:cubicBezTo>
                <a:cubicBezTo>
                  <a:pt x="4712" y="736"/>
                  <a:pt x="5016" y="680"/>
                  <a:pt x="4944" y="608"/>
                </a:cubicBezTo>
                <a:cubicBezTo>
                  <a:pt x="4872" y="536"/>
                  <a:pt x="4024" y="304"/>
                  <a:pt x="3456" y="224"/>
                </a:cubicBezTo>
                <a:cubicBezTo>
                  <a:pt x="2888" y="144"/>
                  <a:pt x="1784" y="152"/>
                  <a:pt x="1536" y="128"/>
                </a:cubicBezTo>
                <a:cubicBezTo>
                  <a:pt x="1288" y="104"/>
                  <a:pt x="2160" y="96"/>
                  <a:pt x="1968" y="80"/>
                </a:cubicBezTo>
                <a:cubicBezTo>
                  <a:pt x="1776" y="64"/>
                  <a:pt x="648" y="0"/>
                  <a:pt x="384" y="32"/>
                </a:cubicBezTo>
                <a:cubicBezTo>
                  <a:pt x="120" y="64"/>
                  <a:pt x="304" y="224"/>
                  <a:pt x="384" y="272"/>
                </a:cubicBezTo>
                <a:cubicBezTo>
                  <a:pt x="464" y="320"/>
                  <a:pt x="696" y="328"/>
                  <a:pt x="864" y="320"/>
                </a:cubicBezTo>
                <a:cubicBezTo>
                  <a:pt x="1032" y="312"/>
                  <a:pt x="1120" y="240"/>
                  <a:pt x="1392" y="224"/>
                </a:cubicBezTo>
                <a:cubicBezTo>
                  <a:pt x="1664" y="208"/>
                  <a:pt x="2304" y="232"/>
                  <a:pt x="2496" y="224"/>
                </a:cubicBezTo>
                <a:cubicBezTo>
                  <a:pt x="2688" y="216"/>
                  <a:pt x="2640" y="200"/>
                  <a:pt x="2544" y="176"/>
                </a:cubicBezTo>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a:p>
        </p:txBody>
      </p:sp>
      <p:sp>
        <p:nvSpPr>
          <p:cNvPr id="320527" name="Freeform 15"/>
          <p:cNvSpPr>
            <a:spLocks/>
          </p:cNvSpPr>
          <p:nvPr/>
        </p:nvSpPr>
        <p:spPr bwMode="auto">
          <a:xfrm>
            <a:off x="1386260" y="4384576"/>
            <a:ext cx="6845300" cy="965200"/>
          </a:xfrm>
          <a:custGeom>
            <a:avLst/>
            <a:gdLst>
              <a:gd name="T0" fmla="*/ 328 w 4312"/>
              <a:gd name="T1" fmla="*/ 0 h 608"/>
              <a:gd name="T2" fmla="*/ 568 w 4312"/>
              <a:gd name="T3" fmla="*/ 336 h 608"/>
              <a:gd name="T4" fmla="*/ 3736 w 4312"/>
              <a:gd name="T5" fmla="*/ 576 h 608"/>
              <a:gd name="T6" fmla="*/ 4024 w 4312"/>
              <a:gd name="T7" fmla="*/ 528 h 608"/>
              <a:gd name="T8" fmla="*/ 4024 w 4312"/>
              <a:gd name="T9" fmla="*/ 576 h 608"/>
              <a:gd name="T10" fmla="*/ 4024 w 4312"/>
              <a:gd name="T11" fmla="*/ 528 h 608"/>
            </a:gdLst>
            <a:ahLst/>
            <a:cxnLst>
              <a:cxn ang="0">
                <a:pos x="T0" y="T1"/>
              </a:cxn>
              <a:cxn ang="0">
                <a:pos x="T2" y="T3"/>
              </a:cxn>
              <a:cxn ang="0">
                <a:pos x="T4" y="T5"/>
              </a:cxn>
              <a:cxn ang="0">
                <a:pos x="T6" y="T7"/>
              </a:cxn>
              <a:cxn ang="0">
                <a:pos x="T8" y="T9"/>
              </a:cxn>
              <a:cxn ang="0">
                <a:pos x="T10" y="T11"/>
              </a:cxn>
            </a:cxnLst>
            <a:rect l="0" t="0" r="r" b="b"/>
            <a:pathLst>
              <a:path w="4312" h="608">
                <a:moveTo>
                  <a:pt x="328" y="0"/>
                </a:moveTo>
                <a:cubicBezTo>
                  <a:pt x="164" y="120"/>
                  <a:pt x="0" y="240"/>
                  <a:pt x="568" y="336"/>
                </a:cubicBezTo>
                <a:cubicBezTo>
                  <a:pt x="1136" y="432"/>
                  <a:pt x="3160" y="544"/>
                  <a:pt x="3736" y="576"/>
                </a:cubicBezTo>
                <a:cubicBezTo>
                  <a:pt x="4312" y="608"/>
                  <a:pt x="3976" y="528"/>
                  <a:pt x="4024" y="528"/>
                </a:cubicBezTo>
                <a:cubicBezTo>
                  <a:pt x="4072" y="528"/>
                  <a:pt x="4024" y="576"/>
                  <a:pt x="4024" y="576"/>
                </a:cubicBezTo>
                <a:cubicBezTo>
                  <a:pt x="4024" y="576"/>
                  <a:pt x="4024" y="552"/>
                  <a:pt x="4024" y="528"/>
                </a:cubicBezTo>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a:solidFill>
                <a:srgbClr val="003D7D"/>
              </a:solidFill>
            </a:endParaRPr>
          </a:p>
        </p:txBody>
      </p:sp>
      <p:sp>
        <p:nvSpPr>
          <p:cNvPr id="320529" name="Arc 17"/>
          <p:cNvSpPr>
            <a:spLocks/>
          </p:cNvSpPr>
          <p:nvPr/>
        </p:nvSpPr>
        <p:spPr bwMode="auto">
          <a:xfrm flipH="1">
            <a:off x="611560" y="5527576"/>
            <a:ext cx="1295400" cy="762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GB">
              <a:solidFill>
                <a:srgbClr val="003D7D"/>
              </a:solidFill>
            </a:endParaRPr>
          </a:p>
        </p:txBody>
      </p:sp>
      <p:sp>
        <p:nvSpPr>
          <p:cNvPr id="320530" name="Freeform 18"/>
          <p:cNvSpPr>
            <a:spLocks/>
          </p:cNvSpPr>
          <p:nvPr/>
        </p:nvSpPr>
        <p:spPr bwMode="auto">
          <a:xfrm rot="21578275" flipV="1">
            <a:off x="1908548" y="4611589"/>
            <a:ext cx="4800600" cy="838200"/>
          </a:xfrm>
          <a:custGeom>
            <a:avLst/>
            <a:gdLst>
              <a:gd name="T0" fmla="*/ 0 w 2125"/>
              <a:gd name="T1" fmla="*/ 920 h 921"/>
              <a:gd name="T2" fmla="*/ 198 w 2125"/>
              <a:gd name="T3" fmla="*/ 904 h 921"/>
              <a:gd name="T4" fmla="*/ 309 w 2125"/>
              <a:gd name="T5" fmla="*/ 888 h 921"/>
              <a:gd name="T6" fmla="*/ 432 w 2125"/>
              <a:gd name="T7" fmla="*/ 857 h 921"/>
              <a:gd name="T8" fmla="*/ 525 w 2125"/>
              <a:gd name="T9" fmla="*/ 817 h 921"/>
              <a:gd name="T10" fmla="*/ 692 w 2125"/>
              <a:gd name="T11" fmla="*/ 729 h 921"/>
              <a:gd name="T12" fmla="*/ 859 w 2125"/>
              <a:gd name="T13" fmla="*/ 606 h 921"/>
              <a:gd name="T14" fmla="*/ 1118 w 2125"/>
              <a:gd name="T15" fmla="*/ 357 h 921"/>
              <a:gd name="T16" fmla="*/ 1315 w 2125"/>
              <a:gd name="T17" fmla="*/ 182 h 921"/>
              <a:gd name="T18" fmla="*/ 1445 w 2125"/>
              <a:gd name="T19" fmla="*/ 103 h 921"/>
              <a:gd name="T20" fmla="*/ 1618 w 2125"/>
              <a:gd name="T21" fmla="*/ 47 h 921"/>
              <a:gd name="T22" fmla="*/ 1809 w 2125"/>
              <a:gd name="T23" fmla="*/ 24 h 921"/>
              <a:gd name="T24" fmla="*/ 1951 w 2125"/>
              <a:gd name="T25" fmla="*/ 8 h 921"/>
              <a:gd name="T26" fmla="*/ 2124 w 2125"/>
              <a:gd name="T27" fmla="*/ 0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5" h="921">
                <a:moveTo>
                  <a:pt x="0" y="920"/>
                </a:moveTo>
                <a:lnTo>
                  <a:pt x="198" y="904"/>
                </a:lnTo>
                <a:lnTo>
                  <a:pt x="309" y="888"/>
                </a:lnTo>
                <a:lnTo>
                  <a:pt x="432" y="857"/>
                </a:lnTo>
                <a:lnTo>
                  <a:pt x="525" y="817"/>
                </a:lnTo>
                <a:lnTo>
                  <a:pt x="692" y="729"/>
                </a:lnTo>
                <a:lnTo>
                  <a:pt x="859" y="606"/>
                </a:lnTo>
                <a:lnTo>
                  <a:pt x="1118" y="357"/>
                </a:lnTo>
                <a:lnTo>
                  <a:pt x="1315" y="182"/>
                </a:lnTo>
                <a:lnTo>
                  <a:pt x="1445" y="103"/>
                </a:lnTo>
                <a:lnTo>
                  <a:pt x="1618" y="47"/>
                </a:lnTo>
                <a:lnTo>
                  <a:pt x="1809" y="24"/>
                </a:lnTo>
                <a:lnTo>
                  <a:pt x="1951" y="8"/>
                </a:lnTo>
                <a:lnTo>
                  <a:pt x="2124" y="0"/>
                </a:lnTo>
              </a:path>
            </a:pathLst>
          </a:custGeom>
          <a:noFill/>
          <a:ln w="25400" cap="rnd" cmpd="sng">
            <a:solidFill>
              <a:srgbClr val="C00000"/>
            </a:solidFill>
            <a:prstDash val="solid"/>
            <a:round/>
            <a:headEnd type="none" w="sm" len="sm"/>
            <a:tailEnd type="none" w="sm" len="sm"/>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solidFill>
                <a:srgbClr val="003D7D"/>
              </a:solidFill>
            </a:endParaRPr>
          </a:p>
        </p:txBody>
      </p:sp>
      <p:sp>
        <p:nvSpPr>
          <p:cNvPr id="2" name="Rectangle 1"/>
          <p:cNvSpPr/>
          <p:nvPr/>
        </p:nvSpPr>
        <p:spPr bwMode="auto">
          <a:xfrm>
            <a:off x="4644008" y="1988840"/>
            <a:ext cx="4176464" cy="400110"/>
          </a:xfrm>
          <a:prstGeom prst="rect">
            <a:avLst/>
          </a:prstGeom>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spAutoFit/>
          </a:bodyPr>
          <a:lstStyle/>
          <a:p>
            <a:pPr marL="457200"/>
            <a:r>
              <a:rPr lang="en-GB">
                <a:solidFill>
                  <a:schemeClr val="tx1"/>
                </a:solidFill>
                <a:latin typeface="Arial" charset="0"/>
              </a:rPr>
              <a:t>p  *	   Remaining  Potential </a:t>
            </a:r>
            <a:endParaRPr kumimoji="0" lang="en-GB" sz="2000" b="1" i="0" u="none" strike="noStrike" cap="none" normalizeH="0" baseline="0">
              <a:ln>
                <a:noFill/>
              </a:ln>
              <a:solidFill>
                <a:schemeClr val="tx1"/>
              </a:solidFill>
              <a:effectLst/>
              <a:latin typeface="Arial" charset="0"/>
            </a:endParaRPr>
          </a:p>
        </p:txBody>
      </p:sp>
      <p:sp>
        <p:nvSpPr>
          <p:cNvPr id="3" name="Arrow: Down 2"/>
          <p:cNvSpPr/>
          <p:nvPr/>
        </p:nvSpPr>
        <p:spPr bwMode="auto">
          <a:xfrm>
            <a:off x="6550087" y="2566311"/>
            <a:ext cx="684523" cy="504056"/>
          </a:xfrm>
          <a:prstGeom prst="downArrow">
            <a:avLst/>
          </a:prstGeom>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457200" marR="0" indent="0" algn="l" defTabSz="914400" rtl="0" eaLnBrk="1" fontAlgn="base" latinLnBrk="0" hangingPunct="1">
              <a:lnSpc>
                <a:spcPct val="100000"/>
              </a:lnSpc>
              <a:spcBef>
                <a:spcPct val="50000"/>
              </a:spcBef>
              <a:spcAft>
                <a:spcPct val="0"/>
              </a:spcAft>
              <a:buClrTx/>
              <a:buSzTx/>
              <a:buFontTx/>
              <a:buNone/>
              <a:tabLst/>
            </a:pPr>
            <a:endParaRPr kumimoji="0" lang="en-GB" sz="2000" b="1"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xmlns="" val="15033233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5" name="Line 3"/>
          <p:cNvSpPr>
            <a:spLocks noChangeShapeType="1"/>
          </p:cNvSpPr>
          <p:nvPr/>
        </p:nvSpPr>
        <p:spPr bwMode="auto">
          <a:xfrm>
            <a:off x="1924423" y="5505351"/>
            <a:ext cx="531018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73187" tIns="36594" rIns="73187" bIns="36594">
            <a:spAutoFit/>
          </a:bodyPr>
          <a:lstStyle/>
          <a:p>
            <a:endParaRPr lang="en-GB">
              <a:solidFill>
                <a:srgbClr val="003D7D"/>
              </a:solidFill>
            </a:endParaRPr>
          </a:p>
        </p:txBody>
      </p:sp>
      <p:sp>
        <p:nvSpPr>
          <p:cNvPr id="320516" name="Text Box 4"/>
          <p:cNvSpPr txBox="1">
            <a:spLocks noChangeArrowheads="1"/>
          </p:cNvSpPr>
          <p:nvPr/>
        </p:nvSpPr>
        <p:spPr bwMode="auto">
          <a:xfrm>
            <a:off x="6199560" y="5533926"/>
            <a:ext cx="712253" cy="3816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73187" tIns="36594" rIns="73187" bIns="36594">
            <a:spAutoFit/>
          </a:bodyPr>
          <a:lstStyle>
            <a:lvl1pPr algn="l" defTabSz="912813">
              <a:defRPr sz="2400">
                <a:solidFill>
                  <a:schemeClr val="tx1"/>
                </a:solidFill>
                <a:latin typeface="Times New Roman" panose="02020603050405020304" pitchFamily="18" charset="0"/>
              </a:defRPr>
            </a:lvl1pPr>
            <a:lvl2pPr algn="l" defTabSz="912813">
              <a:defRPr sz="2400">
                <a:solidFill>
                  <a:schemeClr val="tx1"/>
                </a:solidFill>
                <a:latin typeface="Times New Roman" panose="02020603050405020304" pitchFamily="18" charset="0"/>
              </a:defRPr>
            </a:lvl2pPr>
            <a:lvl3pPr marL="912813" algn="l" defTabSz="912813">
              <a:defRPr sz="2400">
                <a:solidFill>
                  <a:schemeClr val="tx1"/>
                </a:solidFill>
                <a:latin typeface="Times New Roman" panose="02020603050405020304" pitchFamily="18" charset="0"/>
              </a:defRPr>
            </a:lvl3pPr>
            <a:lvl4pPr marL="1373188" algn="l" defTabSz="912813">
              <a:defRPr sz="2400">
                <a:solidFill>
                  <a:schemeClr val="tx1"/>
                </a:solidFill>
                <a:latin typeface="Times New Roman" panose="02020603050405020304" pitchFamily="18" charset="0"/>
              </a:defRPr>
            </a:lvl4pPr>
            <a:lvl5pPr algn="l" defTabSz="912813">
              <a:defRPr sz="2400">
                <a:solidFill>
                  <a:schemeClr val="tx1"/>
                </a:solidFill>
                <a:latin typeface="Times New Roman" panose="02020603050405020304" pitchFamily="18" charset="0"/>
              </a:defRPr>
            </a:lvl5pPr>
            <a:lvl6pPr defTabSz="912813" eaLnBrk="0" fontAlgn="base" hangingPunct="0">
              <a:spcBef>
                <a:spcPct val="0"/>
              </a:spcBef>
              <a:spcAft>
                <a:spcPct val="0"/>
              </a:spcAft>
              <a:defRPr sz="2400">
                <a:solidFill>
                  <a:schemeClr val="tx1"/>
                </a:solidFill>
                <a:latin typeface="Times New Roman" panose="02020603050405020304" pitchFamily="18" charset="0"/>
              </a:defRPr>
            </a:lvl6pPr>
            <a:lvl7pPr defTabSz="912813" eaLnBrk="0" fontAlgn="base" hangingPunct="0">
              <a:spcBef>
                <a:spcPct val="0"/>
              </a:spcBef>
              <a:spcAft>
                <a:spcPct val="0"/>
              </a:spcAft>
              <a:defRPr sz="2400">
                <a:solidFill>
                  <a:schemeClr val="tx1"/>
                </a:solidFill>
                <a:latin typeface="Times New Roman" panose="02020603050405020304" pitchFamily="18" charset="0"/>
              </a:defRPr>
            </a:lvl7pPr>
            <a:lvl8pPr defTabSz="912813" eaLnBrk="0" fontAlgn="base" hangingPunct="0">
              <a:spcBef>
                <a:spcPct val="0"/>
              </a:spcBef>
              <a:spcAft>
                <a:spcPct val="0"/>
              </a:spcAft>
              <a:defRPr sz="2400">
                <a:solidFill>
                  <a:schemeClr val="tx1"/>
                </a:solidFill>
                <a:latin typeface="Times New Roman" panose="02020603050405020304" pitchFamily="18" charset="0"/>
              </a:defRPr>
            </a:lvl8pPr>
            <a:lvl9pPr defTabSz="912813"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2000" b="1">
                <a:solidFill>
                  <a:srgbClr val="003D7D"/>
                </a:solidFill>
              </a:rPr>
              <a:t>Time</a:t>
            </a:r>
          </a:p>
        </p:txBody>
      </p:sp>
      <p:sp>
        <p:nvSpPr>
          <p:cNvPr id="320517" name="Line 5"/>
          <p:cNvSpPr>
            <a:spLocks noChangeShapeType="1"/>
          </p:cNvSpPr>
          <p:nvPr/>
        </p:nvSpPr>
        <p:spPr bwMode="auto">
          <a:xfrm flipV="1">
            <a:off x="1924423" y="1869976"/>
            <a:ext cx="0" cy="36353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73187" tIns="36594" rIns="73187" bIns="36594">
            <a:spAutoFit/>
          </a:bodyPr>
          <a:lstStyle/>
          <a:p>
            <a:endParaRPr lang="en-GB">
              <a:solidFill>
                <a:srgbClr val="003D7D"/>
              </a:solidFill>
            </a:endParaRPr>
          </a:p>
        </p:txBody>
      </p:sp>
      <p:pic>
        <p:nvPicPr>
          <p:cNvPr id="320524" name="Picture 12" descr="majority"/>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22195" y="3498652"/>
            <a:ext cx="633413" cy="1157288"/>
          </a:xfrm>
          <a:prstGeom prst="rect">
            <a:avLst/>
          </a:prstGeom>
          <a:noFill/>
          <a:extLst>
            <a:ext uri="{909E8E84-426E-40DD-AFC4-6F175D3DCCD1}">
              <a14:hiddenFill xmlns:a14="http://schemas.microsoft.com/office/drawing/2010/main" xmlns="">
                <a:solidFill>
                  <a:srgbClr val="FFFFFF"/>
                </a:solidFill>
              </a14:hiddenFill>
            </a:ext>
          </a:extLst>
        </p:spPr>
      </p:pic>
      <p:pic>
        <p:nvPicPr>
          <p:cNvPr id="320525" name="Picture 13" descr="late"/>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360395" y="3498652"/>
            <a:ext cx="625475" cy="1143000"/>
          </a:xfrm>
          <a:prstGeom prst="rect">
            <a:avLst/>
          </a:prstGeom>
          <a:noFill/>
          <a:extLst>
            <a:ext uri="{909E8E84-426E-40DD-AFC4-6F175D3DCCD1}">
              <a14:hiddenFill xmlns:a14="http://schemas.microsoft.com/office/drawing/2010/main" xmlns="">
                <a:solidFill>
                  <a:srgbClr val="FFFFFF"/>
                </a:solidFill>
              </a14:hiddenFill>
            </a:ext>
          </a:extLst>
        </p:spPr>
      </p:pic>
      <p:sp>
        <p:nvSpPr>
          <p:cNvPr id="320526" name="Freeform 14"/>
          <p:cNvSpPr>
            <a:spLocks/>
          </p:cNvSpPr>
          <p:nvPr/>
        </p:nvSpPr>
        <p:spPr bwMode="auto">
          <a:xfrm>
            <a:off x="2057400" y="4673600"/>
            <a:ext cx="7962900" cy="1168400"/>
          </a:xfrm>
          <a:custGeom>
            <a:avLst/>
            <a:gdLst>
              <a:gd name="T0" fmla="*/ 0 w 5016"/>
              <a:gd name="T1" fmla="*/ 128 h 736"/>
              <a:gd name="T2" fmla="*/ 3888 w 5016"/>
              <a:gd name="T3" fmla="*/ 656 h 736"/>
              <a:gd name="T4" fmla="*/ 4944 w 5016"/>
              <a:gd name="T5" fmla="*/ 608 h 736"/>
              <a:gd name="T6" fmla="*/ 3456 w 5016"/>
              <a:gd name="T7" fmla="*/ 224 h 736"/>
              <a:gd name="T8" fmla="*/ 1536 w 5016"/>
              <a:gd name="T9" fmla="*/ 128 h 736"/>
              <a:gd name="T10" fmla="*/ 1968 w 5016"/>
              <a:gd name="T11" fmla="*/ 80 h 736"/>
              <a:gd name="T12" fmla="*/ 384 w 5016"/>
              <a:gd name="T13" fmla="*/ 32 h 736"/>
              <a:gd name="T14" fmla="*/ 384 w 5016"/>
              <a:gd name="T15" fmla="*/ 272 h 736"/>
              <a:gd name="T16" fmla="*/ 864 w 5016"/>
              <a:gd name="T17" fmla="*/ 320 h 736"/>
              <a:gd name="T18" fmla="*/ 1392 w 5016"/>
              <a:gd name="T19" fmla="*/ 224 h 736"/>
              <a:gd name="T20" fmla="*/ 2496 w 5016"/>
              <a:gd name="T21" fmla="*/ 224 h 736"/>
              <a:gd name="T22" fmla="*/ 2544 w 5016"/>
              <a:gd name="T23" fmla="*/ 176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16" h="736">
                <a:moveTo>
                  <a:pt x="0" y="128"/>
                </a:moveTo>
                <a:cubicBezTo>
                  <a:pt x="1532" y="352"/>
                  <a:pt x="3064" y="576"/>
                  <a:pt x="3888" y="656"/>
                </a:cubicBezTo>
                <a:cubicBezTo>
                  <a:pt x="4712" y="736"/>
                  <a:pt x="5016" y="680"/>
                  <a:pt x="4944" y="608"/>
                </a:cubicBezTo>
                <a:cubicBezTo>
                  <a:pt x="4872" y="536"/>
                  <a:pt x="4024" y="304"/>
                  <a:pt x="3456" y="224"/>
                </a:cubicBezTo>
                <a:cubicBezTo>
                  <a:pt x="2888" y="144"/>
                  <a:pt x="1784" y="152"/>
                  <a:pt x="1536" y="128"/>
                </a:cubicBezTo>
                <a:cubicBezTo>
                  <a:pt x="1288" y="104"/>
                  <a:pt x="2160" y="96"/>
                  <a:pt x="1968" y="80"/>
                </a:cubicBezTo>
                <a:cubicBezTo>
                  <a:pt x="1776" y="64"/>
                  <a:pt x="648" y="0"/>
                  <a:pt x="384" y="32"/>
                </a:cubicBezTo>
                <a:cubicBezTo>
                  <a:pt x="120" y="64"/>
                  <a:pt x="304" y="224"/>
                  <a:pt x="384" y="272"/>
                </a:cubicBezTo>
                <a:cubicBezTo>
                  <a:pt x="464" y="320"/>
                  <a:pt x="696" y="328"/>
                  <a:pt x="864" y="320"/>
                </a:cubicBezTo>
                <a:cubicBezTo>
                  <a:pt x="1032" y="312"/>
                  <a:pt x="1120" y="240"/>
                  <a:pt x="1392" y="224"/>
                </a:cubicBezTo>
                <a:cubicBezTo>
                  <a:pt x="1664" y="208"/>
                  <a:pt x="2304" y="232"/>
                  <a:pt x="2496" y="224"/>
                </a:cubicBezTo>
                <a:cubicBezTo>
                  <a:pt x="2688" y="216"/>
                  <a:pt x="2640" y="200"/>
                  <a:pt x="2544" y="176"/>
                </a:cubicBezTo>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a:p>
        </p:txBody>
      </p:sp>
      <p:sp>
        <p:nvSpPr>
          <p:cNvPr id="320527" name="Freeform 15"/>
          <p:cNvSpPr>
            <a:spLocks/>
          </p:cNvSpPr>
          <p:nvPr/>
        </p:nvSpPr>
        <p:spPr bwMode="auto">
          <a:xfrm>
            <a:off x="1386260" y="4384576"/>
            <a:ext cx="6845300" cy="965200"/>
          </a:xfrm>
          <a:custGeom>
            <a:avLst/>
            <a:gdLst>
              <a:gd name="T0" fmla="*/ 328 w 4312"/>
              <a:gd name="T1" fmla="*/ 0 h 608"/>
              <a:gd name="T2" fmla="*/ 568 w 4312"/>
              <a:gd name="T3" fmla="*/ 336 h 608"/>
              <a:gd name="T4" fmla="*/ 3736 w 4312"/>
              <a:gd name="T5" fmla="*/ 576 h 608"/>
              <a:gd name="T6" fmla="*/ 4024 w 4312"/>
              <a:gd name="T7" fmla="*/ 528 h 608"/>
              <a:gd name="T8" fmla="*/ 4024 w 4312"/>
              <a:gd name="T9" fmla="*/ 576 h 608"/>
              <a:gd name="T10" fmla="*/ 4024 w 4312"/>
              <a:gd name="T11" fmla="*/ 528 h 608"/>
            </a:gdLst>
            <a:ahLst/>
            <a:cxnLst>
              <a:cxn ang="0">
                <a:pos x="T0" y="T1"/>
              </a:cxn>
              <a:cxn ang="0">
                <a:pos x="T2" y="T3"/>
              </a:cxn>
              <a:cxn ang="0">
                <a:pos x="T4" y="T5"/>
              </a:cxn>
              <a:cxn ang="0">
                <a:pos x="T6" y="T7"/>
              </a:cxn>
              <a:cxn ang="0">
                <a:pos x="T8" y="T9"/>
              </a:cxn>
              <a:cxn ang="0">
                <a:pos x="T10" y="T11"/>
              </a:cxn>
            </a:cxnLst>
            <a:rect l="0" t="0" r="r" b="b"/>
            <a:pathLst>
              <a:path w="4312" h="608">
                <a:moveTo>
                  <a:pt x="328" y="0"/>
                </a:moveTo>
                <a:cubicBezTo>
                  <a:pt x="164" y="120"/>
                  <a:pt x="0" y="240"/>
                  <a:pt x="568" y="336"/>
                </a:cubicBezTo>
                <a:cubicBezTo>
                  <a:pt x="1136" y="432"/>
                  <a:pt x="3160" y="544"/>
                  <a:pt x="3736" y="576"/>
                </a:cubicBezTo>
                <a:cubicBezTo>
                  <a:pt x="4312" y="608"/>
                  <a:pt x="3976" y="528"/>
                  <a:pt x="4024" y="528"/>
                </a:cubicBezTo>
                <a:cubicBezTo>
                  <a:pt x="4072" y="528"/>
                  <a:pt x="4024" y="576"/>
                  <a:pt x="4024" y="576"/>
                </a:cubicBezTo>
                <a:cubicBezTo>
                  <a:pt x="4024" y="576"/>
                  <a:pt x="4024" y="552"/>
                  <a:pt x="4024" y="528"/>
                </a:cubicBezTo>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a:solidFill>
                <a:srgbClr val="003D7D"/>
              </a:solidFill>
            </a:endParaRPr>
          </a:p>
        </p:txBody>
      </p:sp>
      <p:sp>
        <p:nvSpPr>
          <p:cNvPr id="320528" name="Freeform 16"/>
          <p:cNvSpPr>
            <a:spLocks/>
          </p:cNvSpPr>
          <p:nvPr/>
        </p:nvSpPr>
        <p:spPr bwMode="auto">
          <a:xfrm>
            <a:off x="1906960" y="2936776"/>
            <a:ext cx="4724400" cy="2590800"/>
          </a:xfrm>
          <a:custGeom>
            <a:avLst/>
            <a:gdLst>
              <a:gd name="T0" fmla="*/ 0 w 2126"/>
              <a:gd name="T1" fmla="*/ 975 h 976"/>
              <a:gd name="T2" fmla="*/ 99 w 2126"/>
              <a:gd name="T3" fmla="*/ 916 h 976"/>
              <a:gd name="T4" fmla="*/ 164 w 2126"/>
              <a:gd name="T5" fmla="*/ 858 h 976"/>
              <a:gd name="T6" fmla="*/ 206 w 2126"/>
              <a:gd name="T7" fmla="*/ 800 h 976"/>
              <a:gd name="T8" fmla="*/ 272 w 2126"/>
              <a:gd name="T9" fmla="*/ 684 h 976"/>
              <a:gd name="T10" fmla="*/ 338 w 2126"/>
              <a:gd name="T11" fmla="*/ 538 h 976"/>
              <a:gd name="T12" fmla="*/ 395 w 2126"/>
              <a:gd name="T13" fmla="*/ 407 h 976"/>
              <a:gd name="T14" fmla="*/ 469 w 2126"/>
              <a:gd name="T15" fmla="*/ 262 h 976"/>
              <a:gd name="T16" fmla="*/ 513 w 2126"/>
              <a:gd name="T17" fmla="*/ 189 h 976"/>
              <a:gd name="T18" fmla="*/ 558 w 2126"/>
              <a:gd name="T19" fmla="*/ 131 h 976"/>
              <a:gd name="T20" fmla="*/ 612 w 2126"/>
              <a:gd name="T21" fmla="*/ 80 h 976"/>
              <a:gd name="T22" fmla="*/ 658 w 2126"/>
              <a:gd name="T23" fmla="*/ 44 h 976"/>
              <a:gd name="T24" fmla="*/ 711 w 2126"/>
              <a:gd name="T25" fmla="*/ 15 h 976"/>
              <a:gd name="T26" fmla="*/ 766 w 2126"/>
              <a:gd name="T27" fmla="*/ 0 h 976"/>
              <a:gd name="T28" fmla="*/ 820 w 2126"/>
              <a:gd name="T29" fmla="*/ 0 h 976"/>
              <a:gd name="T30" fmla="*/ 864 w 2126"/>
              <a:gd name="T31" fmla="*/ 0 h 976"/>
              <a:gd name="T32" fmla="*/ 928 w 2126"/>
              <a:gd name="T33" fmla="*/ 22 h 976"/>
              <a:gd name="T34" fmla="*/ 972 w 2126"/>
              <a:gd name="T35" fmla="*/ 51 h 976"/>
              <a:gd name="T36" fmla="*/ 1026 w 2126"/>
              <a:gd name="T37" fmla="*/ 95 h 976"/>
              <a:gd name="T38" fmla="*/ 1053 w 2126"/>
              <a:gd name="T39" fmla="*/ 131 h 976"/>
              <a:gd name="T40" fmla="*/ 1090 w 2126"/>
              <a:gd name="T41" fmla="*/ 175 h 976"/>
              <a:gd name="T42" fmla="*/ 1144 w 2126"/>
              <a:gd name="T43" fmla="*/ 269 h 976"/>
              <a:gd name="T44" fmla="*/ 1189 w 2126"/>
              <a:gd name="T45" fmla="*/ 356 h 976"/>
              <a:gd name="T46" fmla="*/ 1234 w 2126"/>
              <a:gd name="T47" fmla="*/ 436 h 976"/>
              <a:gd name="T48" fmla="*/ 1305 w 2126"/>
              <a:gd name="T49" fmla="*/ 531 h 976"/>
              <a:gd name="T50" fmla="*/ 1359 w 2126"/>
              <a:gd name="T51" fmla="*/ 604 h 976"/>
              <a:gd name="T52" fmla="*/ 1414 w 2126"/>
              <a:gd name="T53" fmla="*/ 676 h 976"/>
              <a:gd name="T54" fmla="*/ 1486 w 2126"/>
              <a:gd name="T55" fmla="*/ 742 h 976"/>
              <a:gd name="T56" fmla="*/ 1558 w 2126"/>
              <a:gd name="T57" fmla="*/ 793 h 976"/>
              <a:gd name="T58" fmla="*/ 1639 w 2126"/>
              <a:gd name="T59" fmla="*/ 829 h 976"/>
              <a:gd name="T60" fmla="*/ 1721 w 2126"/>
              <a:gd name="T61" fmla="*/ 858 h 976"/>
              <a:gd name="T62" fmla="*/ 1801 w 2126"/>
              <a:gd name="T63" fmla="*/ 887 h 976"/>
              <a:gd name="T64" fmla="*/ 1874 w 2126"/>
              <a:gd name="T65" fmla="*/ 895 h 976"/>
              <a:gd name="T66" fmla="*/ 1998 w 2126"/>
              <a:gd name="T67" fmla="*/ 909 h 976"/>
              <a:gd name="T68" fmla="*/ 2125 w 2126"/>
              <a:gd name="T69" fmla="*/ 916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26" h="976">
                <a:moveTo>
                  <a:pt x="0" y="975"/>
                </a:moveTo>
                <a:lnTo>
                  <a:pt x="99" y="916"/>
                </a:lnTo>
                <a:lnTo>
                  <a:pt x="164" y="858"/>
                </a:lnTo>
                <a:lnTo>
                  <a:pt x="206" y="800"/>
                </a:lnTo>
                <a:lnTo>
                  <a:pt x="272" y="684"/>
                </a:lnTo>
                <a:lnTo>
                  <a:pt x="338" y="538"/>
                </a:lnTo>
                <a:lnTo>
                  <a:pt x="395" y="407"/>
                </a:lnTo>
                <a:lnTo>
                  <a:pt x="469" y="262"/>
                </a:lnTo>
                <a:lnTo>
                  <a:pt x="513" y="189"/>
                </a:lnTo>
                <a:lnTo>
                  <a:pt x="558" y="131"/>
                </a:lnTo>
                <a:lnTo>
                  <a:pt x="612" y="80"/>
                </a:lnTo>
                <a:lnTo>
                  <a:pt x="658" y="44"/>
                </a:lnTo>
                <a:lnTo>
                  <a:pt x="711" y="15"/>
                </a:lnTo>
                <a:lnTo>
                  <a:pt x="766" y="0"/>
                </a:lnTo>
                <a:lnTo>
                  <a:pt x="820" y="0"/>
                </a:lnTo>
                <a:lnTo>
                  <a:pt x="864" y="0"/>
                </a:lnTo>
                <a:lnTo>
                  <a:pt x="928" y="22"/>
                </a:lnTo>
                <a:lnTo>
                  <a:pt x="972" y="51"/>
                </a:lnTo>
                <a:lnTo>
                  <a:pt x="1026" y="95"/>
                </a:lnTo>
                <a:lnTo>
                  <a:pt x="1053" y="131"/>
                </a:lnTo>
                <a:lnTo>
                  <a:pt x="1090" y="175"/>
                </a:lnTo>
                <a:lnTo>
                  <a:pt x="1144" y="269"/>
                </a:lnTo>
                <a:lnTo>
                  <a:pt x="1189" y="356"/>
                </a:lnTo>
                <a:lnTo>
                  <a:pt x="1234" y="436"/>
                </a:lnTo>
                <a:lnTo>
                  <a:pt x="1305" y="531"/>
                </a:lnTo>
                <a:lnTo>
                  <a:pt x="1359" y="604"/>
                </a:lnTo>
                <a:lnTo>
                  <a:pt x="1414" y="676"/>
                </a:lnTo>
                <a:lnTo>
                  <a:pt x="1486" y="742"/>
                </a:lnTo>
                <a:lnTo>
                  <a:pt x="1558" y="793"/>
                </a:lnTo>
                <a:lnTo>
                  <a:pt x="1639" y="829"/>
                </a:lnTo>
                <a:lnTo>
                  <a:pt x="1721" y="858"/>
                </a:lnTo>
                <a:lnTo>
                  <a:pt x="1801" y="887"/>
                </a:lnTo>
                <a:lnTo>
                  <a:pt x="1874" y="895"/>
                </a:lnTo>
                <a:lnTo>
                  <a:pt x="1998" y="909"/>
                </a:lnTo>
                <a:lnTo>
                  <a:pt x="2125" y="916"/>
                </a:lnTo>
              </a:path>
            </a:pathLst>
          </a:custGeom>
          <a:noFill/>
          <a:ln w="25400" cap="rnd" cmpd="sng">
            <a:solidFill>
              <a:schemeClr val="tx2"/>
            </a:solidFill>
            <a:prstDash val="solid"/>
            <a:round/>
            <a:headEnd type="none" w="sm" len="sm"/>
            <a:tailEnd type="none" w="sm" len="sm"/>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solidFill>
                <a:srgbClr val="003D7D"/>
              </a:solidFill>
            </a:endParaRPr>
          </a:p>
        </p:txBody>
      </p:sp>
      <p:sp>
        <p:nvSpPr>
          <p:cNvPr id="320529" name="Arc 17"/>
          <p:cNvSpPr>
            <a:spLocks/>
          </p:cNvSpPr>
          <p:nvPr/>
        </p:nvSpPr>
        <p:spPr bwMode="auto">
          <a:xfrm flipH="1">
            <a:off x="611560" y="5527576"/>
            <a:ext cx="1295400" cy="762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GB">
              <a:solidFill>
                <a:srgbClr val="003D7D"/>
              </a:solidFill>
            </a:endParaRPr>
          </a:p>
        </p:txBody>
      </p:sp>
      <p:sp>
        <p:nvSpPr>
          <p:cNvPr id="19" name="Text Box 6"/>
          <p:cNvSpPr txBox="1">
            <a:spLocks noChangeArrowheads="1"/>
          </p:cNvSpPr>
          <p:nvPr/>
        </p:nvSpPr>
        <p:spPr bwMode="auto">
          <a:xfrm>
            <a:off x="169061" y="3396720"/>
            <a:ext cx="2443304" cy="11818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73187" tIns="36594" rIns="73187" bIns="36594">
            <a:spAutoFit/>
          </a:bodyPr>
          <a:lstStyle>
            <a:lvl1pPr algn="l" defTabSz="912813">
              <a:defRPr sz="2400">
                <a:solidFill>
                  <a:schemeClr val="tx1"/>
                </a:solidFill>
                <a:latin typeface="Times New Roman" panose="02020603050405020304" pitchFamily="18" charset="0"/>
              </a:defRPr>
            </a:lvl1pPr>
            <a:lvl2pPr algn="l" defTabSz="912813">
              <a:defRPr sz="2400">
                <a:solidFill>
                  <a:schemeClr val="tx1"/>
                </a:solidFill>
                <a:latin typeface="Times New Roman" panose="02020603050405020304" pitchFamily="18" charset="0"/>
              </a:defRPr>
            </a:lvl2pPr>
            <a:lvl3pPr marL="912813" algn="l" defTabSz="912813">
              <a:defRPr sz="2400">
                <a:solidFill>
                  <a:schemeClr val="tx1"/>
                </a:solidFill>
                <a:latin typeface="Times New Roman" panose="02020603050405020304" pitchFamily="18" charset="0"/>
              </a:defRPr>
            </a:lvl3pPr>
            <a:lvl4pPr marL="1373188" algn="l" defTabSz="912813">
              <a:defRPr sz="2400">
                <a:solidFill>
                  <a:schemeClr val="tx1"/>
                </a:solidFill>
                <a:latin typeface="Times New Roman" panose="02020603050405020304" pitchFamily="18" charset="0"/>
              </a:defRPr>
            </a:lvl4pPr>
            <a:lvl5pPr algn="l" defTabSz="912813">
              <a:defRPr sz="2400">
                <a:solidFill>
                  <a:schemeClr val="tx1"/>
                </a:solidFill>
                <a:latin typeface="Times New Roman" panose="02020603050405020304" pitchFamily="18" charset="0"/>
              </a:defRPr>
            </a:lvl5pPr>
            <a:lvl6pPr defTabSz="912813" eaLnBrk="0" fontAlgn="base" hangingPunct="0">
              <a:spcBef>
                <a:spcPct val="0"/>
              </a:spcBef>
              <a:spcAft>
                <a:spcPct val="0"/>
              </a:spcAft>
              <a:defRPr sz="2400">
                <a:solidFill>
                  <a:schemeClr val="tx1"/>
                </a:solidFill>
                <a:latin typeface="Times New Roman" panose="02020603050405020304" pitchFamily="18" charset="0"/>
              </a:defRPr>
            </a:lvl6pPr>
            <a:lvl7pPr defTabSz="912813" eaLnBrk="0" fontAlgn="base" hangingPunct="0">
              <a:spcBef>
                <a:spcPct val="0"/>
              </a:spcBef>
              <a:spcAft>
                <a:spcPct val="0"/>
              </a:spcAft>
              <a:defRPr sz="2400">
                <a:solidFill>
                  <a:schemeClr val="tx1"/>
                </a:solidFill>
                <a:latin typeface="Times New Roman" panose="02020603050405020304" pitchFamily="18" charset="0"/>
              </a:defRPr>
            </a:lvl7pPr>
            <a:lvl8pPr defTabSz="912813" eaLnBrk="0" fontAlgn="base" hangingPunct="0">
              <a:spcBef>
                <a:spcPct val="0"/>
              </a:spcBef>
              <a:spcAft>
                <a:spcPct val="0"/>
              </a:spcAft>
              <a:defRPr sz="2400">
                <a:solidFill>
                  <a:schemeClr val="tx1"/>
                </a:solidFill>
                <a:latin typeface="Times New Roman" panose="02020603050405020304" pitchFamily="18" charset="0"/>
              </a:defRPr>
            </a:lvl8pPr>
            <a:lvl9pPr defTabSz="912813"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800" b="1" dirty="0">
                <a:solidFill>
                  <a:srgbClr val="003D7D"/>
                </a:solidFill>
                <a:latin typeface="+mn-lt"/>
              </a:rPr>
              <a:t>Products purchased </a:t>
            </a:r>
          </a:p>
          <a:p>
            <a:r>
              <a:rPr lang="en-US" sz="1800" b="1" dirty="0">
                <a:solidFill>
                  <a:srgbClr val="003D7D"/>
                </a:solidFill>
                <a:latin typeface="+mn-lt"/>
              </a:rPr>
              <a:t>by imitators</a:t>
            </a:r>
          </a:p>
          <a:p>
            <a:r>
              <a:rPr lang="en-US" sz="1800" b="1" dirty="0">
                <a:solidFill>
                  <a:srgbClr val="003D7D"/>
                </a:solidFill>
                <a:latin typeface="+mn-lt"/>
              </a:rPr>
              <a:t>each month</a:t>
            </a:r>
          </a:p>
        </p:txBody>
      </p:sp>
      <p:sp>
        <p:nvSpPr>
          <p:cNvPr id="2" name="Rectangle 1"/>
          <p:cNvSpPr/>
          <p:nvPr/>
        </p:nvSpPr>
        <p:spPr bwMode="auto">
          <a:xfrm>
            <a:off x="971600" y="1405900"/>
            <a:ext cx="7488832" cy="400110"/>
          </a:xfrm>
          <a:prstGeom prst="rect">
            <a:avLst/>
          </a:prstGeom>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spAutoFit/>
          </a:bodyPr>
          <a:lstStyle/>
          <a:p>
            <a:pPr marL="457200"/>
            <a:r>
              <a:rPr lang="en-GB" dirty="0">
                <a:solidFill>
                  <a:schemeClr val="tx1"/>
                </a:solidFill>
                <a:latin typeface="Arial" charset="0"/>
              </a:rPr>
              <a:t>	q  *  Adopter Proportion  *  Remaining Potential</a:t>
            </a:r>
            <a:endParaRPr kumimoji="0" lang="en-GB" sz="2000" b="1" i="0" u="none" strike="noStrike" cap="none" normalizeH="0" baseline="0" dirty="0">
              <a:ln>
                <a:noFill/>
              </a:ln>
              <a:solidFill>
                <a:schemeClr val="tx1"/>
              </a:solidFill>
              <a:effectLst/>
              <a:latin typeface="Arial" charset="0"/>
            </a:endParaRPr>
          </a:p>
        </p:txBody>
      </p:sp>
      <p:sp>
        <p:nvSpPr>
          <p:cNvPr id="15" name="Rectangle 2"/>
          <p:cNvSpPr>
            <a:spLocks noChangeArrowheads="1"/>
          </p:cNvSpPr>
          <p:nvPr/>
        </p:nvSpPr>
        <p:spPr bwMode="auto">
          <a:xfrm>
            <a:off x="-46385" y="379939"/>
            <a:ext cx="6778625"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22" tIns="45712" rIns="91422" bIns="45712" anchor="ctr"/>
          <a:lstStyle>
            <a:lvl1pPr algn="l" defTabSz="912813">
              <a:defRPr sz="2400">
                <a:solidFill>
                  <a:schemeClr val="tx1"/>
                </a:solidFill>
                <a:latin typeface="Times New Roman" panose="02020603050405020304" pitchFamily="18" charset="0"/>
              </a:defRPr>
            </a:lvl1pPr>
            <a:lvl2pPr algn="l" defTabSz="912813">
              <a:defRPr sz="2400">
                <a:solidFill>
                  <a:schemeClr val="tx1"/>
                </a:solidFill>
                <a:latin typeface="Times New Roman" panose="02020603050405020304" pitchFamily="18" charset="0"/>
              </a:defRPr>
            </a:lvl2pPr>
            <a:lvl3pPr marL="912813" algn="l" defTabSz="912813">
              <a:defRPr sz="2400">
                <a:solidFill>
                  <a:schemeClr val="tx1"/>
                </a:solidFill>
                <a:latin typeface="Times New Roman" panose="02020603050405020304" pitchFamily="18" charset="0"/>
              </a:defRPr>
            </a:lvl3pPr>
            <a:lvl4pPr marL="1373188" algn="l" defTabSz="912813">
              <a:defRPr sz="2400">
                <a:solidFill>
                  <a:schemeClr val="tx1"/>
                </a:solidFill>
                <a:latin typeface="Times New Roman" panose="02020603050405020304" pitchFamily="18" charset="0"/>
              </a:defRPr>
            </a:lvl4pPr>
            <a:lvl5pPr algn="l" defTabSz="912813">
              <a:defRPr sz="2400">
                <a:solidFill>
                  <a:schemeClr val="tx1"/>
                </a:solidFill>
                <a:latin typeface="Times New Roman" panose="02020603050405020304" pitchFamily="18" charset="0"/>
              </a:defRPr>
            </a:lvl5pPr>
            <a:lvl6pPr defTabSz="912813" eaLnBrk="0" fontAlgn="base" hangingPunct="0">
              <a:spcBef>
                <a:spcPct val="0"/>
              </a:spcBef>
              <a:spcAft>
                <a:spcPct val="0"/>
              </a:spcAft>
              <a:defRPr sz="2400">
                <a:solidFill>
                  <a:schemeClr val="tx1"/>
                </a:solidFill>
                <a:latin typeface="Times New Roman" panose="02020603050405020304" pitchFamily="18" charset="0"/>
              </a:defRPr>
            </a:lvl6pPr>
            <a:lvl7pPr defTabSz="912813" eaLnBrk="0" fontAlgn="base" hangingPunct="0">
              <a:spcBef>
                <a:spcPct val="0"/>
              </a:spcBef>
              <a:spcAft>
                <a:spcPct val="0"/>
              </a:spcAft>
              <a:defRPr sz="2400">
                <a:solidFill>
                  <a:schemeClr val="tx1"/>
                </a:solidFill>
                <a:latin typeface="Times New Roman" panose="02020603050405020304" pitchFamily="18" charset="0"/>
              </a:defRPr>
            </a:lvl7pPr>
            <a:lvl8pPr defTabSz="912813" eaLnBrk="0" fontAlgn="base" hangingPunct="0">
              <a:spcBef>
                <a:spcPct val="0"/>
              </a:spcBef>
              <a:spcAft>
                <a:spcPct val="0"/>
              </a:spcAft>
              <a:defRPr sz="2400">
                <a:solidFill>
                  <a:schemeClr val="tx1"/>
                </a:solidFill>
                <a:latin typeface="Times New Roman" panose="02020603050405020304" pitchFamily="18" charset="0"/>
              </a:defRPr>
            </a:lvl8pPr>
            <a:lvl9pPr defTabSz="912813" eaLnBrk="0" fontAlgn="base" hangingPunct="0">
              <a:spcBef>
                <a:spcPct val="0"/>
              </a:spcBef>
              <a:spcAft>
                <a:spcPct val="0"/>
              </a:spcAft>
              <a:defRPr sz="2400">
                <a:solidFill>
                  <a:schemeClr val="tx1"/>
                </a:solidFill>
                <a:latin typeface="Times New Roman" panose="02020603050405020304" pitchFamily="18" charset="0"/>
              </a:defRPr>
            </a:lvl9pPr>
          </a:lstStyle>
          <a:p>
            <a:pPr>
              <a:spcBef>
                <a:spcPts val="0"/>
              </a:spcBef>
            </a:pPr>
            <a:r>
              <a:rPr lang="en-US" sz="2800" dirty="0">
                <a:solidFill>
                  <a:srgbClr val="C09B12"/>
                </a:solidFill>
                <a:latin typeface="+mj-lt"/>
                <a:ea typeface="+mj-ea"/>
                <a:cs typeface="+mj-cs"/>
              </a:rPr>
              <a:t>How do we estimate the number of </a:t>
            </a:r>
          </a:p>
          <a:p>
            <a:pPr>
              <a:spcBef>
                <a:spcPts val="0"/>
              </a:spcBef>
            </a:pPr>
            <a:r>
              <a:rPr lang="en-US" sz="2800" dirty="0">
                <a:solidFill>
                  <a:srgbClr val="C09B12"/>
                </a:solidFill>
                <a:latin typeface="+mj-lt"/>
                <a:ea typeface="+mj-ea"/>
                <a:cs typeface="+mj-cs"/>
              </a:rPr>
              <a:t>Imitators over time</a:t>
            </a:r>
          </a:p>
        </p:txBody>
      </p:sp>
      <p:sp>
        <p:nvSpPr>
          <p:cNvPr id="16" name="Arrow: Down 15"/>
          <p:cNvSpPr/>
          <p:nvPr/>
        </p:nvSpPr>
        <p:spPr bwMode="auto">
          <a:xfrm>
            <a:off x="6550087" y="2172854"/>
            <a:ext cx="684523" cy="504056"/>
          </a:xfrm>
          <a:prstGeom prst="downArrow">
            <a:avLst/>
          </a:prstGeom>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457200" marR="0" indent="0" algn="l" defTabSz="914400" rtl="0" eaLnBrk="1" fontAlgn="base" latinLnBrk="0" hangingPunct="1">
              <a:lnSpc>
                <a:spcPct val="100000"/>
              </a:lnSpc>
              <a:spcBef>
                <a:spcPct val="50000"/>
              </a:spcBef>
              <a:spcAft>
                <a:spcPct val="0"/>
              </a:spcAft>
              <a:buClrTx/>
              <a:buSzTx/>
              <a:buFontTx/>
              <a:buNone/>
              <a:tabLst/>
            </a:pPr>
            <a:endParaRPr kumimoji="0" lang="en-GB" sz="2000" b="1" i="0" u="none" strike="noStrike" cap="none" normalizeH="0" baseline="0">
              <a:ln>
                <a:noFill/>
              </a:ln>
              <a:solidFill>
                <a:schemeClr val="tx1"/>
              </a:solidFill>
              <a:effectLst/>
              <a:latin typeface="Arial" charset="0"/>
            </a:endParaRPr>
          </a:p>
        </p:txBody>
      </p:sp>
      <p:sp>
        <p:nvSpPr>
          <p:cNvPr id="17" name="Arrow: Down 16"/>
          <p:cNvSpPr/>
          <p:nvPr/>
        </p:nvSpPr>
        <p:spPr bwMode="auto">
          <a:xfrm rot="10800000">
            <a:off x="3342927" y="2050759"/>
            <a:ext cx="684523" cy="504056"/>
          </a:xfrm>
          <a:prstGeom prst="downArrow">
            <a:avLst/>
          </a:prstGeom>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457200" marR="0" indent="0" algn="l" defTabSz="914400" rtl="0" eaLnBrk="1" fontAlgn="base" latinLnBrk="0" hangingPunct="1">
              <a:lnSpc>
                <a:spcPct val="100000"/>
              </a:lnSpc>
              <a:spcBef>
                <a:spcPct val="50000"/>
              </a:spcBef>
              <a:spcAft>
                <a:spcPct val="0"/>
              </a:spcAft>
              <a:buClrTx/>
              <a:buSzTx/>
              <a:buFontTx/>
              <a:buNone/>
              <a:tabLst/>
            </a:pPr>
            <a:endParaRPr kumimoji="0" lang="en-GB" sz="2000" b="1"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xmlns="" val="11875298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ChangeArrowheads="1"/>
          </p:cNvSpPr>
          <p:nvPr/>
        </p:nvSpPr>
        <p:spPr bwMode="auto">
          <a:xfrm>
            <a:off x="179512" y="404664"/>
            <a:ext cx="6778625"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22" tIns="45712" rIns="91422" bIns="45712" anchor="ctr"/>
          <a:lstStyle>
            <a:lvl1pPr algn="l" defTabSz="912813">
              <a:defRPr sz="2400">
                <a:solidFill>
                  <a:schemeClr val="tx1"/>
                </a:solidFill>
                <a:latin typeface="Times New Roman" panose="02020603050405020304" pitchFamily="18" charset="0"/>
              </a:defRPr>
            </a:lvl1pPr>
            <a:lvl2pPr algn="l" defTabSz="912813">
              <a:defRPr sz="2400">
                <a:solidFill>
                  <a:schemeClr val="tx1"/>
                </a:solidFill>
                <a:latin typeface="Times New Roman" panose="02020603050405020304" pitchFamily="18" charset="0"/>
              </a:defRPr>
            </a:lvl2pPr>
            <a:lvl3pPr marL="912813" algn="l" defTabSz="912813">
              <a:defRPr sz="2400">
                <a:solidFill>
                  <a:schemeClr val="tx1"/>
                </a:solidFill>
                <a:latin typeface="Times New Roman" panose="02020603050405020304" pitchFamily="18" charset="0"/>
              </a:defRPr>
            </a:lvl3pPr>
            <a:lvl4pPr marL="1373188" algn="l" defTabSz="912813">
              <a:defRPr sz="2400">
                <a:solidFill>
                  <a:schemeClr val="tx1"/>
                </a:solidFill>
                <a:latin typeface="Times New Roman" panose="02020603050405020304" pitchFamily="18" charset="0"/>
              </a:defRPr>
            </a:lvl4pPr>
            <a:lvl5pPr algn="l" defTabSz="912813">
              <a:defRPr sz="2400">
                <a:solidFill>
                  <a:schemeClr val="tx1"/>
                </a:solidFill>
                <a:latin typeface="Times New Roman" panose="02020603050405020304" pitchFamily="18" charset="0"/>
              </a:defRPr>
            </a:lvl5pPr>
            <a:lvl6pPr defTabSz="912813" eaLnBrk="0" fontAlgn="base" hangingPunct="0">
              <a:spcBef>
                <a:spcPct val="0"/>
              </a:spcBef>
              <a:spcAft>
                <a:spcPct val="0"/>
              </a:spcAft>
              <a:defRPr sz="2400">
                <a:solidFill>
                  <a:schemeClr val="tx1"/>
                </a:solidFill>
                <a:latin typeface="Times New Roman" panose="02020603050405020304" pitchFamily="18" charset="0"/>
              </a:defRPr>
            </a:lvl6pPr>
            <a:lvl7pPr defTabSz="912813" eaLnBrk="0" fontAlgn="base" hangingPunct="0">
              <a:spcBef>
                <a:spcPct val="0"/>
              </a:spcBef>
              <a:spcAft>
                <a:spcPct val="0"/>
              </a:spcAft>
              <a:defRPr sz="2400">
                <a:solidFill>
                  <a:schemeClr val="tx1"/>
                </a:solidFill>
                <a:latin typeface="Times New Roman" panose="02020603050405020304" pitchFamily="18" charset="0"/>
              </a:defRPr>
            </a:lvl7pPr>
            <a:lvl8pPr defTabSz="912813" eaLnBrk="0" fontAlgn="base" hangingPunct="0">
              <a:spcBef>
                <a:spcPct val="0"/>
              </a:spcBef>
              <a:spcAft>
                <a:spcPct val="0"/>
              </a:spcAft>
              <a:defRPr sz="2400">
                <a:solidFill>
                  <a:schemeClr val="tx1"/>
                </a:solidFill>
                <a:latin typeface="Times New Roman" panose="02020603050405020304" pitchFamily="18" charset="0"/>
              </a:defRPr>
            </a:lvl8pPr>
            <a:lvl9pPr defTabSz="912813" eaLnBrk="0" fontAlgn="base" hangingPunct="0">
              <a:spcBef>
                <a:spcPct val="0"/>
              </a:spcBef>
              <a:spcAft>
                <a:spcPct val="0"/>
              </a:spcAft>
              <a:defRPr sz="2400">
                <a:solidFill>
                  <a:schemeClr val="tx1"/>
                </a:solidFill>
                <a:latin typeface="Times New Roman" panose="02020603050405020304" pitchFamily="18" charset="0"/>
              </a:defRPr>
            </a:lvl9pPr>
          </a:lstStyle>
          <a:p>
            <a:pPr>
              <a:spcBef>
                <a:spcPts val="0"/>
              </a:spcBef>
            </a:pPr>
            <a:r>
              <a:rPr lang="en-US" sz="2800" dirty="0">
                <a:solidFill>
                  <a:srgbClr val="C09B12"/>
                </a:solidFill>
                <a:latin typeface="+mj-lt"/>
                <a:ea typeface="+mj-ea"/>
                <a:cs typeface="+mj-cs"/>
              </a:rPr>
              <a:t>Graphical Representation of The Bass Model </a:t>
            </a:r>
          </a:p>
          <a:p>
            <a:pPr>
              <a:spcBef>
                <a:spcPts val="0"/>
              </a:spcBef>
            </a:pPr>
            <a:r>
              <a:rPr lang="en-US" sz="2800" dirty="0">
                <a:solidFill>
                  <a:srgbClr val="C09B12"/>
                </a:solidFill>
                <a:latin typeface="+mj-lt"/>
                <a:ea typeface="+mj-ea"/>
                <a:cs typeface="+mj-cs"/>
              </a:rPr>
              <a:t>(Cell Phone Adoption)</a:t>
            </a:r>
          </a:p>
        </p:txBody>
      </p:sp>
      <p:sp>
        <p:nvSpPr>
          <p:cNvPr id="320515" name="Line 3"/>
          <p:cNvSpPr>
            <a:spLocks noChangeShapeType="1"/>
          </p:cNvSpPr>
          <p:nvPr/>
        </p:nvSpPr>
        <p:spPr bwMode="auto">
          <a:xfrm>
            <a:off x="1924423" y="5505351"/>
            <a:ext cx="531018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73187" tIns="36594" rIns="73187" bIns="36594">
            <a:spAutoFit/>
          </a:bodyPr>
          <a:lstStyle/>
          <a:p>
            <a:endParaRPr lang="en-GB">
              <a:solidFill>
                <a:srgbClr val="003D7D"/>
              </a:solidFill>
            </a:endParaRPr>
          </a:p>
        </p:txBody>
      </p:sp>
      <p:sp>
        <p:nvSpPr>
          <p:cNvPr id="320516" name="Text Box 4"/>
          <p:cNvSpPr txBox="1">
            <a:spLocks noChangeArrowheads="1"/>
          </p:cNvSpPr>
          <p:nvPr/>
        </p:nvSpPr>
        <p:spPr bwMode="auto">
          <a:xfrm>
            <a:off x="6199560" y="5533926"/>
            <a:ext cx="712253" cy="3816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73187" tIns="36594" rIns="73187" bIns="36594">
            <a:spAutoFit/>
          </a:bodyPr>
          <a:lstStyle>
            <a:lvl1pPr algn="l" defTabSz="912813">
              <a:defRPr sz="2400">
                <a:solidFill>
                  <a:schemeClr val="tx1"/>
                </a:solidFill>
                <a:latin typeface="Times New Roman" panose="02020603050405020304" pitchFamily="18" charset="0"/>
              </a:defRPr>
            </a:lvl1pPr>
            <a:lvl2pPr algn="l" defTabSz="912813">
              <a:defRPr sz="2400">
                <a:solidFill>
                  <a:schemeClr val="tx1"/>
                </a:solidFill>
                <a:latin typeface="Times New Roman" panose="02020603050405020304" pitchFamily="18" charset="0"/>
              </a:defRPr>
            </a:lvl2pPr>
            <a:lvl3pPr marL="912813" algn="l" defTabSz="912813">
              <a:defRPr sz="2400">
                <a:solidFill>
                  <a:schemeClr val="tx1"/>
                </a:solidFill>
                <a:latin typeface="Times New Roman" panose="02020603050405020304" pitchFamily="18" charset="0"/>
              </a:defRPr>
            </a:lvl3pPr>
            <a:lvl4pPr marL="1373188" algn="l" defTabSz="912813">
              <a:defRPr sz="2400">
                <a:solidFill>
                  <a:schemeClr val="tx1"/>
                </a:solidFill>
                <a:latin typeface="Times New Roman" panose="02020603050405020304" pitchFamily="18" charset="0"/>
              </a:defRPr>
            </a:lvl4pPr>
            <a:lvl5pPr algn="l" defTabSz="912813">
              <a:defRPr sz="2400">
                <a:solidFill>
                  <a:schemeClr val="tx1"/>
                </a:solidFill>
                <a:latin typeface="Times New Roman" panose="02020603050405020304" pitchFamily="18" charset="0"/>
              </a:defRPr>
            </a:lvl5pPr>
            <a:lvl6pPr defTabSz="912813" eaLnBrk="0" fontAlgn="base" hangingPunct="0">
              <a:spcBef>
                <a:spcPct val="0"/>
              </a:spcBef>
              <a:spcAft>
                <a:spcPct val="0"/>
              </a:spcAft>
              <a:defRPr sz="2400">
                <a:solidFill>
                  <a:schemeClr val="tx1"/>
                </a:solidFill>
                <a:latin typeface="Times New Roman" panose="02020603050405020304" pitchFamily="18" charset="0"/>
              </a:defRPr>
            </a:lvl6pPr>
            <a:lvl7pPr defTabSz="912813" eaLnBrk="0" fontAlgn="base" hangingPunct="0">
              <a:spcBef>
                <a:spcPct val="0"/>
              </a:spcBef>
              <a:spcAft>
                <a:spcPct val="0"/>
              </a:spcAft>
              <a:defRPr sz="2400">
                <a:solidFill>
                  <a:schemeClr val="tx1"/>
                </a:solidFill>
                <a:latin typeface="Times New Roman" panose="02020603050405020304" pitchFamily="18" charset="0"/>
              </a:defRPr>
            </a:lvl7pPr>
            <a:lvl8pPr defTabSz="912813" eaLnBrk="0" fontAlgn="base" hangingPunct="0">
              <a:spcBef>
                <a:spcPct val="0"/>
              </a:spcBef>
              <a:spcAft>
                <a:spcPct val="0"/>
              </a:spcAft>
              <a:defRPr sz="2400">
                <a:solidFill>
                  <a:schemeClr val="tx1"/>
                </a:solidFill>
                <a:latin typeface="Times New Roman" panose="02020603050405020304" pitchFamily="18" charset="0"/>
              </a:defRPr>
            </a:lvl8pPr>
            <a:lvl9pPr defTabSz="912813"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2000" b="1">
                <a:solidFill>
                  <a:srgbClr val="003D7D"/>
                </a:solidFill>
              </a:rPr>
              <a:t>Time</a:t>
            </a:r>
          </a:p>
        </p:txBody>
      </p:sp>
      <p:sp>
        <p:nvSpPr>
          <p:cNvPr id="320517" name="Line 5"/>
          <p:cNvSpPr>
            <a:spLocks noChangeShapeType="1"/>
          </p:cNvSpPr>
          <p:nvPr/>
        </p:nvSpPr>
        <p:spPr bwMode="auto">
          <a:xfrm flipV="1">
            <a:off x="1924423" y="1869976"/>
            <a:ext cx="0" cy="36353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73187" tIns="36594" rIns="73187" bIns="36594">
            <a:spAutoFit/>
          </a:bodyPr>
          <a:lstStyle/>
          <a:p>
            <a:endParaRPr lang="en-GB">
              <a:solidFill>
                <a:srgbClr val="003D7D"/>
              </a:solidFill>
            </a:endParaRPr>
          </a:p>
        </p:txBody>
      </p:sp>
      <p:sp>
        <p:nvSpPr>
          <p:cNvPr id="320521" name="Text Box 9"/>
          <p:cNvSpPr txBox="1">
            <a:spLocks noChangeArrowheads="1"/>
          </p:cNvSpPr>
          <p:nvPr/>
        </p:nvSpPr>
        <p:spPr bwMode="auto">
          <a:xfrm>
            <a:off x="5010085" y="3239376"/>
            <a:ext cx="2934848" cy="766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73187" tIns="36594" rIns="73187" bIns="36594">
            <a:spAutoFit/>
          </a:bodyPr>
          <a:lstStyle>
            <a:lvl1pPr algn="l" defTabSz="912813">
              <a:defRPr sz="2400">
                <a:solidFill>
                  <a:schemeClr val="tx1"/>
                </a:solidFill>
                <a:latin typeface="Times New Roman" panose="02020603050405020304" pitchFamily="18" charset="0"/>
              </a:defRPr>
            </a:lvl1pPr>
            <a:lvl2pPr algn="l" defTabSz="912813">
              <a:defRPr sz="2400">
                <a:solidFill>
                  <a:schemeClr val="tx1"/>
                </a:solidFill>
                <a:latin typeface="Times New Roman" panose="02020603050405020304" pitchFamily="18" charset="0"/>
              </a:defRPr>
            </a:lvl2pPr>
            <a:lvl3pPr marL="912813" algn="l" defTabSz="912813">
              <a:defRPr sz="2400">
                <a:solidFill>
                  <a:schemeClr val="tx1"/>
                </a:solidFill>
                <a:latin typeface="Times New Roman" panose="02020603050405020304" pitchFamily="18" charset="0"/>
              </a:defRPr>
            </a:lvl3pPr>
            <a:lvl4pPr marL="1373188" algn="l" defTabSz="912813">
              <a:defRPr sz="2400">
                <a:solidFill>
                  <a:schemeClr val="tx1"/>
                </a:solidFill>
                <a:latin typeface="Times New Roman" panose="02020603050405020304" pitchFamily="18" charset="0"/>
              </a:defRPr>
            </a:lvl4pPr>
            <a:lvl5pPr algn="l" defTabSz="912813">
              <a:defRPr sz="2400">
                <a:solidFill>
                  <a:schemeClr val="tx1"/>
                </a:solidFill>
                <a:latin typeface="Times New Roman" panose="02020603050405020304" pitchFamily="18" charset="0"/>
              </a:defRPr>
            </a:lvl5pPr>
            <a:lvl6pPr defTabSz="912813" eaLnBrk="0" fontAlgn="base" hangingPunct="0">
              <a:spcBef>
                <a:spcPct val="0"/>
              </a:spcBef>
              <a:spcAft>
                <a:spcPct val="0"/>
              </a:spcAft>
              <a:defRPr sz="2400">
                <a:solidFill>
                  <a:schemeClr val="tx1"/>
                </a:solidFill>
                <a:latin typeface="Times New Roman" panose="02020603050405020304" pitchFamily="18" charset="0"/>
              </a:defRPr>
            </a:lvl6pPr>
            <a:lvl7pPr defTabSz="912813" eaLnBrk="0" fontAlgn="base" hangingPunct="0">
              <a:spcBef>
                <a:spcPct val="0"/>
              </a:spcBef>
              <a:spcAft>
                <a:spcPct val="0"/>
              </a:spcAft>
              <a:defRPr sz="2400">
                <a:solidFill>
                  <a:schemeClr val="tx1"/>
                </a:solidFill>
                <a:latin typeface="Times New Roman" panose="02020603050405020304" pitchFamily="18" charset="0"/>
              </a:defRPr>
            </a:lvl7pPr>
            <a:lvl8pPr defTabSz="912813" eaLnBrk="0" fontAlgn="base" hangingPunct="0">
              <a:spcBef>
                <a:spcPct val="0"/>
              </a:spcBef>
              <a:spcAft>
                <a:spcPct val="0"/>
              </a:spcAft>
              <a:defRPr sz="2400">
                <a:solidFill>
                  <a:schemeClr val="tx1"/>
                </a:solidFill>
                <a:latin typeface="Times New Roman" panose="02020603050405020304" pitchFamily="18" charset="0"/>
              </a:defRPr>
            </a:lvl8pPr>
            <a:lvl9pPr defTabSz="912813"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800" b="1" dirty="0">
                <a:solidFill>
                  <a:srgbClr val="003D7D"/>
                </a:solidFill>
                <a:latin typeface="+mn-lt"/>
              </a:rPr>
              <a:t>Imitators: Adoptions due </a:t>
            </a:r>
          </a:p>
          <a:p>
            <a:r>
              <a:rPr lang="en-US" sz="1800" b="1" dirty="0">
                <a:solidFill>
                  <a:srgbClr val="003D7D"/>
                </a:solidFill>
                <a:latin typeface="+mn-lt"/>
              </a:rPr>
              <a:t>to word-of-mouth effect</a:t>
            </a:r>
            <a:endParaRPr lang="en-US" sz="1800" dirty="0">
              <a:solidFill>
                <a:srgbClr val="003D7D"/>
              </a:solidFill>
              <a:latin typeface="+mn-lt"/>
            </a:endParaRPr>
          </a:p>
        </p:txBody>
      </p:sp>
      <p:pic>
        <p:nvPicPr>
          <p:cNvPr id="320522" name="Picture 10" descr="innovato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83160" y="1412776"/>
            <a:ext cx="657225" cy="1143000"/>
          </a:xfrm>
          <a:prstGeom prst="rect">
            <a:avLst/>
          </a:prstGeom>
          <a:noFill/>
          <a:extLst>
            <a:ext uri="{909E8E84-426E-40DD-AFC4-6F175D3DCCD1}">
              <a14:hiddenFill xmlns:a14="http://schemas.microsoft.com/office/drawing/2010/main" xmlns="">
                <a:solidFill>
                  <a:srgbClr val="FFFFFF"/>
                </a:solidFill>
              </a14:hiddenFill>
            </a:ext>
          </a:extLst>
        </p:spPr>
      </p:pic>
      <p:pic>
        <p:nvPicPr>
          <p:cNvPr id="320523" name="Picture 11" descr="early_adopte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821360" y="1412776"/>
            <a:ext cx="620713" cy="1143000"/>
          </a:xfrm>
          <a:prstGeom prst="rect">
            <a:avLst/>
          </a:prstGeom>
          <a:noFill/>
          <a:extLst>
            <a:ext uri="{909E8E84-426E-40DD-AFC4-6F175D3DCCD1}">
              <a14:hiddenFill xmlns:a14="http://schemas.microsoft.com/office/drawing/2010/main" xmlns="">
                <a:solidFill>
                  <a:srgbClr val="FFFFFF"/>
                </a:solidFill>
              </a14:hiddenFill>
            </a:ext>
          </a:extLst>
        </p:spPr>
      </p:pic>
      <p:pic>
        <p:nvPicPr>
          <p:cNvPr id="320524" name="Picture 12" descr="majority"/>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659560" y="1412776"/>
            <a:ext cx="633413" cy="1157288"/>
          </a:xfrm>
          <a:prstGeom prst="rect">
            <a:avLst/>
          </a:prstGeom>
          <a:noFill/>
          <a:extLst>
            <a:ext uri="{909E8E84-426E-40DD-AFC4-6F175D3DCCD1}">
              <a14:hiddenFill xmlns:a14="http://schemas.microsoft.com/office/drawing/2010/main" xmlns="">
                <a:solidFill>
                  <a:srgbClr val="FFFFFF"/>
                </a:solidFill>
              </a14:hiddenFill>
            </a:ext>
          </a:extLst>
        </p:spPr>
      </p:pic>
      <p:pic>
        <p:nvPicPr>
          <p:cNvPr id="320525" name="Picture 13" descr="late"/>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497760" y="1412776"/>
            <a:ext cx="625475" cy="1143000"/>
          </a:xfrm>
          <a:prstGeom prst="rect">
            <a:avLst/>
          </a:prstGeom>
          <a:noFill/>
          <a:extLst>
            <a:ext uri="{909E8E84-426E-40DD-AFC4-6F175D3DCCD1}">
              <a14:hiddenFill xmlns:a14="http://schemas.microsoft.com/office/drawing/2010/main" xmlns="">
                <a:solidFill>
                  <a:srgbClr val="FFFFFF"/>
                </a:solidFill>
              </a14:hiddenFill>
            </a:ext>
          </a:extLst>
        </p:spPr>
      </p:pic>
      <p:sp>
        <p:nvSpPr>
          <p:cNvPr id="320526" name="Freeform 14"/>
          <p:cNvSpPr>
            <a:spLocks/>
          </p:cNvSpPr>
          <p:nvPr/>
        </p:nvSpPr>
        <p:spPr bwMode="auto">
          <a:xfrm>
            <a:off x="2057400" y="4673600"/>
            <a:ext cx="7962900" cy="1168400"/>
          </a:xfrm>
          <a:custGeom>
            <a:avLst/>
            <a:gdLst>
              <a:gd name="T0" fmla="*/ 0 w 5016"/>
              <a:gd name="T1" fmla="*/ 128 h 736"/>
              <a:gd name="T2" fmla="*/ 3888 w 5016"/>
              <a:gd name="T3" fmla="*/ 656 h 736"/>
              <a:gd name="T4" fmla="*/ 4944 w 5016"/>
              <a:gd name="T5" fmla="*/ 608 h 736"/>
              <a:gd name="T6" fmla="*/ 3456 w 5016"/>
              <a:gd name="T7" fmla="*/ 224 h 736"/>
              <a:gd name="T8" fmla="*/ 1536 w 5016"/>
              <a:gd name="T9" fmla="*/ 128 h 736"/>
              <a:gd name="T10" fmla="*/ 1968 w 5016"/>
              <a:gd name="T11" fmla="*/ 80 h 736"/>
              <a:gd name="T12" fmla="*/ 384 w 5016"/>
              <a:gd name="T13" fmla="*/ 32 h 736"/>
              <a:gd name="T14" fmla="*/ 384 w 5016"/>
              <a:gd name="T15" fmla="*/ 272 h 736"/>
              <a:gd name="T16" fmla="*/ 864 w 5016"/>
              <a:gd name="T17" fmla="*/ 320 h 736"/>
              <a:gd name="T18" fmla="*/ 1392 w 5016"/>
              <a:gd name="T19" fmla="*/ 224 h 736"/>
              <a:gd name="T20" fmla="*/ 2496 w 5016"/>
              <a:gd name="T21" fmla="*/ 224 h 736"/>
              <a:gd name="T22" fmla="*/ 2544 w 5016"/>
              <a:gd name="T23" fmla="*/ 176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16" h="736">
                <a:moveTo>
                  <a:pt x="0" y="128"/>
                </a:moveTo>
                <a:cubicBezTo>
                  <a:pt x="1532" y="352"/>
                  <a:pt x="3064" y="576"/>
                  <a:pt x="3888" y="656"/>
                </a:cubicBezTo>
                <a:cubicBezTo>
                  <a:pt x="4712" y="736"/>
                  <a:pt x="5016" y="680"/>
                  <a:pt x="4944" y="608"/>
                </a:cubicBezTo>
                <a:cubicBezTo>
                  <a:pt x="4872" y="536"/>
                  <a:pt x="4024" y="304"/>
                  <a:pt x="3456" y="224"/>
                </a:cubicBezTo>
                <a:cubicBezTo>
                  <a:pt x="2888" y="144"/>
                  <a:pt x="1784" y="152"/>
                  <a:pt x="1536" y="128"/>
                </a:cubicBezTo>
                <a:cubicBezTo>
                  <a:pt x="1288" y="104"/>
                  <a:pt x="2160" y="96"/>
                  <a:pt x="1968" y="80"/>
                </a:cubicBezTo>
                <a:cubicBezTo>
                  <a:pt x="1776" y="64"/>
                  <a:pt x="648" y="0"/>
                  <a:pt x="384" y="32"/>
                </a:cubicBezTo>
                <a:cubicBezTo>
                  <a:pt x="120" y="64"/>
                  <a:pt x="304" y="224"/>
                  <a:pt x="384" y="272"/>
                </a:cubicBezTo>
                <a:cubicBezTo>
                  <a:pt x="464" y="320"/>
                  <a:pt x="696" y="328"/>
                  <a:pt x="864" y="320"/>
                </a:cubicBezTo>
                <a:cubicBezTo>
                  <a:pt x="1032" y="312"/>
                  <a:pt x="1120" y="240"/>
                  <a:pt x="1392" y="224"/>
                </a:cubicBezTo>
                <a:cubicBezTo>
                  <a:pt x="1664" y="208"/>
                  <a:pt x="2304" y="232"/>
                  <a:pt x="2496" y="224"/>
                </a:cubicBezTo>
                <a:cubicBezTo>
                  <a:pt x="2688" y="216"/>
                  <a:pt x="2640" y="200"/>
                  <a:pt x="2544" y="176"/>
                </a:cubicBezTo>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a:p>
        </p:txBody>
      </p:sp>
      <p:sp>
        <p:nvSpPr>
          <p:cNvPr id="320527" name="Freeform 15"/>
          <p:cNvSpPr>
            <a:spLocks/>
          </p:cNvSpPr>
          <p:nvPr/>
        </p:nvSpPr>
        <p:spPr bwMode="auto">
          <a:xfrm>
            <a:off x="1386260" y="4384576"/>
            <a:ext cx="6845300" cy="965200"/>
          </a:xfrm>
          <a:custGeom>
            <a:avLst/>
            <a:gdLst>
              <a:gd name="T0" fmla="*/ 328 w 4312"/>
              <a:gd name="T1" fmla="*/ 0 h 608"/>
              <a:gd name="T2" fmla="*/ 568 w 4312"/>
              <a:gd name="T3" fmla="*/ 336 h 608"/>
              <a:gd name="T4" fmla="*/ 3736 w 4312"/>
              <a:gd name="T5" fmla="*/ 576 h 608"/>
              <a:gd name="T6" fmla="*/ 4024 w 4312"/>
              <a:gd name="T7" fmla="*/ 528 h 608"/>
              <a:gd name="T8" fmla="*/ 4024 w 4312"/>
              <a:gd name="T9" fmla="*/ 576 h 608"/>
              <a:gd name="T10" fmla="*/ 4024 w 4312"/>
              <a:gd name="T11" fmla="*/ 528 h 608"/>
            </a:gdLst>
            <a:ahLst/>
            <a:cxnLst>
              <a:cxn ang="0">
                <a:pos x="T0" y="T1"/>
              </a:cxn>
              <a:cxn ang="0">
                <a:pos x="T2" y="T3"/>
              </a:cxn>
              <a:cxn ang="0">
                <a:pos x="T4" y="T5"/>
              </a:cxn>
              <a:cxn ang="0">
                <a:pos x="T6" y="T7"/>
              </a:cxn>
              <a:cxn ang="0">
                <a:pos x="T8" y="T9"/>
              </a:cxn>
              <a:cxn ang="0">
                <a:pos x="T10" y="T11"/>
              </a:cxn>
            </a:cxnLst>
            <a:rect l="0" t="0" r="r" b="b"/>
            <a:pathLst>
              <a:path w="4312" h="608">
                <a:moveTo>
                  <a:pt x="328" y="0"/>
                </a:moveTo>
                <a:cubicBezTo>
                  <a:pt x="164" y="120"/>
                  <a:pt x="0" y="240"/>
                  <a:pt x="568" y="336"/>
                </a:cubicBezTo>
                <a:cubicBezTo>
                  <a:pt x="1136" y="432"/>
                  <a:pt x="3160" y="544"/>
                  <a:pt x="3736" y="576"/>
                </a:cubicBezTo>
                <a:cubicBezTo>
                  <a:pt x="4312" y="608"/>
                  <a:pt x="3976" y="528"/>
                  <a:pt x="4024" y="528"/>
                </a:cubicBezTo>
                <a:cubicBezTo>
                  <a:pt x="4072" y="528"/>
                  <a:pt x="4024" y="576"/>
                  <a:pt x="4024" y="576"/>
                </a:cubicBezTo>
                <a:cubicBezTo>
                  <a:pt x="4024" y="576"/>
                  <a:pt x="4024" y="552"/>
                  <a:pt x="4024" y="528"/>
                </a:cubicBezTo>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a:solidFill>
                <a:srgbClr val="003D7D"/>
              </a:solidFill>
            </a:endParaRPr>
          </a:p>
        </p:txBody>
      </p:sp>
      <p:sp>
        <p:nvSpPr>
          <p:cNvPr id="320528" name="Freeform 16"/>
          <p:cNvSpPr>
            <a:spLocks/>
          </p:cNvSpPr>
          <p:nvPr/>
        </p:nvSpPr>
        <p:spPr bwMode="auto">
          <a:xfrm>
            <a:off x="1906960" y="2936776"/>
            <a:ext cx="4724400" cy="2590800"/>
          </a:xfrm>
          <a:custGeom>
            <a:avLst/>
            <a:gdLst>
              <a:gd name="T0" fmla="*/ 0 w 2126"/>
              <a:gd name="T1" fmla="*/ 975 h 976"/>
              <a:gd name="T2" fmla="*/ 99 w 2126"/>
              <a:gd name="T3" fmla="*/ 916 h 976"/>
              <a:gd name="T4" fmla="*/ 164 w 2126"/>
              <a:gd name="T5" fmla="*/ 858 h 976"/>
              <a:gd name="T6" fmla="*/ 206 w 2126"/>
              <a:gd name="T7" fmla="*/ 800 h 976"/>
              <a:gd name="T8" fmla="*/ 272 w 2126"/>
              <a:gd name="T9" fmla="*/ 684 h 976"/>
              <a:gd name="T10" fmla="*/ 338 w 2126"/>
              <a:gd name="T11" fmla="*/ 538 h 976"/>
              <a:gd name="T12" fmla="*/ 395 w 2126"/>
              <a:gd name="T13" fmla="*/ 407 h 976"/>
              <a:gd name="T14" fmla="*/ 469 w 2126"/>
              <a:gd name="T15" fmla="*/ 262 h 976"/>
              <a:gd name="T16" fmla="*/ 513 w 2126"/>
              <a:gd name="T17" fmla="*/ 189 h 976"/>
              <a:gd name="T18" fmla="*/ 558 w 2126"/>
              <a:gd name="T19" fmla="*/ 131 h 976"/>
              <a:gd name="T20" fmla="*/ 612 w 2126"/>
              <a:gd name="T21" fmla="*/ 80 h 976"/>
              <a:gd name="T22" fmla="*/ 658 w 2126"/>
              <a:gd name="T23" fmla="*/ 44 h 976"/>
              <a:gd name="T24" fmla="*/ 711 w 2126"/>
              <a:gd name="T25" fmla="*/ 15 h 976"/>
              <a:gd name="T26" fmla="*/ 766 w 2126"/>
              <a:gd name="T27" fmla="*/ 0 h 976"/>
              <a:gd name="T28" fmla="*/ 820 w 2126"/>
              <a:gd name="T29" fmla="*/ 0 h 976"/>
              <a:gd name="T30" fmla="*/ 864 w 2126"/>
              <a:gd name="T31" fmla="*/ 0 h 976"/>
              <a:gd name="T32" fmla="*/ 928 w 2126"/>
              <a:gd name="T33" fmla="*/ 22 h 976"/>
              <a:gd name="T34" fmla="*/ 972 w 2126"/>
              <a:gd name="T35" fmla="*/ 51 h 976"/>
              <a:gd name="T36" fmla="*/ 1026 w 2126"/>
              <a:gd name="T37" fmla="*/ 95 h 976"/>
              <a:gd name="T38" fmla="*/ 1053 w 2126"/>
              <a:gd name="T39" fmla="*/ 131 h 976"/>
              <a:gd name="T40" fmla="*/ 1090 w 2126"/>
              <a:gd name="T41" fmla="*/ 175 h 976"/>
              <a:gd name="T42" fmla="*/ 1144 w 2126"/>
              <a:gd name="T43" fmla="*/ 269 h 976"/>
              <a:gd name="T44" fmla="*/ 1189 w 2126"/>
              <a:gd name="T45" fmla="*/ 356 h 976"/>
              <a:gd name="T46" fmla="*/ 1234 w 2126"/>
              <a:gd name="T47" fmla="*/ 436 h 976"/>
              <a:gd name="T48" fmla="*/ 1305 w 2126"/>
              <a:gd name="T49" fmla="*/ 531 h 976"/>
              <a:gd name="T50" fmla="*/ 1359 w 2126"/>
              <a:gd name="T51" fmla="*/ 604 h 976"/>
              <a:gd name="T52" fmla="*/ 1414 w 2126"/>
              <a:gd name="T53" fmla="*/ 676 h 976"/>
              <a:gd name="T54" fmla="*/ 1486 w 2126"/>
              <a:gd name="T55" fmla="*/ 742 h 976"/>
              <a:gd name="T56" fmla="*/ 1558 w 2126"/>
              <a:gd name="T57" fmla="*/ 793 h 976"/>
              <a:gd name="T58" fmla="*/ 1639 w 2126"/>
              <a:gd name="T59" fmla="*/ 829 h 976"/>
              <a:gd name="T60" fmla="*/ 1721 w 2126"/>
              <a:gd name="T61" fmla="*/ 858 h 976"/>
              <a:gd name="T62" fmla="*/ 1801 w 2126"/>
              <a:gd name="T63" fmla="*/ 887 h 976"/>
              <a:gd name="T64" fmla="*/ 1874 w 2126"/>
              <a:gd name="T65" fmla="*/ 895 h 976"/>
              <a:gd name="T66" fmla="*/ 1998 w 2126"/>
              <a:gd name="T67" fmla="*/ 909 h 976"/>
              <a:gd name="T68" fmla="*/ 2125 w 2126"/>
              <a:gd name="T69" fmla="*/ 916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26" h="976">
                <a:moveTo>
                  <a:pt x="0" y="975"/>
                </a:moveTo>
                <a:lnTo>
                  <a:pt x="99" y="916"/>
                </a:lnTo>
                <a:lnTo>
                  <a:pt x="164" y="858"/>
                </a:lnTo>
                <a:lnTo>
                  <a:pt x="206" y="800"/>
                </a:lnTo>
                <a:lnTo>
                  <a:pt x="272" y="684"/>
                </a:lnTo>
                <a:lnTo>
                  <a:pt x="338" y="538"/>
                </a:lnTo>
                <a:lnTo>
                  <a:pt x="395" y="407"/>
                </a:lnTo>
                <a:lnTo>
                  <a:pt x="469" y="262"/>
                </a:lnTo>
                <a:lnTo>
                  <a:pt x="513" y="189"/>
                </a:lnTo>
                <a:lnTo>
                  <a:pt x="558" y="131"/>
                </a:lnTo>
                <a:lnTo>
                  <a:pt x="612" y="80"/>
                </a:lnTo>
                <a:lnTo>
                  <a:pt x="658" y="44"/>
                </a:lnTo>
                <a:lnTo>
                  <a:pt x="711" y="15"/>
                </a:lnTo>
                <a:lnTo>
                  <a:pt x="766" y="0"/>
                </a:lnTo>
                <a:lnTo>
                  <a:pt x="820" y="0"/>
                </a:lnTo>
                <a:lnTo>
                  <a:pt x="864" y="0"/>
                </a:lnTo>
                <a:lnTo>
                  <a:pt x="928" y="22"/>
                </a:lnTo>
                <a:lnTo>
                  <a:pt x="972" y="51"/>
                </a:lnTo>
                <a:lnTo>
                  <a:pt x="1026" y="95"/>
                </a:lnTo>
                <a:lnTo>
                  <a:pt x="1053" y="131"/>
                </a:lnTo>
                <a:lnTo>
                  <a:pt x="1090" y="175"/>
                </a:lnTo>
                <a:lnTo>
                  <a:pt x="1144" y="269"/>
                </a:lnTo>
                <a:lnTo>
                  <a:pt x="1189" y="356"/>
                </a:lnTo>
                <a:lnTo>
                  <a:pt x="1234" y="436"/>
                </a:lnTo>
                <a:lnTo>
                  <a:pt x="1305" y="531"/>
                </a:lnTo>
                <a:lnTo>
                  <a:pt x="1359" y="604"/>
                </a:lnTo>
                <a:lnTo>
                  <a:pt x="1414" y="676"/>
                </a:lnTo>
                <a:lnTo>
                  <a:pt x="1486" y="742"/>
                </a:lnTo>
                <a:lnTo>
                  <a:pt x="1558" y="793"/>
                </a:lnTo>
                <a:lnTo>
                  <a:pt x="1639" y="829"/>
                </a:lnTo>
                <a:lnTo>
                  <a:pt x="1721" y="858"/>
                </a:lnTo>
                <a:lnTo>
                  <a:pt x="1801" y="887"/>
                </a:lnTo>
                <a:lnTo>
                  <a:pt x="1874" y="895"/>
                </a:lnTo>
                <a:lnTo>
                  <a:pt x="1998" y="909"/>
                </a:lnTo>
                <a:lnTo>
                  <a:pt x="2125" y="916"/>
                </a:lnTo>
              </a:path>
            </a:pathLst>
          </a:custGeom>
          <a:noFill/>
          <a:ln w="25400" cap="rnd" cmpd="sng">
            <a:solidFill>
              <a:schemeClr val="tx2"/>
            </a:solidFill>
            <a:prstDash val="solid"/>
            <a:round/>
            <a:headEnd type="none" w="sm" len="sm"/>
            <a:tailEnd type="none" w="sm" len="sm"/>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solidFill>
                <a:srgbClr val="003D7D"/>
              </a:solidFill>
            </a:endParaRPr>
          </a:p>
        </p:txBody>
      </p:sp>
      <p:sp>
        <p:nvSpPr>
          <p:cNvPr id="320529" name="Arc 17"/>
          <p:cNvSpPr>
            <a:spLocks/>
          </p:cNvSpPr>
          <p:nvPr/>
        </p:nvSpPr>
        <p:spPr bwMode="auto">
          <a:xfrm flipH="1">
            <a:off x="611560" y="5527576"/>
            <a:ext cx="1295400" cy="762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GB">
              <a:solidFill>
                <a:srgbClr val="003D7D"/>
              </a:solidFill>
            </a:endParaRPr>
          </a:p>
        </p:txBody>
      </p:sp>
      <p:sp>
        <p:nvSpPr>
          <p:cNvPr id="19" name="Text Box 6"/>
          <p:cNvSpPr txBox="1">
            <a:spLocks noChangeArrowheads="1"/>
          </p:cNvSpPr>
          <p:nvPr/>
        </p:nvSpPr>
        <p:spPr bwMode="auto">
          <a:xfrm>
            <a:off x="169061" y="3396720"/>
            <a:ext cx="2763904" cy="11818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73187" tIns="36594" rIns="73187" bIns="36594">
            <a:spAutoFit/>
          </a:bodyPr>
          <a:lstStyle>
            <a:lvl1pPr algn="l" defTabSz="912813">
              <a:defRPr sz="2400">
                <a:solidFill>
                  <a:schemeClr val="tx1"/>
                </a:solidFill>
                <a:latin typeface="Times New Roman" panose="02020603050405020304" pitchFamily="18" charset="0"/>
              </a:defRPr>
            </a:lvl1pPr>
            <a:lvl2pPr algn="l" defTabSz="912813">
              <a:defRPr sz="2400">
                <a:solidFill>
                  <a:schemeClr val="tx1"/>
                </a:solidFill>
                <a:latin typeface="Times New Roman" panose="02020603050405020304" pitchFamily="18" charset="0"/>
              </a:defRPr>
            </a:lvl2pPr>
            <a:lvl3pPr marL="912813" algn="l" defTabSz="912813">
              <a:defRPr sz="2400">
                <a:solidFill>
                  <a:schemeClr val="tx1"/>
                </a:solidFill>
                <a:latin typeface="Times New Roman" panose="02020603050405020304" pitchFamily="18" charset="0"/>
              </a:defRPr>
            </a:lvl3pPr>
            <a:lvl4pPr marL="1373188" algn="l" defTabSz="912813">
              <a:defRPr sz="2400">
                <a:solidFill>
                  <a:schemeClr val="tx1"/>
                </a:solidFill>
                <a:latin typeface="Times New Roman" panose="02020603050405020304" pitchFamily="18" charset="0"/>
              </a:defRPr>
            </a:lvl4pPr>
            <a:lvl5pPr algn="l" defTabSz="912813">
              <a:defRPr sz="2400">
                <a:solidFill>
                  <a:schemeClr val="tx1"/>
                </a:solidFill>
                <a:latin typeface="Times New Roman" panose="02020603050405020304" pitchFamily="18" charset="0"/>
              </a:defRPr>
            </a:lvl5pPr>
            <a:lvl6pPr defTabSz="912813" eaLnBrk="0" fontAlgn="base" hangingPunct="0">
              <a:spcBef>
                <a:spcPct val="0"/>
              </a:spcBef>
              <a:spcAft>
                <a:spcPct val="0"/>
              </a:spcAft>
              <a:defRPr sz="2400">
                <a:solidFill>
                  <a:schemeClr val="tx1"/>
                </a:solidFill>
                <a:latin typeface="Times New Roman" panose="02020603050405020304" pitchFamily="18" charset="0"/>
              </a:defRPr>
            </a:lvl6pPr>
            <a:lvl7pPr defTabSz="912813" eaLnBrk="0" fontAlgn="base" hangingPunct="0">
              <a:spcBef>
                <a:spcPct val="0"/>
              </a:spcBef>
              <a:spcAft>
                <a:spcPct val="0"/>
              </a:spcAft>
              <a:defRPr sz="2400">
                <a:solidFill>
                  <a:schemeClr val="tx1"/>
                </a:solidFill>
                <a:latin typeface="Times New Roman" panose="02020603050405020304" pitchFamily="18" charset="0"/>
              </a:defRPr>
            </a:lvl7pPr>
            <a:lvl8pPr defTabSz="912813" eaLnBrk="0" fontAlgn="base" hangingPunct="0">
              <a:spcBef>
                <a:spcPct val="0"/>
              </a:spcBef>
              <a:spcAft>
                <a:spcPct val="0"/>
              </a:spcAft>
              <a:defRPr sz="2400">
                <a:solidFill>
                  <a:schemeClr val="tx1"/>
                </a:solidFill>
                <a:latin typeface="Times New Roman" panose="02020603050405020304" pitchFamily="18" charset="0"/>
              </a:defRPr>
            </a:lvl8pPr>
            <a:lvl9pPr defTabSz="912813"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800" b="1" dirty="0">
                <a:solidFill>
                  <a:srgbClr val="003D7D"/>
                </a:solidFill>
                <a:latin typeface="+mn-lt"/>
              </a:rPr>
              <a:t>Products purchased </a:t>
            </a:r>
          </a:p>
          <a:p>
            <a:r>
              <a:rPr lang="en-US" sz="1800" b="1" dirty="0">
                <a:solidFill>
                  <a:srgbClr val="003D7D"/>
                </a:solidFill>
                <a:latin typeface="+mn-lt"/>
              </a:rPr>
              <a:t>by innovators/imitators</a:t>
            </a:r>
          </a:p>
          <a:p>
            <a:r>
              <a:rPr lang="en-US" sz="1800" b="1" dirty="0">
                <a:solidFill>
                  <a:srgbClr val="003D7D"/>
                </a:solidFill>
                <a:latin typeface="+mn-lt"/>
              </a:rPr>
              <a:t>each month</a:t>
            </a:r>
          </a:p>
        </p:txBody>
      </p:sp>
      <p:sp>
        <p:nvSpPr>
          <p:cNvPr id="16" name="Text Box 8"/>
          <p:cNvSpPr txBox="1">
            <a:spLocks noChangeArrowheads="1"/>
          </p:cNvSpPr>
          <p:nvPr/>
        </p:nvSpPr>
        <p:spPr bwMode="auto">
          <a:xfrm>
            <a:off x="2454279" y="5238257"/>
            <a:ext cx="3429000" cy="6279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73187" tIns="36594" rIns="73187" bIns="36594">
            <a:spAutoFit/>
          </a:bodyPr>
          <a:lstStyle>
            <a:lvl1pPr algn="l" defTabSz="912813">
              <a:defRPr sz="2400">
                <a:solidFill>
                  <a:schemeClr val="tx1"/>
                </a:solidFill>
                <a:latin typeface="Times New Roman" panose="02020603050405020304" pitchFamily="18" charset="0"/>
              </a:defRPr>
            </a:lvl1pPr>
            <a:lvl2pPr algn="l" defTabSz="912813">
              <a:defRPr sz="2400">
                <a:solidFill>
                  <a:schemeClr val="tx1"/>
                </a:solidFill>
                <a:latin typeface="Times New Roman" panose="02020603050405020304" pitchFamily="18" charset="0"/>
              </a:defRPr>
            </a:lvl2pPr>
            <a:lvl3pPr marL="912813" algn="l" defTabSz="912813">
              <a:defRPr sz="2400">
                <a:solidFill>
                  <a:schemeClr val="tx1"/>
                </a:solidFill>
                <a:latin typeface="Times New Roman" panose="02020603050405020304" pitchFamily="18" charset="0"/>
              </a:defRPr>
            </a:lvl3pPr>
            <a:lvl4pPr marL="1373188" algn="l" defTabSz="912813">
              <a:defRPr sz="2400">
                <a:solidFill>
                  <a:schemeClr val="tx1"/>
                </a:solidFill>
                <a:latin typeface="Times New Roman" panose="02020603050405020304" pitchFamily="18" charset="0"/>
              </a:defRPr>
            </a:lvl4pPr>
            <a:lvl5pPr algn="l" defTabSz="912813">
              <a:defRPr sz="2400">
                <a:solidFill>
                  <a:schemeClr val="tx1"/>
                </a:solidFill>
                <a:latin typeface="Times New Roman" panose="02020603050405020304" pitchFamily="18" charset="0"/>
              </a:defRPr>
            </a:lvl5pPr>
            <a:lvl6pPr defTabSz="912813" eaLnBrk="0" fontAlgn="base" hangingPunct="0">
              <a:spcBef>
                <a:spcPct val="0"/>
              </a:spcBef>
              <a:spcAft>
                <a:spcPct val="0"/>
              </a:spcAft>
              <a:defRPr sz="2400">
                <a:solidFill>
                  <a:schemeClr val="tx1"/>
                </a:solidFill>
                <a:latin typeface="Times New Roman" panose="02020603050405020304" pitchFamily="18" charset="0"/>
              </a:defRPr>
            </a:lvl6pPr>
            <a:lvl7pPr defTabSz="912813" eaLnBrk="0" fontAlgn="base" hangingPunct="0">
              <a:spcBef>
                <a:spcPct val="0"/>
              </a:spcBef>
              <a:spcAft>
                <a:spcPct val="0"/>
              </a:spcAft>
              <a:defRPr sz="2400">
                <a:solidFill>
                  <a:schemeClr val="tx1"/>
                </a:solidFill>
                <a:latin typeface="Times New Roman" panose="02020603050405020304" pitchFamily="18" charset="0"/>
              </a:defRPr>
            </a:lvl7pPr>
            <a:lvl8pPr defTabSz="912813" eaLnBrk="0" fontAlgn="base" hangingPunct="0">
              <a:spcBef>
                <a:spcPct val="0"/>
              </a:spcBef>
              <a:spcAft>
                <a:spcPct val="0"/>
              </a:spcAft>
              <a:defRPr sz="2400">
                <a:solidFill>
                  <a:schemeClr val="tx1"/>
                </a:solidFill>
                <a:latin typeface="Times New Roman" panose="02020603050405020304" pitchFamily="18" charset="0"/>
              </a:defRPr>
            </a:lvl8pPr>
            <a:lvl9pPr defTabSz="912813"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800" b="1" dirty="0">
                <a:solidFill>
                  <a:srgbClr val="003D7D"/>
                </a:solidFill>
                <a:latin typeface="+mn-lt"/>
              </a:rPr>
              <a:t>Innovators: Adoptions due to external influence</a:t>
            </a:r>
            <a:endParaRPr lang="en-US" sz="1800" dirty="0">
              <a:solidFill>
                <a:srgbClr val="003D7D"/>
              </a:solidFill>
              <a:latin typeface="+mn-lt"/>
            </a:endParaRPr>
          </a:p>
        </p:txBody>
      </p:sp>
      <p:sp>
        <p:nvSpPr>
          <p:cNvPr id="17" name="Freeform 18"/>
          <p:cNvSpPr>
            <a:spLocks/>
          </p:cNvSpPr>
          <p:nvPr/>
        </p:nvSpPr>
        <p:spPr bwMode="auto">
          <a:xfrm rot="21578275" flipV="1">
            <a:off x="1908548" y="4611589"/>
            <a:ext cx="4800600" cy="838200"/>
          </a:xfrm>
          <a:custGeom>
            <a:avLst/>
            <a:gdLst>
              <a:gd name="T0" fmla="*/ 0 w 2125"/>
              <a:gd name="T1" fmla="*/ 920 h 921"/>
              <a:gd name="T2" fmla="*/ 198 w 2125"/>
              <a:gd name="T3" fmla="*/ 904 h 921"/>
              <a:gd name="T4" fmla="*/ 309 w 2125"/>
              <a:gd name="T5" fmla="*/ 888 h 921"/>
              <a:gd name="T6" fmla="*/ 432 w 2125"/>
              <a:gd name="T7" fmla="*/ 857 h 921"/>
              <a:gd name="T8" fmla="*/ 525 w 2125"/>
              <a:gd name="T9" fmla="*/ 817 h 921"/>
              <a:gd name="T10" fmla="*/ 692 w 2125"/>
              <a:gd name="T11" fmla="*/ 729 h 921"/>
              <a:gd name="T12" fmla="*/ 859 w 2125"/>
              <a:gd name="T13" fmla="*/ 606 h 921"/>
              <a:gd name="T14" fmla="*/ 1118 w 2125"/>
              <a:gd name="T15" fmla="*/ 357 h 921"/>
              <a:gd name="T16" fmla="*/ 1315 w 2125"/>
              <a:gd name="T17" fmla="*/ 182 h 921"/>
              <a:gd name="T18" fmla="*/ 1445 w 2125"/>
              <a:gd name="T19" fmla="*/ 103 h 921"/>
              <a:gd name="T20" fmla="*/ 1618 w 2125"/>
              <a:gd name="T21" fmla="*/ 47 h 921"/>
              <a:gd name="T22" fmla="*/ 1809 w 2125"/>
              <a:gd name="T23" fmla="*/ 24 h 921"/>
              <a:gd name="T24" fmla="*/ 1951 w 2125"/>
              <a:gd name="T25" fmla="*/ 8 h 921"/>
              <a:gd name="T26" fmla="*/ 2124 w 2125"/>
              <a:gd name="T27" fmla="*/ 0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5" h="921">
                <a:moveTo>
                  <a:pt x="0" y="920"/>
                </a:moveTo>
                <a:lnTo>
                  <a:pt x="198" y="904"/>
                </a:lnTo>
                <a:lnTo>
                  <a:pt x="309" y="888"/>
                </a:lnTo>
                <a:lnTo>
                  <a:pt x="432" y="857"/>
                </a:lnTo>
                <a:lnTo>
                  <a:pt x="525" y="817"/>
                </a:lnTo>
                <a:lnTo>
                  <a:pt x="692" y="729"/>
                </a:lnTo>
                <a:lnTo>
                  <a:pt x="859" y="606"/>
                </a:lnTo>
                <a:lnTo>
                  <a:pt x="1118" y="357"/>
                </a:lnTo>
                <a:lnTo>
                  <a:pt x="1315" y="182"/>
                </a:lnTo>
                <a:lnTo>
                  <a:pt x="1445" y="103"/>
                </a:lnTo>
                <a:lnTo>
                  <a:pt x="1618" y="47"/>
                </a:lnTo>
                <a:lnTo>
                  <a:pt x="1809" y="24"/>
                </a:lnTo>
                <a:lnTo>
                  <a:pt x="1951" y="8"/>
                </a:lnTo>
                <a:lnTo>
                  <a:pt x="2124" y="0"/>
                </a:lnTo>
              </a:path>
            </a:pathLst>
          </a:custGeom>
          <a:noFill/>
          <a:ln w="25400" cap="rnd" cmpd="sng">
            <a:solidFill>
              <a:srgbClr val="C00000"/>
            </a:solidFill>
            <a:prstDash val="solid"/>
            <a:round/>
            <a:headEnd type="none" w="sm" len="sm"/>
            <a:tailEnd type="none" w="sm" len="sm"/>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solidFill>
                <a:srgbClr val="003D7D"/>
              </a:solidFill>
            </a:endParaRPr>
          </a:p>
        </p:txBody>
      </p:sp>
    </p:spTree>
    <p:extLst>
      <p:ext uri="{BB962C8B-B14F-4D97-AF65-F5344CB8AC3E}">
        <p14:creationId xmlns:p14="http://schemas.microsoft.com/office/powerpoint/2010/main" xmlns="" val="38675223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5536" y="2348880"/>
            <a:ext cx="8315665" cy="3657917"/>
          </a:xfrm>
          <a:prstGeom prst="rect">
            <a:avLst/>
          </a:prstGeom>
        </p:spPr>
      </p:pic>
      <p:sp>
        <p:nvSpPr>
          <p:cNvPr id="3" name="Title 1"/>
          <p:cNvSpPr txBox="1">
            <a:spLocks/>
          </p:cNvSpPr>
          <p:nvPr/>
        </p:nvSpPr>
        <p:spPr>
          <a:xfrm>
            <a:off x="827940" y="1196752"/>
            <a:ext cx="7450856" cy="706438"/>
          </a:xfrm>
          <a:prstGeom prst="rect">
            <a:avLst/>
          </a:prstGeom>
        </p:spPr>
        <p:txBody>
          <a:bodyPr/>
          <a:lstStyle>
            <a:lvl1pPr algn="l" rtl="0" eaLnBrk="0" fontAlgn="base" hangingPunct="0">
              <a:spcBef>
                <a:spcPct val="0"/>
              </a:spcBef>
              <a:spcAft>
                <a:spcPct val="0"/>
              </a:spcAft>
              <a:defRPr sz="2800">
                <a:solidFill>
                  <a:srgbClr val="C09B12"/>
                </a:solidFill>
                <a:latin typeface="+mj-lt"/>
                <a:ea typeface="+mj-ea"/>
                <a:cs typeface="+mj-cs"/>
              </a:defRPr>
            </a:lvl1pPr>
            <a:lvl2pPr algn="l" rtl="0" eaLnBrk="0" fontAlgn="base" hangingPunct="0">
              <a:spcBef>
                <a:spcPct val="0"/>
              </a:spcBef>
              <a:spcAft>
                <a:spcPct val="0"/>
              </a:spcAft>
              <a:defRPr sz="2800">
                <a:solidFill>
                  <a:srgbClr val="C09B12"/>
                </a:solidFill>
                <a:latin typeface="Baskerville Old Face" pitchFamily="18" charset="0"/>
              </a:defRPr>
            </a:lvl2pPr>
            <a:lvl3pPr algn="l" rtl="0" eaLnBrk="0" fontAlgn="base" hangingPunct="0">
              <a:spcBef>
                <a:spcPct val="0"/>
              </a:spcBef>
              <a:spcAft>
                <a:spcPct val="0"/>
              </a:spcAft>
              <a:defRPr sz="2800">
                <a:solidFill>
                  <a:srgbClr val="C09B12"/>
                </a:solidFill>
                <a:latin typeface="Baskerville Old Face" pitchFamily="18" charset="0"/>
              </a:defRPr>
            </a:lvl3pPr>
            <a:lvl4pPr algn="l" rtl="0" eaLnBrk="0" fontAlgn="base" hangingPunct="0">
              <a:spcBef>
                <a:spcPct val="0"/>
              </a:spcBef>
              <a:spcAft>
                <a:spcPct val="0"/>
              </a:spcAft>
              <a:defRPr sz="2800">
                <a:solidFill>
                  <a:srgbClr val="C09B12"/>
                </a:solidFill>
                <a:latin typeface="Baskerville Old Face" pitchFamily="18" charset="0"/>
              </a:defRPr>
            </a:lvl4pPr>
            <a:lvl5pPr algn="l" rtl="0" eaLnBrk="0" fontAlgn="base" hangingPunct="0">
              <a:spcBef>
                <a:spcPct val="0"/>
              </a:spcBef>
              <a:spcAft>
                <a:spcPct val="0"/>
              </a:spcAft>
              <a:defRPr sz="2800">
                <a:solidFill>
                  <a:srgbClr val="C09B12"/>
                </a:solidFill>
                <a:latin typeface="Baskerville Old Face" pitchFamily="18" charset="0"/>
              </a:defRPr>
            </a:lvl5pPr>
            <a:lvl6pPr marL="457200" algn="l" rtl="0" fontAlgn="base">
              <a:spcBef>
                <a:spcPct val="0"/>
              </a:spcBef>
              <a:spcAft>
                <a:spcPct val="0"/>
              </a:spcAft>
              <a:defRPr sz="2800">
                <a:solidFill>
                  <a:srgbClr val="C09B12"/>
                </a:solidFill>
                <a:latin typeface="Baskerville Old Face" pitchFamily="18" charset="0"/>
              </a:defRPr>
            </a:lvl6pPr>
            <a:lvl7pPr marL="914400" algn="l" rtl="0" fontAlgn="base">
              <a:spcBef>
                <a:spcPct val="0"/>
              </a:spcBef>
              <a:spcAft>
                <a:spcPct val="0"/>
              </a:spcAft>
              <a:defRPr sz="2800">
                <a:solidFill>
                  <a:srgbClr val="C09B12"/>
                </a:solidFill>
                <a:latin typeface="Baskerville Old Face" pitchFamily="18" charset="0"/>
              </a:defRPr>
            </a:lvl7pPr>
            <a:lvl8pPr marL="1371600" algn="l" rtl="0" fontAlgn="base">
              <a:spcBef>
                <a:spcPct val="0"/>
              </a:spcBef>
              <a:spcAft>
                <a:spcPct val="0"/>
              </a:spcAft>
              <a:defRPr sz="2800">
                <a:solidFill>
                  <a:srgbClr val="C09B12"/>
                </a:solidFill>
                <a:latin typeface="Baskerville Old Face" pitchFamily="18" charset="0"/>
              </a:defRPr>
            </a:lvl8pPr>
            <a:lvl9pPr marL="1828800" algn="l" rtl="0" fontAlgn="base">
              <a:spcBef>
                <a:spcPct val="0"/>
              </a:spcBef>
              <a:spcAft>
                <a:spcPct val="0"/>
              </a:spcAft>
              <a:defRPr sz="2800">
                <a:solidFill>
                  <a:srgbClr val="C09B12"/>
                </a:solidFill>
                <a:latin typeface="Baskerville Old Face" pitchFamily="18" charset="0"/>
              </a:defRPr>
            </a:lvl9pPr>
          </a:lstStyle>
          <a:p>
            <a:r>
              <a:rPr lang="en-GB" b="0" kern="0" dirty="0">
                <a:solidFill>
                  <a:srgbClr val="003D7D"/>
                </a:solidFill>
              </a:rPr>
              <a:t>Observed product sales (new adopters) over time=</a:t>
            </a:r>
          </a:p>
          <a:p>
            <a:r>
              <a:rPr lang="en-GB" b="0" kern="0" dirty="0">
                <a:solidFill>
                  <a:srgbClr val="003D7D"/>
                </a:solidFill>
              </a:rPr>
              <a:t>Innovators + imitators</a:t>
            </a:r>
          </a:p>
        </p:txBody>
      </p:sp>
    </p:spTree>
    <p:extLst>
      <p:ext uri="{BB962C8B-B14F-4D97-AF65-F5344CB8AC3E}">
        <p14:creationId xmlns:p14="http://schemas.microsoft.com/office/powerpoint/2010/main" xmlns="" val="19438100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bwMode="auto">
          <a:xfrm>
            <a:off x="2492653" y="1052736"/>
            <a:ext cx="7777162" cy="43227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180975" indent="-180975" algn="l" rtl="0" eaLnBrk="0" fontAlgn="base" hangingPunct="0">
              <a:spcBef>
                <a:spcPct val="20000"/>
              </a:spcBef>
              <a:spcAft>
                <a:spcPct val="0"/>
              </a:spcAft>
              <a:buChar char="•"/>
              <a:defRPr sz="2000">
                <a:solidFill>
                  <a:srgbClr val="003D7D"/>
                </a:solidFill>
                <a:latin typeface="+mn-lt"/>
                <a:ea typeface="+mn-ea"/>
                <a:cs typeface="+mn-cs"/>
              </a:defRPr>
            </a:lvl1pPr>
            <a:lvl2pPr marL="692150" indent="-150813" algn="l" rtl="0" eaLnBrk="0" fontAlgn="base" hangingPunct="0">
              <a:spcBef>
                <a:spcPct val="20000"/>
              </a:spcBef>
              <a:spcAft>
                <a:spcPct val="0"/>
              </a:spcAft>
              <a:buFont typeface="Arial" charset="0"/>
              <a:buChar char="◦"/>
              <a:defRPr sz="2000">
                <a:solidFill>
                  <a:srgbClr val="C09B12"/>
                </a:solidFill>
                <a:latin typeface="+mn-lt"/>
              </a:defRPr>
            </a:lvl2pPr>
            <a:lvl3pPr marL="979488" indent="-107950" algn="l" rtl="0" eaLnBrk="0" fontAlgn="base" hangingPunct="0">
              <a:spcBef>
                <a:spcPct val="20000"/>
              </a:spcBef>
              <a:spcAft>
                <a:spcPct val="0"/>
              </a:spcAft>
              <a:buFont typeface="Arial" charset="0"/>
              <a:buChar char="▪"/>
              <a:defRPr sz="2000">
                <a:solidFill>
                  <a:srgbClr val="C09B12"/>
                </a:solidFill>
                <a:latin typeface="+mn-lt"/>
              </a:defRPr>
            </a:lvl3pPr>
            <a:lvl4pPr marL="1339850" indent="-180975" algn="l" rtl="0" eaLnBrk="0" fontAlgn="base" hangingPunct="0">
              <a:spcBef>
                <a:spcPct val="20000"/>
              </a:spcBef>
              <a:spcAft>
                <a:spcPct val="0"/>
              </a:spcAft>
              <a:buFont typeface="Arial" charset="0"/>
              <a:buChar char="­"/>
              <a:defRPr sz="2000">
                <a:solidFill>
                  <a:srgbClr val="C09B12"/>
                </a:solidFill>
                <a:latin typeface="+mn-lt"/>
              </a:defRPr>
            </a:lvl4pPr>
            <a:lvl5pPr marL="1690688" indent="-171450" algn="l" rtl="0" eaLnBrk="0" fontAlgn="base" hangingPunct="0">
              <a:spcBef>
                <a:spcPct val="20000"/>
              </a:spcBef>
              <a:spcAft>
                <a:spcPct val="0"/>
              </a:spcAft>
              <a:buFont typeface="Arial" charset="0"/>
              <a:buChar char="­"/>
              <a:defRPr sz="2000">
                <a:solidFill>
                  <a:srgbClr val="C09B12"/>
                </a:solidFill>
                <a:latin typeface="+mn-lt"/>
              </a:defRPr>
            </a:lvl5pPr>
            <a:lvl6pPr marL="2147888" indent="-171450" algn="l" rtl="0" fontAlgn="base">
              <a:spcBef>
                <a:spcPct val="20000"/>
              </a:spcBef>
              <a:spcAft>
                <a:spcPct val="0"/>
              </a:spcAft>
              <a:buFont typeface="Arial" charset="0"/>
              <a:buChar char="­"/>
              <a:defRPr sz="2000">
                <a:solidFill>
                  <a:srgbClr val="C09B12"/>
                </a:solidFill>
                <a:latin typeface="+mn-lt"/>
              </a:defRPr>
            </a:lvl6pPr>
            <a:lvl7pPr marL="2605088" indent="-171450" algn="l" rtl="0" fontAlgn="base">
              <a:spcBef>
                <a:spcPct val="20000"/>
              </a:spcBef>
              <a:spcAft>
                <a:spcPct val="0"/>
              </a:spcAft>
              <a:buFont typeface="Arial" charset="0"/>
              <a:buChar char="­"/>
              <a:defRPr sz="2000">
                <a:solidFill>
                  <a:srgbClr val="C09B12"/>
                </a:solidFill>
                <a:latin typeface="+mn-lt"/>
              </a:defRPr>
            </a:lvl7pPr>
            <a:lvl8pPr marL="3062288" indent="-171450" algn="l" rtl="0" fontAlgn="base">
              <a:spcBef>
                <a:spcPct val="20000"/>
              </a:spcBef>
              <a:spcAft>
                <a:spcPct val="0"/>
              </a:spcAft>
              <a:buFont typeface="Arial" charset="0"/>
              <a:buChar char="­"/>
              <a:defRPr sz="2000">
                <a:solidFill>
                  <a:srgbClr val="C09B12"/>
                </a:solidFill>
                <a:latin typeface="+mn-lt"/>
              </a:defRPr>
            </a:lvl8pPr>
            <a:lvl9pPr marL="3519488" indent="-171450" algn="l" rtl="0" fontAlgn="base">
              <a:spcBef>
                <a:spcPct val="20000"/>
              </a:spcBef>
              <a:spcAft>
                <a:spcPct val="0"/>
              </a:spcAft>
              <a:buFont typeface="Arial" charset="0"/>
              <a:buChar char="­"/>
              <a:defRPr sz="2000">
                <a:solidFill>
                  <a:srgbClr val="C09B12"/>
                </a:solidFill>
                <a:latin typeface="+mn-lt"/>
              </a:defRPr>
            </a:lvl9pPr>
          </a:lstStyle>
          <a:p>
            <a:pPr marL="0" indent="0">
              <a:buFontTx/>
              <a:buNone/>
            </a:pPr>
            <a:r>
              <a:rPr lang="en-GB" b="0" kern="0" dirty="0" smtClean="0"/>
              <a:t>For each time period (e.g., each month/year),</a:t>
            </a:r>
            <a:endParaRPr lang="en-GB" b="0" kern="0" dirty="0"/>
          </a:p>
          <a:p>
            <a:pPr marL="0" indent="0">
              <a:buFontTx/>
              <a:buNone/>
            </a:pPr>
            <a:r>
              <a:rPr lang="en-GB" b="1" kern="0" dirty="0">
                <a:solidFill>
                  <a:srgbClr val="C00000"/>
                </a:solidFill>
              </a:rPr>
              <a:t>All adopters= innovators + imitators</a:t>
            </a:r>
          </a:p>
          <a:p>
            <a:pPr marL="0" indent="0">
              <a:buFontTx/>
              <a:buNone/>
            </a:pPr>
            <a:endParaRPr lang="en-GB" b="0" kern="0" dirty="0"/>
          </a:p>
          <a:p>
            <a:pPr marL="0" indent="0">
              <a:buFontTx/>
              <a:buNone/>
            </a:pPr>
            <a:endParaRPr lang="en-GB" b="0" kern="0" dirty="0"/>
          </a:p>
        </p:txBody>
      </p:sp>
      <p:sp>
        <p:nvSpPr>
          <p:cNvPr id="292866"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292867"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292868"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292869"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292870" name="Rectangle 6"/>
          <p:cNvSpPr>
            <a:spLocks noGrp="1" noChangeArrowheads="1"/>
          </p:cNvSpPr>
          <p:nvPr>
            <p:ph type="title"/>
          </p:nvPr>
        </p:nvSpPr>
        <p:spPr>
          <a:xfrm>
            <a:off x="1000125" y="381000"/>
            <a:ext cx="7143750" cy="989013"/>
          </a:xfrm>
          <a:noFill/>
          <a:ln/>
        </p:spPr>
        <p:txBody>
          <a:bodyPr lIns="92066" tIns="46034" rIns="92066" bIns="46034"/>
          <a:lstStyle/>
          <a:p>
            <a:r>
              <a:rPr lang="en-GB" dirty="0"/>
              <a:t>Bass model</a:t>
            </a:r>
            <a:endParaRPr lang="en-US" b="0" dirty="0"/>
          </a:p>
        </p:txBody>
      </p:sp>
      <p:sp>
        <p:nvSpPr>
          <p:cNvPr id="292871" name="Rectangle 7"/>
          <p:cNvSpPr>
            <a:spLocks noGrp="1" noChangeArrowheads="1"/>
          </p:cNvSpPr>
          <p:nvPr>
            <p:ph type="body" idx="1"/>
          </p:nvPr>
        </p:nvSpPr>
        <p:spPr>
          <a:xfrm>
            <a:off x="0" y="1930400"/>
            <a:ext cx="9252519" cy="1644650"/>
          </a:xfrm>
          <a:noFill/>
          <a:ln/>
        </p:spPr>
        <p:txBody>
          <a:bodyPr lIns="92066" tIns="46034" rIns="92066" bIns="46034"/>
          <a:lstStyle/>
          <a:p>
            <a:pPr marL="0" indent="0">
              <a:spcAft>
                <a:spcPct val="75000"/>
              </a:spcAft>
              <a:buFont typeface="Wingdings" panose="05000000000000000000" pitchFamily="2" charset="2"/>
              <a:buNone/>
              <a:tabLst>
                <a:tab pos="1052513" algn="r"/>
                <a:tab pos="1331913" algn="ctr"/>
                <a:tab pos="1625600" algn="l"/>
                <a:tab pos="2120900" algn="ctr"/>
                <a:tab pos="2957513" algn="ctr"/>
                <a:tab pos="3903663" algn="ctr"/>
                <a:tab pos="5327650" algn="ctr"/>
              </a:tabLst>
            </a:pPr>
            <a:r>
              <a:rPr lang="en-US" sz="1700" dirty="0"/>
              <a:t>	</a:t>
            </a:r>
            <a:r>
              <a:rPr lang="en-US" sz="1400" b="1" i="1" dirty="0" err="1"/>
              <a:t>n</a:t>
            </a:r>
            <a:r>
              <a:rPr lang="en-US" sz="1400" b="1" i="1" baseline="-25000" dirty="0" err="1"/>
              <a:t>t</a:t>
            </a:r>
            <a:r>
              <a:rPr lang="en-US" sz="1400" b="1" dirty="0"/>
              <a:t>	=	</a:t>
            </a:r>
            <a:r>
              <a:rPr lang="en-US" sz="1400" b="1" i="1" dirty="0"/>
              <a:t>p </a:t>
            </a:r>
            <a:r>
              <a:rPr lang="en-US" sz="1400" b="1" dirty="0"/>
              <a:t> *	   Remaining  Potential      +       	</a:t>
            </a:r>
            <a:r>
              <a:rPr lang="en-US" sz="1400" b="1" i="1" dirty="0"/>
              <a:t>q </a:t>
            </a:r>
            <a:r>
              <a:rPr lang="en-US" sz="1400" b="1" dirty="0"/>
              <a:t> *  Adopter Proportion  *  Remaining Potential		    </a:t>
            </a:r>
          </a:p>
          <a:p>
            <a:pPr marL="0" indent="0">
              <a:spcAft>
                <a:spcPct val="125000"/>
              </a:spcAft>
              <a:buFont typeface="Wingdings" panose="05000000000000000000" pitchFamily="2" charset="2"/>
              <a:buNone/>
              <a:tabLst>
                <a:tab pos="1052513" algn="r"/>
                <a:tab pos="1331913" algn="ctr"/>
                <a:tab pos="1625600" algn="l"/>
                <a:tab pos="2120900" algn="ctr"/>
                <a:tab pos="2957513" algn="ctr"/>
                <a:tab pos="3903663" algn="ctr"/>
                <a:tab pos="5327650" algn="ctr"/>
              </a:tabLst>
            </a:pPr>
            <a:r>
              <a:rPr lang="en-US" sz="1400" b="1" dirty="0"/>
              <a:t>				      </a:t>
            </a:r>
            <a:r>
              <a:rPr lang="en-US" sz="1400" b="1" dirty="0">
                <a:solidFill>
                  <a:srgbClr val="C00000"/>
                </a:solidFill>
              </a:rPr>
              <a:t>Innovation		 		Imitation</a:t>
            </a:r>
            <a:br>
              <a:rPr lang="en-US" sz="1400" b="1" dirty="0">
                <a:solidFill>
                  <a:srgbClr val="C00000"/>
                </a:solidFill>
              </a:rPr>
            </a:br>
            <a:r>
              <a:rPr lang="en-US" sz="1400" b="1" dirty="0">
                <a:solidFill>
                  <a:srgbClr val="C00000"/>
                </a:solidFill>
              </a:rPr>
              <a:t>				         Effect		 		Effect</a:t>
            </a:r>
          </a:p>
        </p:txBody>
      </p:sp>
      <p:sp>
        <p:nvSpPr>
          <p:cNvPr id="292872" name="Freeform 8"/>
          <p:cNvSpPr>
            <a:spLocks/>
          </p:cNvSpPr>
          <p:nvPr/>
        </p:nvSpPr>
        <p:spPr bwMode="auto">
          <a:xfrm>
            <a:off x="1763688" y="2341766"/>
            <a:ext cx="2224133" cy="189217"/>
          </a:xfrm>
          <a:custGeom>
            <a:avLst/>
            <a:gdLst>
              <a:gd name="T0" fmla="*/ 0 w 1287"/>
              <a:gd name="T1" fmla="*/ 0 h 104"/>
              <a:gd name="T2" fmla="*/ 0 w 1287"/>
              <a:gd name="T3" fmla="*/ 103 h 104"/>
              <a:gd name="T4" fmla="*/ 1283 w 1287"/>
              <a:gd name="T5" fmla="*/ 103 h 104"/>
              <a:gd name="T6" fmla="*/ 1286 w 1287"/>
              <a:gd name="T7" fmla="*/ 2 h 104"/>
            </a:gdLst>
            <a:ahLst/>
            <a:cxnLst>
              <a:cxn ang="0">
                <a:pos x="T0" y="T1"/>
              </a:cxn>
              <a:cxn ang="0">
                <a:pos x="T2" y="T3"/>
              </a:cxn>
              <a:cxn ang="0">
                <a:pos x="T4" y="T5"/>
              </a:cxn>
              <a:cxn ang="0">
                <a:pos x="T6" y="T7"/>
              </a:cxn>
            </a:cxnLst>
            <a:rect l="0" t="0" r="r" b="b"/>
            <a:pathLst>
              <a:path w="1287" h="104">
                <a:moveTo>
                  <a:pt x="0" y="0"/>
                </a:moveTo>
                <a:lnTo>
                  <a:pt x="0" y="103"/>
                </a:lnTo>
                <a:lnTo>
                  <a:pt x="1283" y="103"/>
                </a:lnTo>
                <a:lnTo>
                  <a:pt x="1286" y="2"/>
                </a:lnTo>
              </a:path>
            </a:pathLst>
          </a:custGeom>
          <a:noFill/>
          <a:ln w="25400" cap="rnd" cmpd="sng">
            <a:solidFill>
              <a:schemeClr val="accent2"/>
            </a:solidFill>
            <a:prstDash val="solid"/>
            <a:round/>
            <a:headEnd type="none" w="sm" len="sm"/>
            <a:tailEnd type="none" w="sm" len="sm"/>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292873" name="Freeform 9"/>
          <p:cNvSpPr>
            <a:spLocks/>
          </p:cNvSpPr>
          <p:nvPr/>
        </p:nvSpPr>
        <p:spPr bwMode="auto">
          <a:xfrm>
            <a:off x="4788024" y="2416684"/>
            <a:ext cx="3888432" cy="114299"/>
          </a:xfrm>
          <a:custGeom>
            <a:avLst/>
            <a:gdLst>
              <a:gd name="T0" fmla="*/ 0 w 1568"/>
              <a:gd name="T1" fmla="*/ 1 h 108"/>
              <a:gd name="T2" fmla="*/ 0 w 1568"/>
              <a:gd name="T3" fmla="*/ 107 h 108"/>
              <a:gd name="T4" fmla="*/ 1567 w 1568"/>
              <a:gd name="T5" fmla="*/ 107 h 108"/>
              <a:gd name="T6" fmla="*/ 1567 w 1568"/>
              <a:gd name="T7" fmla="*/ 0 h 108"/>
            </a:gdLst>
            <a:ahLst/>
            <a:cxnLst>
              <a:cxn ang="0">
                <a:pos x="T0" y="T1"/>
              </a:cxn>
              <a:cxn ang="0">
                <a:pos x="T2" y="T3"/>
              </a:cxn>
              <a:cxn ang="0">
                <a:pos x="T4" y="T5"/>
              </a:cxn>
              <a:cxn ang="0">
                <a:pos x="T6" y="T7"/>
              </a:cxn>
            </a:cxnLst>
            <a:rect l="0" t="0" r="r" b="b"/>
            <a:pathLst>
              <a:path w="1568" h="108">
                <a:moveTo>
                  <a:pt x="0" y="1"/>
                </a:moveTo>
                <a:lnTo>
                  <a:pt x="0" y="107"/>
                </a:lnTo>
                <a:lnTo>
                  <a:pt x="1567" y="107"/>
                </a:lnTo>
                <a:lnTo>
                  <a:pt x="1567" y="0"/>
                </a:lnTo>
              </a:path>
            </a:pathLst>
          </a:custGeom>
          <a:noFill/>
          <a:ln w="25400" cap="rnd" cmpd="sng">
            <a:solidFill>
              <a:schemeClr val="accent2"/>
            </a:solidFill>
            <a:prstDash val="solid"/>
            <a:round/>
            <a:headEnd type="none" w="sm" len="sm"/>
            <a:tailEnd type="none" w="sm" len="sm"/>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13" name="Rectangle 10"/>
          <p:cNvSpPr>
            <a:spLocks noChangeArrowheads="1"/>
          </p:cNvSpPr>
          <p:nvPr/>
        </p:nvSpPr>
        <p:spPr bwMode="auto">
          <a:xfrm>
            <a:off x="1233488" y="3356992"/>
            <a:ext cx="7112000" cy="2425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66" tIns="46034" rIns="92066" bIns="46034"/>
          <a:lstStyle>
            <a:lvl1pPr algn="l">
              <a:tabLst>
                <a:tab pos="1052513" algn="r"/>
                <a:tab pos="1331913" algn="ctr"/>
                <a:tab pos="1624013" algn="l"/>
                <a:tab pos="2290763" algn="ctr"/>
                <a:tab pos="2955925" algn="ctr"/>
                <a:tab pos="3902075" algn="ctr"/>
                <a:tab pos="5327650" algn="ctr"/>
              </a:tabLst>
              <a:defRPr sz="2400">
                <a:solidFill>
                  <a:schemeClr val="tx1"/>
                </a:solidFill>
                <a:latin typeface="Times New Roman" panose="02020603050405020304" pitchFamily="18" charset="0"/>
              </a:defRPr>
            </a:lvl1pPr>
            <a:lvl2pPr marL="862013" indent="-293688" algn="l">
              <a:tabLst>
                <a:tab pos="1052513" algn="r"/>
                <a:tab pos="1331913" algn="ctr"/>
                <a:tab pos="1624013" algn="l"/>
                <a:tab pos="2290763" algn="ctr"/>
                <a:tab pos="2955925" algn="ctr"/>
                <a:tab pos="3902075" algn="ctr"/>
                <a:tab pos="5327650" algn="ctr"/>
              </a:tabLst>
              <a:defRPr sz="2400">
                <a:solidFill>
                  <a:schemeClr val="tx1"/>
                </a:solidFill>
                <a:latin typeface="Times New Roman" panose="02020603050405020304" pitchFamily="18" charset="0"/>
              </a:defRPr>
            </a:lvl2pPr>
            <a:lvl3pPr marL="1328738" indent="-276225" algn="l">
              <a:tabLst>
                <a:tab pos="1052513" algn="r"/>
                <a:tab pos="1331913" algn="ctr"/>
                <a:tab pos="1624013" algn="l"/>
                <a:tab pos="2290763" algn="ctr"/>
                <a:tab pos="2955925" algn="ctr"/>
                <a:tab pos="3902075" algn="ctr"/>
                <a:tab pos="5327650" algn="ctr"/>
              </a:tabLst>
              <a:defRPr sz="2400">
                <a:solidFill>
                  <a:schemeClr val="tx1"/>
                </a:solidFill>
                <a:latin typeface="Times New Roman" panose="02020603050405020304" pitchFamily="18" charset="0"/>
              </a:defRPr>
            </a:lvl3pPr>
            <a:lvl4pPr marL="1706563" indent="-187325" algn="l">
              <a:tabLst>
                <a:tab pos="1052513" algn="r"/>
                <a:tab pos="1331913" algn="ctr"/>
                <a:tab pos="1624013" algn="l"/>
                <a:tab pos="2290763" algn="ctr"/>
                <a:tab pos="2955925" algn="ctr"/>
                <a:tab pos="3902075" algn="ctr"/>
                <a:tab pos="5327650" algn="ctr"/>
              </a:tabLst>
              <a:defRPr sz="2400">
                <a:solidFill>
                  <a:schemeClr val="tx1"/>
                </a:solidFill>
                <a:latin typeface="Times New Roman" panose="02020603050405020304" pitchFamily="18" charset="0"/>
              </a:defRPr>
            </a:lvl4pPr>
            <a:lvl5pPr marL="2189163" indent="-276225" algn="l">
              <a:tabLst>
                <a:tab pos="1052513" algn="r"/>
                <a:tab pos="1331913" algn="ctr"/>
                <a:tab pos="1624013" algn="l"/>
                <a:tab pos="2290763" algn="ctr"/>
                <a:tab pos="2955925" algn="ctr"/>
                <a:tab pos="3902075" algn="ctr"/>
                <a:tab pos="5327650" algn="ctr"/>
              </a:tabLst>
              <a:defRPr sz="2400">
                <a:solidFill>
                  <a:schemeClr val="tx1"/>
                </a:solidFill>
                <a:latin typeface="Times New Roman" panose="02020603050405020304" pitchFamily="18" charset="0"/>
              </a:defRPr>
            </a:lvl5pPr>
            <a:lvl6pPr marL="2646363" indent="-276225" eaLnBrk="0" fontAlgn="base" hangingPunct="0">
              <a:spcBef>
                <a:spcPct val="0"/>
              </a:spcBef>
              <a:spcAft>
                <a:spcPct val="0"/>
              </a:spcAft>
              <a:tabLst>
                <a:tab pos="1052513" algn="r"/>
                <a:tab pos="1331913" algn="ctr"/>
                <a:tab pos="1624013" algn="l"/>
                <a:tab pos="2290763" algn="ctr"/>
                <a:tab pos="2955925" algn="ctr"/>
                <a:tab pos="3902075" algn="ctr"/>
                <a:tab pos="5327650" algn="ctr"/>
              </a:tabLst>
              <a:defRPr sz="2400">
                <a:solidFill>
                  <a:schemeClr val="tx1"/>
                </a:solidFill>
                <a:latin typeface="Times New Roman" panose="02020603050405020304" pitchFamily="18" charset="0"/>
              </a:defRPr>
            </a:lvl6pPr>
            <a:lvl7pPr marL="3103563" indent="-276225" eaLnBrk="0" fontAlgn="base" hangingPunct="0">
              <a:spcBef>
                <a:spcPct val="0"/>
              </a:spcBef>
              <a:spcAft>
                <a:spcPct val="0"/>
              </a:spcAft>
              <a:tabLst>
                <a:tab pos="1052513" algn="r"/>
                <a:tab pos="1331913" algn="ctr"/>
                <a:tab pos="1624013" algn="l"/>
                <a:tab pos="2290763" algn="ctr"/>
                <a:tab pos="2955925" algn="ctr"/>
                <a:tab pos="3902075" algn="ctr"/>
                <a:tab pos="5327650" algn="ctr"/>
              </a:tabLst>
              <a:defRPr sz="2400">
                <a:solidFill>
                  <a:schemeClr val="tx1"/>
                </a:solidFill>
                <a:latin typeface="Times New Roman" panose="02020603050405020304" pitchFamily="18" charset="0"/>
              </a:defRPr>
            </a:lvl7pPr>
            <a:lvl8pPr marL="3560763" indent="-276225" eaLnBrk="0" fontAlgn="base" hangingPunct="0">
              <a:spcBef>
                <a:spcPct val="0"/>
              </a:spcBef>
              <a:spcAft>
                <a:spcPct val="0"/>
              </a:spcAft>
              <a:tabLst>
                <a:tab pos="1052513" algn="r"/>
                <a:tab pos="1331913" algn="ctr"/>
                <a:tab pos="1624013" algn="l"/>
                <a:tab pos="2290763" algn="ctr"/>
                <a:tab pos="2955925" algn="ctr"/>
                <a:tab pos="3902075" algn="ctr"/>
                <a:tab pos="5327650" algn="ctr"/>
              </a:tabLst>
              <a:defRPr sz="2400">
                <a:solidFill>
                  <a:schemeClr val="tx1"/>
                </a:solidFill>
                <a:latin typeface="Times New Roman" panose="02020603050405020304" pitchFamily="18" charset="0"/>
              </a:defRPr>
            </a:lvl8pPr>
            <a:lvl9pPr marL="4017963" indent="-276225" eaLnBrk="0" fontAlgn="base" hangingPunct="0">
              <a:spcBef>
                <a:spcPct val="0"/>
              </a:spcBef>
              <a:spcAft>
                <a:spcPct val="0"/>
              </a:spcAft>
              <a:tabLst>
                <a:tab pos="1052513" algn="r"/>
                <a:tab pos="1331913" algn="ctr"/>
                <a:tab pos="1624013" algn="l"/>
                <a:tab pos="2290763" algn="ctr"/>
                <a:tab pos="2955925" algn="ctr"/>
                <a:tab pos="3902075" algn="ctr"/>
                <a:tab pos="5327650" algn="ctr"/>
              </a:tabLst>
              <a:defRPr sz="2400">
                <a:solidFill>
                  <a:schemeClr val="tx1"/>
                </a:solidFill>
                <a:latin typeface="Times New Roman" panose="02020603050405020304" pitchFamily="18" charset="0"/>
              </a:defRPr>
            </a:lvl9pPr>
          </a:lstStyle>
          <a:p>
            <a:pPr>
              <a:lnSpc>
                <a:spcPct val="85000"/>
              </a:lnSpc>
              <a:spcAft>
                <a:spcPct val="10000"/>
              </a:spcAft>
            </a:pPr>
            <a:r>
              <a:rPr lang="en-US" dirty="0">
                <a:solidFill>
                  <a:schemeClr val="hlink"/>
                </a:solidFill>
              </a:rPr>
              <a:t>	</a:t>
            </a:r>
            <a:r>
              <a:rPr lang="en-US" sz="1400" b="1" i="1" dirty="0" err="1">
                <a:solidFill>
                  <a:srgbClr val="003D7D"/>
                </a:solidFill>
                <a:latin typeface="+mn-lt"/>
              </a:rPr>
              <a:t>n</a:t>
            </a:r>
            <a:r>
              <a:rPr lang="en-US" sz="1400" b="1" i="1" baseline="-25000" dirty="0" err="1">
                <a:solidFill>
                  <a:srgbClr val="003D7D"/>
                </a:solidFill>
                <a:latin typeface="+mn-lt"/>
              </a:rPr>
              <a:t>t</a:t>
            </a:r>
            <a:r>
              <a:rPr lang="en-US" sz="1400" b="1" dirty="0">
                <a:solidFill>
                  <a:srgbClr val="003D7D"/>
                </a:solidFill>
                <a:latin typeface="+mn-lt"/>
              </a:rPr>
              <a:t>	=	number of adopters at time </a:t>
            </a:r>
            <a:r>
              <a:rPr lang="en-US" sz="1400" b="1" i="1" dirty="0">
                <a:solidFill>
                  <a:srgbClr val="003D7D"/>
                </a:solidFill>
                <a:latin typeface="+mn-lt"/>
              </a:rPr>
              <a:t>t (Sales)</a:t>
            </a:r>
            <a:endParaRPr lang="en-US" sz="1400" b="1" dirty="0">
              <a:solidFill>
                <a:srgbClr val="003D7D"/>
              </a:solidFill>
              <a:latin typeface="+mn-lt"/>
            </a:endParaRPr>
          </a:p>
          <a:p>
            <a:pPr>
              <a:lnSpc>
                <a:spcPct val="85000"/>
              </a:lnSpc>
              <a:spcAft>
                <a:spcPct val="10000"/>
              </a:spcAft>
            </a:pPr>
            <a:r>
              <a:rPr lang="en-US" sz="1400" b="1" dirty="0">
                <a:solidFill>
                  <a:srgbClr val="003D7D"/>
                </a:solidFill>
                <a:latin typeface="+mn-lt"/>
              </a:rPr>
              <a:t>	</a:t>
            </a:r>
            <a:r>
              <a:rPr lang="en-US" sz="1400" b="1" i="1" dirty="0">
                <a:solidFill>
                  <a:srgbClr val="003D7D"/>
                </a:solidFill>
                <a:latin typeface="+mn-lt"/>
              </a:rPr>
              <a:t>p</a:t>
            </a:r>
            <a:r>
              <a:rPr lang="en-US" sz="1400" b="1" dirty="0">
                <a:solidFill>
                  <a:srgbClr val="003D7D"/>
                </a:solidFill>
                <a:latin typeface="+mn-lt"/>
              </a:rPr>
              <a:t>	=	“coefficient of innovation” (External influence)</a:t>
            </a:r>
          </a:p>
          <a:p>
            <a:pPr>
              <a:lnSpc>
                <a:spcPct val="85000"/>
              </a:lnSpc>
              <a:spcAft>
                <a:spcPct val="10000"/>
              </a:spcAft>
            </a:pPr>
            <a:r>
              <a:rPr lang="en-US" sz="1400" b="1" dirty="0">
                <a:solidFill>
                  <a:srgbClr val="003D7D"/>
                </a:solidFill>
                <a:latin typeface="+mn-lt"/>
              </a:rPr>
              <a:t>	</a:t>
            </a:r>
            <a:r>
              <a:rPr lang="en-US" sz="1400" b="1" i="1" dirty="0">
                <a:solidFill>
                  <a:srgbClr val="003D7D"/>
                </a:solidFill>
                <a:latin typeface="+mn-lt"/>
              </a:rPr>
              <a:t>q</a:t>
            </a:r>
            <a:r>
              <a:rPr lang="en-US" sz="1400" b="1" dirty="0">
                <a:solidFill>
                  <a:srgbClr val="003D7D"/>
                </a:solidFill>
                <a:latin typeface="+mn-lt"/>
              </a:rPr>
              <a:t>	=	“coefficient of imitation” (“internal” to the society  				  in which the diffusion spreads)</a:t>
            </a:r>
          </a:p>
          <a:p>
            <a:pPr>
              <a:lnSpc>
                <a:spcPct val="85000"/>
              </a:lnSpc>
              <a:spcAft>
                <a:spcPct val="10000"/>
              </a:spcAft>
            </a:pPr>
            <a:r>
              <a:rPr lang="en-US" sz="1400" b="1" dirty="0">
                <a:solidFill>
                  <a:srgbClr val="003D7D"/>
                </a:solidFill>
                <a:latin typeface="+mn-lt"/>
              </a:rPr>
              <a:t>	</a:t>
            </a:r>
            <a:br>
              <a:rPr lang="en-US" sz="1400" b="1" dirty="0">
                <a:solidFill>
                  <a:srgbClr val="003D7D"/>
                </a:solidFill>
                <a:latin typeface="+mn-lt"/>
              </a:rPr>
            </a:br>
            <a:r>
              <a:rPr lang="en-US" sz="1400" b="1" dirty="0">
                <a:solidFill>
                  <a:srgbClr val="003D7D"/>
                </a:solidFill>
                <a:latin typeface="+mn-lt"/>
              </a:rPr>
              <a:t>	</a:t>
            </a:r>
          </a:p>
        </p:txBody>
      </p:sp>
      <p:sp>
        <p:nvSpPr>
          <p:cNvPr id="14" name="Content Placeholder 2"/>
          <p:cNvSpPr txBox="1">
            <a:spLocks/>
          </p:cNvSpPr>
          <p:nvPr/>
        </p:nvSpPr>
        <p:spPr bwMode="auto">
          <a:xfrm>
            <a:off x="1638300" y="4640709"/>
            <a:ext cx="7777162" cy="43227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180975" indent="-180975" algn="l" rtl="0" eaLnBrk="0" fontAlgn="base" hangingPunct="0">
              <a:spcBef>
                <a:spcPct val="20000"/>
              </a:spcBef>
              <a:spcAft>
                <a:spcPct val="0"/>
              </a:spcAft>
              <a:buChar char="•"/>
              <a:defRPr sz="2000">
                <a:solidFill>
                  <a:srgbClr val="003D7D"/>
                </a:solidFill>
                <a:latin typeface="+mn-lt"/>
                <a:ea typeface="+mn-ea"/>
                <a:cs typeface="+mn-cs"/>
              </a:defRPr>
            </a:lvl1pPr>
            <a:lvl2pPr marL="692150" indent="-150813" algn="l" rtl="0" eaLnBrk="0" fontAlgn="base" hangingPunct="0">
              <a:spcBef>
                <a:spcPct val="20000"/>
              </a:spcBef>
              <a:spcAft>
                <a:spcPct val="0"/>
              </a:spcAft>
              <a:buFont typeface="Arial" charset="0"/>
              <a:buChar char="◦"/>
              <a:defRPr sz="2000">
                <a:solidFill>
                  <a:srgbClr val="C09B12"/>
                </a:solidFill>
                <a:latin typeface="+mn-lt"/>
              </a:defRPr>
            </a:lvl2pPr>
            <a:lvl3pPr marL="979488" indent="-107950" algn="l" rtl="0" eaLnBrk="0" fontAlgn="base" hangingPunct="0">
              <a:spcBef>
                <a:spcPct val="20000"/>
              </a:spcBef>
              <a:spcAft>
                <a:spcPct val="0"/>
              </a:spcAft>
              <a:buFont typeface="Arial" charset="0"/>
              <a:buChar char="▪"/>
              <a:defRPr sz="2000">
                <a:solidFill>
                  <a:srgbClr val="C09B12"/>
                </a:solidFill>
                <a:latin typeface="+mn-lt"/>
              </a:defRPr>
            </a:lvl3pPr>
            <a:lvl4pPr marL="1339850" indent="-180975" algn="l" rtl="0" eaLnBrk="0" fontAlgn="base" hangingPunct="0">
              <a:spcBef>
                <a:spcPct val="20000"/>
              </a:spcBef>
              <a:spcAft>
                <a:spcPct val="0"/>
              </a:spcAft>
              <a:buFont typeface="Arial" charset="0"/>
              <a:buChar char="­"/>
              <a:defRPr sz="2000">
                <a:solidFill>
                  <a:srgbClr val="C09B12"/>
                </a:solidFill>
                <a:latin typeface="+mn-lt"/>
              </a:defRPr>
            </a:lvl4pPr>
            <a:lvl5pPr marL="1690688" indent="-171450" algn="l" rtl="0" eaLnBrk="0" fontAlgn="base" hangingPunct="0">
              <a:spcBef>
                <a:spcPct val="20000"/>
              </a:spcBef>
              <a:spcAft>
                <a:spcPct val="0"/>
              </a:spcAft>
              <a:buFont typeface="Arial" charset="0"/>
              <a:buChar char="­"/>
              <a:defRPr sz="2000">
                <a:solidFill>
                  <a:srgbClr val="C09B12"/>
                </a:solidFill>
                <a:latin typeface="+mn-lt"/>
              </a:defRPr>
            </a:lvl5pPr>
            <a:lvl6pPr marL="2147888" indent="-171450" algn="l" rtl="0" fontAlgn="base">
              <a:spcBef>
                <a:spcPct val="20000"/>
              </a:spcBef>
              <a:spcAft>
                <a:spcPct val="0"/>
              </a:spcAft>
              <a:buFont typeface="Arial" charset="0"/>
              <a:buChar char="­"/>
              <a:defRPr sz="2000">
                <a:solidFill>
                  <a:srgbClr val="C09B12"/>
                </a:solidFill>
                <a:latin typeface="+mn-lt"/>
              </a:defRPr>
            </a:lvl6pPr>
            <a:lvl7pPr marL="2605088" indent="-171450" algn="l" rtl="0" fontAlgn="base">
              <a:spcBef>
                <a:spcPct val="20000"/>
              </a:spcBef>
              <a:spcAft>
                <a:spcPct val="0"/>
              </a:spcAft>
              <a:buFont typeface="Arial" charset="0"/>
              <a:buChar char="­"/>
              <a:defRPr sz="2000">
                <a:solidFill>
                  <a:srgbClr val="C09B12"/>
                </a:solidFill>
                <a:latin typeface="+mn-lt"/>
              </a:defRPr>
            </a:lvl7pPr>
            <a:lvl8pPr marL="3062288" indent="-171450" algn="l" rtl="0" fontAlgn="base">
              <a:spcBef>
                <a:spcPct val="20000"/>
              </a:spcBef>
              <a:spcAft>
                <a:spcPct val="0"/>
              </a:spcAft>
              <a:buFont typeface="Arial" charset="0"/>
              <a:buChar char="­"/>
              <a:defRPr sz="2000">
                <a:solidFill>
                  <a:srgbClr val="C09B12"/>
                </a:solidFill>
                <a:latin typeface="+mn-lt"/>
              </a:defRPr>
            </a:lvl8pPr>
            <a:lvl9pPr marL="3519488" indent="-171450" algn="l" rtl="0" fontAlgn="base">
              <a:spcBef>
                <a:spcPct val="20000"/>
              </a:spcBef>
              <a:spcAft>
                <a:spcPct val="0"/>
              </a:spcAft>
              <a:buFont typeface="Arial" charset="0"/>
              <a:buChar char="­"/>
              <a:defRPr sz="2000">
                <a:solidFill>
                  <a:srgbClr val="C09B12"/>
                </a:solidFill>
                <a:latin typeface="+mn-lt"/>
              </a:defRPr>
            </a:lvl9pPr>
          </a:lstStyle>
          <a:p>
            <a:pPr marL="0" indent="0">
              <a:buFontTx/>
              <a:buNone/>
            </a:pPr>
            <a:endParaRPr lang="en-GB" b="0" kern="0" dirty="0"/>
          </a:p>
          <a:p>
            <a:pPr marL="0" indent="0">
              <a:buFontTx/>
              <a:buNone/>
            </a:pPr>
            <a:r>
              <a:rPr lang="en-GB" b="1" kern="0" dirty="0">
                <a:solidFill>
                  <a:schemeClr val="tx1"/>
                </a:solidFill>
              </a:rPr>
              <a:t>The original question has </a:t>
            </a:r>
            <a:r>
              <a:rPr lang="en-GB" kern="0" dirty="0">
                <a:solidFill>
                  <a:schemeClr val="tx1"/>
                </a:solidFill>
              </a:rPr>
              <a:t>been split into two questions:</a:t>
            </a:r>
            <a:r>
              <a:rPr lang="en-GB" kern="0" dirty="0">
                <a:solidFill>
                  <a:srgbClr val="C00000"/>
                </a:solidFill>
              </a:rPr>
              <a:t> </a:t>
            </a:r>
          </a:p>
          <a:p>
            <a:pPr marL="0" indent="0">
              <a:buFontTx/>
              <a:buNone/>
            </a:pPr>
            <a:r>
              <a:rPr lang="en-GB" b="1" kern="0" dirty="0">
                <a:solidFill>
                  <a:srgbClr val="C00000"/>
                </a:solidFill>
              </a:rPr>
              <a:t>Innovators </a:t>
            </a:r>
            <a:r>
              <a:rPr lang="en-GB" b="1" kern="0" dirty="0">
                <a:solidFill>
                  <a:schemeClr val="tx1"/>
                </a:solidFill>
              </a:rPr>
              <a:t>and</a:t>
            </a:r>
            <a:r>
              <a:rPr lang="en-GB" b="1" kern="0" dirty="0">
                <a:solidFill>
                  <a:srgbClr val="C00000"/>
                </a:solidFill>
              </a:rPr>
              <a:t> imitators</a:t>
            </a:r>
          </a:p>
          <a:p>
            <a:pPr marL="0" indent="0">
              <a:buFontTx/>
              <a:buNone/>
            </a:pPr>
            <a:endParaRPr lang="en-GB" b="0" kern="0" dirty="0"/>
          </a:p>
          <a:p>
            <a:pPr marL="0" indent="0">
              <a:buFontTx/>
              <a:buNone/>
            </a:pPr>
            <a:endParaRPr lang="en-GB" b="0" kern="0" dirty="0"/>
          </a:p>
        </p:txBody>
      </p:sp>
    </p:spTree>
    <p:extLst>
      <p:ext uri="{BB962C8B-B14F-4D97-AF65-F5344CB8AC3E}">
        <p14:creationId xmlns:p14="http://schemas.microsoft.com/office/powerpoint/2010/main" xmlns="" val="273154249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bwMode="auto">
          <a:xfrm>
            <a:off x="2492653" y="1052736"/>
            <a:ext cx="7777162" cy="43227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180975" indent="-180975" algn="l" rtl="0" eaLnBrk="0" fontAlgn="base" hangingPunct="0">
              <a:spcBef>
                <a:spcPct val="20000"/>
              </a:spcBef>
              <a:spcAft>
                <a:spcPct val="0"/>
              </a:spcAft>
              <a:buChar char="•"/>
              <a:defRPr sz="2000">
                <a:solidFill>
                  <a:srgbClr val="003D7D"/>
                </a:solidFill>
                <a:latin typeface="+mn-lt"/>
                <a:ea typeface="+mn-ea"/>
                <a:cs typeface="+mn-cs"/>
              </a:defRPr>
            </a:lvl1pPr>
            <a:lvl2pPr marL="692150" indent="-150813" algn="l" rtl="0" eaLnBrk="0" fontAlgn="base" hangingPunct="0">
              <a:spcBef>
                <a:spcPct val="20000"/>
              </a:spcBef>
              <a:spcAft>
                <a:spcPct val="0"/>
              </a:spcAft>
              <a:buFont typeface="Arial" charset="0"/>
              <a:buChar char="◦"/>
              <a:defRPr sz="2000">
                <a:solidFill>
                  <a:srgbClr val="C09B12"/>
                </a:solidFill>
                <a:latin typeface="+mn-lt"/>
              </a:defRPr>
            </a:lvl2pPr>
            <a:lvl3pPr marL="979488" indent="-107950" algn="l" rtl="0" eaLnBrk="0" fontAlgn="base" hangingPunct="0">
              <a:spcBef>
                <a:spcPct val="20000"/>
              </a:spcBef>
              <a:spcAft>
                <a:spcPct val="0"/>
              </a:spcAft>
              <a:buFont typeface="Arial" charset="0"/>
              <a:buChar char="▪"/>
              <a:defRPr sz="2000">
                <a:solidFill>
                  <a:srgbClr val="C09B12"/>
                </a:solidFill>
                <a:latin typeface="+mn-lt"/>
              </a:defRPr>
            </a:lvl3pPr>
            <a:lvl4pPr marL="1339850" indent="-180975" algn="l" rtl="0" eaLnBrk="0" fontAlgn="base" hangingPunct="0">
              <a:spcBef>
                <a:spcPct val="20000"/>
              </a:spcBef>
              <a:spcAft>
                <a:spcPct val="0"/>
              </a:spcAft>
              <a:buFont typeface="Arial" charset="0"/>
              <a:buChar char="­"/>
              <a:defRPr sz="2000">
                <a:solidFill>
                  <a:srgbClr val="C09B12"/>
                </a:solidFill>
                <a:latin typeface="+mn-lt"/>
              </a:defRPr>
            </a:lvl4pPr>
            <a:lvl5pPr marL="1690688" indent="-171450" algn="l" rtl="0" eaLnBrk="0" fontAlgn="base" hangingPunct="0">
              <a:spcBef>
                <a:spcPct val="20000"/>
              </a:spcBef>
              <a:spcAft>
                <a:spcPct val="0"/>
              </a:spcAft>
              <a:buFont typeface="Arial" charset="0"/>
              <a:buChar char="­"/>
              <a:defRPr sz="2000">
                <a:solidFill>
                  <a:srgbClr val="C09B12"/>
                </a:solidFill>
                <a:latin typeface="+mn-lt"/>
              </a:defRPr>
            </a:lvl5pPr>
            <a:lvl6pPr marL="2147888" indent="-171450" algn="l" rtl="0" fontAlgn="base">
              <a:spcBef>
                <a:spcPct val="20000"/>
              </a:spcBef>
              <a:spcAft>
                <a:spcPct val="0"/>
              </a:spcAft>
              <a:buFont typeface="Arial" charset="0"/>
              <a:buChar char="­"/>
              <a:defRPr sz="2000">
                <a:solidFill>
                  <a:srgbClr val="C09B12"/>
                </a:solidFill>
                <a:latin typeface="+mn-lt"/>
              </a:defRPr>
            </a:lvl6pPr>
            <a:lvl7pPr marL="2605088" indent="-171450" algn="l" rtl="0" fontAlgn="base">
              <a:spcBef>
                <a:spcPct val="20000"/>
              </a:spcBef>
              <a:spcAft>
                <a:spcPct val="0"/>
              </a:spcAft>
              <a:buFont typeface="Arial" charset="0"/>
              <a:buChar char="­"/>
              <a:defRPr sz="2000">
                <a:solidFill>
                  <a:srgbClr val="C09B12"/>
                </a:solidFill>
                <a:latin typeface="+mn-lt"/>
              </a:defRPr>
            </a:lvl7pPr>
            <a:lvl8pPr marL="3062288" indent="-171450" algn="l" rtl="0" fontAlgn="base">
              <a:spcBef>
                <a:spcPct val="20000"/>
              </a:spcBef>
              <a:spcAft>
                <a:spcPct val="0"/>
              </a:spcAft>
              <a:buFont typeface="Arial" charset="0"/>
              <a:buChar char="­"/>
              <a:defRPr sz="2000">
                <a:solidFill>
                  <a:srgbClr val="C09B12"/>
                </a:solidFill>
                <a:latin typeface="+mn-lt"/>
              </a:defRPr>
            </a:lvl8pPr>
            <a:lvl9pPr marL="3519488" indent="-171450" algn="l" rtl="0" fontAlgn="base">
              <a:spcBef>
                <a:spcPct val="20000"/>
              </a:spcBef>
              <a:spcAft>
                <a:spcPct val="0"/>
              </a:spcAft>
              <a:buFont typeface="Arial" charset="0"/>
              <a:buChar char="­"/>
              <a:defRPr sz="2000">
                <a:solidFill>
                  <a:srgbClr val="C09B12"/>
                </a:solidFill>
                <a:latin typeface="+mn-lt"/>
              </a:defRPr>
            </a:lvl9pPr>
          </a:lstStyle>
          <a:p>
            <a:pPr marL="0" indent="0">
              <a:buFontTx/>
              <a:buNone/>
            </a:pPr>
            <a:endParaRPr lang="en-GB" b="0" kern="0" dirty="0"/>
          </a:p>
          <a:p>
            <a:pPr marL="0" indent="0">
              <a:buFontTx/>
              <a:buNone/>
            </a:pPr>
            <a:r>
              <a:rPr lang="en-GB" b="1" kern="0" dirty="0">
                <a:solidFill>
                  <a:srgbClr val="C00000"/>
                </a:solidFill>
              </a:rPr>
              <a:t>All adopters= innovators + imitators</a:t>
            </a:r>
          </a:p>
          <a:p>
            <a:pPr marL="0" indent="0">
              <a:buFontTx/>
              <a:buNone/>
            </a:pPr>
            <a:endParaRPr lang="en-GB" b="0" kern="0" dirty="0"/>
          </a:p>
          <a:p>
            <a:pPr marL="0" indent="0">
              <a:buFontTx/>
              <a:buNone/>
            </a:pPr>
            <a:endParaRPr lang="en-GB" b="0" kern="0" dirty="0"/>
          </a:p>
        </p:txBody>
      </p:sp>
      <p:sp>
        <p:nvSpPr>
          <p:cNvPr id="292866"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292867"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292868"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292869"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292870" name="Rectangle 6"/>
          <p:cNvSpPr>
            <a:spLocks noGrp="1" noChangeArrowheads="1"/>
          </p:cNvSpPr>
          <p:nvPr>
            <p:ph type="title"/>
          </p:nvPr>
        </p:nvSpPr>
        <p:spPr>
          <a:xfrm>
            <a:off x="1000125" y="381000"/>
            <a:ext cx="7143750" cy="989013"/>
          </a:xfrm>
          <a:noFill/>
          <a:ln/>
        </p:spPr>
        <p:txBody>
          <a:bodyPr lIns="92066" tIns="46034" rIns="92066" bIns="46034"/>
          <a:lstStyle/>
          <a:p>
            <a:r>
              <a:rPr lang="en-GB" dirty="0"/>
              <a:t>Bass model</a:t>
            </a:r>
            <a:endParaRPr lang="en-US" b="0" dirty="0"/>
          </a:p>
        </p:txBody>
      </p:sp>
      <p:sp>
        <p:nvSpPr>
          <p:cNvPr id="292871" name="Rectangle 7"/>
          <p:cNvSpPr>
            <a:spLocks noGrp="1" noChangeArrowheads="1"/>
          </p:cNvSpPr>
          <p:nvPr>
            <p:ph type="body" idx="1"/>
          </p:nvPr>
        </p:nvSpPr>
        <p:spPr>
          <a:xfrm>
            <a:off x="0" y="1930400"/>
            <a:ext cx="9252519" cy="1644650"/>
          </a:xfrm>
          <a:noFill/>
          <a:ln/>
        </p:spPr>
        <p:txBody>
          <a:bodyPr lIns="92066" tIns="46034" rIns="92066" bIns="46034"/>
          <a:lstStyle/>
          <a:p>
            <a:pPr marL="0" indent="0">
              <a:spcAft>
                <a:spcPct val="75000"/>
              </a:spcAft>
              <a:buFont typeface="Wingdings" panose="05000000000000000000" pitchFamily="2" charset="2"/>
              <a:buNone/>
              <a:tabLst>
                <a:tab pos="1052513" algn="r"/>
                <a:tab pos="1331913" algn="ctr"/>
                <a:tab pos="1625600" algn="l"/>
                <a:tab pos="2120900" algn="ctr"/>
                <a:tab pos="2957513" algn="ctr"/>
                <a:tab pos="3903663" algn="ctr"/>
                <a:tab pos="5327650" algn="ctr"/>
              </a:tabLst>
            </a:pPr>
            <a:r>
              <a:rPr lang="en-US" sz="1700" dirty="0"/>
              <a:t>	</a:t>
            </a:r>
            <a:r>
              <a:rPr lang="en-US" sz="1400" b="1" i="1" dirty="0" err="1"/>
              <a:t>n</a:t>
            </a:r>
            <a:r>
              <a:rPr lang="en-US" sz="1400" b="1" i="1" baseline="-25000" dirty="0" err="1"/>
              <a:t>t</a:t>
            </a:r>
            <a:r>
              <a:rPr lang="en-US" sz="1400" b="1" dirty="0"/>
              <a:t>	=	</a:t>
            </a:r>
            <a:r>
              <a:rPr lang="en-US" sz="1400" b="1" i="1" dirty="0"/>
              <a:t>p </a:t>
            </a:r>
            <a:r>
              <a:rPr lang="en-US" sz="1400" b="1" dirty="0"/>
              <a:t> *	   Remaining  Potential      +       	</a:t>
            </a:r>
            <a:r>
              <a:rPr lang="en-US" sz="1400" b="1" i="1" dirty="0"/>
              <a:t>q </a:t>
            </a:r>
            <a:r>
              <a:rPr lang="en-US" sz="1400" b="1" dirty="0"/>
              <a:t> *  Adopter Proportion  *  Remaining Potential		    </a:t>
            </a:r>
          </a:p>
          <a:p>
            <a:pPr marL="0" indent="0">
              <a:spcAft>
                <a:spcPct val="125000"/>
              </a:spcAft>
              <a:buFont typeface="Wingdings" panose="05000000000000000000" pitchFamily="2" charset="2"/>
              <a:buNone/>
              <a:tabLst>
                <a:tab pos="1052513" algn="r"/>
                <a:tab pos="1331913" algn="ctr"/>
                <a:tab pos="1625600" algn="l"/>
                <a:tab pos="2120900" algn="ctr"/>
                <a:tab pos="2957513" algn="ctr"/>
                <a:tab pos="3903663" algn="ctr"/>
                <a:tab pos="5327650" algn="ctr"/>
              </a:tabLst>
            </a:pPr>
            <a:r>
              <a:rPr lang="en-US" sz="1400" b="1" dirty="0"/>
              <a:t>				      Innovation		 		Imitation</a:t>
            </a:r>
            <a:br>
              <a:rPr lang="en-US" sz="1400" b="1" dirty="0"/>
            </a:br>
            <a:r>
              <a:rPr lang="en-US" sz="1400" b="1" dirty="0"/>
              <a:t>				         Effect		 		Effect</a:t>
            </a:r>
          </a:p>
        </p:txBody>
      </p:sp>
      <p:sp>
        <p:nvSpPr>
          <p:cNvPr id="292872" name="Freeform 8"/>
          <p:cNvSpPr>
            <a:spLocks/>
          </p:cNvSpPr>
          <p:nvPr/>
        </p:nvSpPr>
        <p:spPr bwMode="auto">
          <a:xfrm>
            <a:off x="1763688" y="2341766"/>
            <a:ext cx="2224133" cy="189217"/>
          </a:xfrm>
          <a:custGeom>
            <a:avLst/>
            <a:gdLst>
              <a:gd name="T0" fmla="*/ 0 w 1287"/>
              <a:gd name="T1" fmla="*/ 0 h 104"/>
              <a:gd name="T2" fmla="*/ 0 w 1287"/>
              <a:gd name="T3" fmla="*/ 103 h 104"/>
              <a:gd name="T4" fmla="*/ 1283 w 1287"/>
              <a:gd name="T5" fmla="*/ 103 h 104"/>
              <a:gd name="T6" fmla="*/ 1286 w 1287"/>
              <a:gd name="T7" fmla="*/ 2 h 104"/>
            </a:gdLst>
            <a:ahLst/>
            <a:cxnLst>
              <a:cxn ang="0">
                <a:pos x="T0" y="T1"/>
              </a:cxn>
              <a:cxn ang="0">
                <a:pos x="T2" y="T3"/>
              </a:cxn>
              <a:cxn ang="0">
                <a:pos x="T4" y="T5"/>
              </a:cxn>
              <a:cxn ang="0">
                <a:pos x="T6" y="T7"/>
              </a:cxn>
            </a:cxnLst>
            <a:rect l="0" t="0" r="r" b="b"/>
            <a:pathLst>
              <a:path w="1287" h="104">
                <a:moveTo>
                  <a:pt x="0" y="0"/>
                </a:moveTo>
                <a:lnTo>
                  <a:pt x="0" y="103"/>
                </a:lnTo>
                <a:lnTo>
                  <a:pt x="1283" y="103"/>
                </a:lnTo>
                <a:lnTo>
                  <a:pt x="1286" y="2"/>
                </a:lnTo>
              </a:path>
            </a:pathLst>
          </a:custGeom>
          <a:noFill/>
          <a:ln w="25400" cap="rnd" cmpd="sng">
            <a:solidFill>
              <a:schemeClr val="accent2"/>
            </a:solidFill>
            <a:prstDash val="solid"/>
            <a:round/>
            <a:headEnd type="none" w="sm" len="sm"/>
            <a:tailEnd type="none" w="sm" len="sm"/>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292873" name="Freeform 9"/>
          <p:cNvSpPr>
            <a:spLocks/>
          </p:cNvSpPr>
          <p:nvPr/>
        </p:nvSpPr>
        <p:spPr bwMode="auto">
          <a:xfrm>
            <a:off x="4788024" y="2416684"/>
            <a:ext cx="3888432" cy="114299"/>
          </a:xfrm>
          <a:custGeom>
            <a:avLst/>
            <a:gdLst>
              <a:gd name="T0" fmla="*/ 0 w 1568"/>
              <a:gd name="T1" fmla="*/ 1 h 108"/>
              <a:gd name="T2" fmla="*/ 0 w 1568"/>
              <a:gd name="T3" fmla="*/ 107 h 108"/>
              <a:gd name="T4" fmla="*/ 1567 w 1568"/>
              <a:gd name="T5" fmla="*/ 107 h 108"/>
              <a:gd name="T6" fmla="*/ 1567 w 1568"/>
              <a:gd name="T7" fmla="*/ 0 h 108"/>
            </a:gdLst>
            <a:ahLst/>
            <a:cxnLst>
              <a:cxn ang="0">
                <a:pos x="T0" y="T1"/>
              </a:cxn>
              <a:cxn ang="0">
                <a:pos x="T2" y="T3"/>
              </a:cxn>
              <a:cxn ang="0">
                <a:pos x="T4" y="T5"/>
              </a:cxn>
              <a:cxn ang="0">
                <a:pos x="T6" y="T7"/>
              </a:cxn>
            </a:cxnLst>
            <a:rect l="0" t="0" r="r" b="b"/>
            <a:pathLst>
              <a:path w="1568" h="108">
                <a:moveTo>
                  <a:pt x="0" y="1"/>
                </a:moveTo>
                <a:lnTo>
                  <a:pt x="0" y="107"/>
                </a:lnTo>
                <a:lnTo>
                  <a:pt x="1567" y="107"/>
                </a:lnTo>
                <a:lnTo>
                  <a:pt x="1567" y="0"/>
                </a:lnTo>
              </a:path>
            </a:pathLst>
          </a:custGeom>
          <a:noFill/>
          <a:ln w="25400" cap="rnd" cmpd="sng">
            <a:solidFill>
              <a:schemeClr val="accent2"/>
            </a:solidFill>
            <a:prstDash val="solid"/>
            <a:round/>
            <a:headEnd type="none" w="sm" len="sm"/>
            <a:tailEnd type="none" w="sm" len="sm"/>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mc:AlternateContent xmlns:mc="http://schemas.openxmlformats.org/markup-compatibility/2006">
        <mc:Choice xmlns:a14="http://schemas.microsoft.com/office/drawing/2010/main" xmlns="" Requires="a14">
          <p:sp>
            <p:nvSpPr>
              <p:cNvPr id="292874" name="Rectangle 10"/>
              <p:cNvSpPr>
                <a:spLocks noChangeArrowheads="1"/>
              </p:cNvSpPr>
              <p:nvPr/>
            </p:nvSpPr>
            <p:spPr bwMode="auto">
              <a:xfrm>
                <a:off x="1233488" y="3356992"/>
                <a:ext cx="7112000" cy="24257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lIns="92066" tIns="46034" rIns="92066" bIns="46034"/>
              <a:lstStyle>
                <a:lvl1pPr algn="l">
                  <a:tabLst>
                    <a:tab pos="1052513" algn="r"/>
                    <a:tab pos="1331913" algn="ctr"/>
                    <a:tab pos="1624013" algn="l"/>
                    <a:tab pos="2290763" algn="ctr"/>
                    <a:tab pos="2955925" algn="ctr"/>
                    <a:tab pos="3902075" algn="ctr"/>
                    <a:tab pos="5327650" algn="ctr"/>
                  </a:tabLst>
                  <a:defRPr sz="2400">
                    <a:solidFill>
                      <a:schemeClr val="tx1"/>
                    </a:solidFill>
                    <a:latin typeface="Times New Roman" panose="02020603050405020304" pitchFamily="18" charset="0"/>
                  </a:defRPr>
                </a:lvl1pPr>
                <a:lvl2pPr marL="862013" indent="-293688" algn="l">
                  <a:tabLst>
                    <a:tab pos="1052513" algn="r"/>
                    <a:tab pos="1331913" algn="ctr"/>
                    <a:tab pos="1624013" algn="l"/>
                    <a:tab pos="2290763" algn="ctr"/>
                    <a:tab pos="2955925" algn="ctr"/>
                    <a:tab pos="3902075" algn="ctr"/>
                    <a:tab pos="5327650" algn="ctr"/>
                  </a:tabLst>
                  <a:defRPr sz="2400">
                    <a:solidFill>
                      <a:schemeClr val="tx1"/>
                    </a:solidFill>
                    <a:latin typeface="Times New Roman" panose="02020603050405020304" pitchFamily="18" charset="0"/>
                  </a:defRPr>
                </a:lvl2pPr>
                <a:lvl3pPr marL="1328738" indent="-276225" algn="l">
                  <a:tabLst>
                    <a:tab pos="1052513" algn="r"/>
                    <a:tab pos="1331913" algn="ctr"/>
                    <a:tab pos="1624013" algn="l"/>
                    <a:tab pos="2290763" algn="ctr"/>
                    <a:tab pos="2955925" algn="ctr"/>
                    <a:tab pos="3902075" algn="ctr"/>
                    <a:tab pos="5327650" algn="ctr"/>
                  </a:tabLst>
                  <a:defRPr sz="2400">
                    <a:solidFill>
                      <a:schemeClr val="tx1"/>
                    </a:solidFill>
                    <a:latin typeface="Times New Roman" panose="02020603050405020304" pitchFamily="18" charset="0"/>
                  </a:defRPr>
                </a:lvl3pPr>
                <a:lvl4pPr marL="1706563" indent="-187325" algn="l">
                  <a:tabLst>
                    <a:tab pos="1052513" algn="r"/>
                    <a:tab pos="1331913" algn="ctr"/>
                    <a:tab pos="1624013" algn="l"/>
                    <a:tab pos="2290763" algn="ctr"/>
                    <a:tab pos="2955925" algn="ctr"/>
                    <a:tab pos="3902075" algn="ctr"/>
                    <a:tab pos="5327650" algn="ctr"/>
                  </a:tabLst>
                  <a:defRPr sz="2400">
                    <a:solidFill>
                      <a:schemeClr val="tx1"/>
                    </a:solidFill>
                    <a:latin typeface="Times New Roman" panose="02020603050405020304" pitchFamily="18" charset="0"/>
                  </a:defRPr>
                </a:lvl4pPr>
                <a:lvl5pPr marL="2189163" indent="-276225" algn="l">
                  <a:tabLst>
                    <a:tab pos="1052513" algn="r"/>
                    <a:tab pos="1331913" algn="ctr"/>
                    <a:tab pos="1624013" algn="l"/>
                    <a:tab pos="2290763" algn="ctr"/>
                    <a:tab pos="2955925" algn="ctr"/>
                    <a:tab pos="3902075" algn="ctr"/>
                    <a:tab pos="5327650" algn="ctr"/>
                  </a:tabLst>
                  <a:defRPr sz="2400">
                    <a:solidFill>
                      <a:schemeClr val="tx1"/>
                    </a:solidFill>
                    <a:latin typeface="Times New Roman" panose="02020603050405020304" pitchFamily="18" charset="0"/>
                  </a:defRPr>
                </a:lvl5pPr>
                <a:lvl6pPr marL="2646363" indent="-276225" eaLnBrk="0" fontAlgn="base" hangingPunct="0">
                  <a:spcBef>
                    <a:spcPct val="0"/>
                  </a:spcBef>
                  <a:spcAft>
                    <a:spcPct val="0"/>
                  </a:spcAft>
                  <a:tabLst>
                    <a:tab pos="1052513" algn="r"/>
                    <a:tab pos="1331913" algn="ctr"/>
                    <a:tab pos="1624013" algn="l"/>
                    <a:tab pos="2290763" algn="ctr"/>
                    <a:tab pos="2955925" algn="ctr"/>
                    <a:tab pos="3902075" algn="ctr"/>
                    <a:tab pos="5327650" algn="ctr"/>
                  </a:tabLst>
                  <a:defRPr sz="2400">
                    <a:solidFill>
                      <a:schemeClr val="tx1"/>
                    </a:solidFill>
                    <a:latin typeface="Times New Roman" panose="02020603050405020304" pitchFamily="18" charset="0"/>
                  </a:defRPr>
                </a:lvl6pPr>
                <a:lvl7pPr marL="3103563" indent="-276225" eaLnBrk="0" fontAlgn="base" hangingPunct="0">
                  <a:spcBef>
                    <a:spcPct val="0"/>
                  </a:spcBef>
                  <a:spcAft>
                    <a:spcPct val="0"/>
                  </a:spcAft>
                  <a:tabLst>
                    <a:tab pos="1052513" algn="r"/>
                    <a:tab pos="1331913" algn="ctr"/>
                    <a:tab pos="1624013" algn="l"/>
                    <a:tab pos="2290763" algn="ctr"/>
                    <a:tab pos="2955925" algn="ctr"/>
                    <a:tab pos="3902075" algn="ctr"/>
                    <a:tab pos="5327650" algn="ctr"/>
                  </a:tabLst>
                  <a:defRPr sz="2400">
                    <a:solidFill>
                      <a:schemeClr val="tx1"/>
                    </a:solidFill>
                    <a:latin typeface="Times New Roman" panose="02020603050405020304" pitchFamily="18" charset="0"/>
                  </a:defRPr>
                </a:lvl7pPr>
                <a:lvl8pPr marL="3560763" indent="-276225" eaLnBrk="0" fontAlgn="base" hangingPunct="0">
                  <a:spcBef>
                    <a:spcPct val="0"/>
                  </a:spcBef>
                  <a:spcAft>
                    <a:spcPct val="0"/>
                  </a:spcAft>
                  <a:tabLst>
                    <a:tab pos="1052513" algn="r"/>
                    <a:tab pos="1331913" algn="ctr"/>
                    <a:tab pos="1624013" algn="l"/>
                    <a:tab pos="2290763" algn="ctr"/>
                    <a:tab pos="2955925" algn="ctr"/>
                    <a:tab pos="3902075" algn="ctr"/>
                    <a:tab pos="5327650" algn="ctr"/>
                  </a:tabLst>
                  <a:defRPr sz="2400">
                    <a:solidFill>
                      <a:schemeClr val="tx1"/>
                    </a:solidFill>
                    <a:latin typeface="Times New Roman" panose="02020603050405020304" pitchFamily="18" charset="0"/>
                  </a:defRPr>
                </a:lvl8pPr>
                <a:lvl9pPr marL="4017963" indent="-276225" eaLnBrk="0" fontAlgn="base" hangingPunct="0">
                  <a:spcBef>
                    <a:spcPct val="0"/>
                  </a:spcBef>
                  <a:spcAft>
                    <a:spcPct val="0"/>
                  </a:spcAft>
                  <a:tabLst>
                    <a:tab pos="1052513" algn="r"/>
                    <a:tab pos="1331913" algn="ctr"/>
                    <a:tab pos="1624013" algn="l"/>
                    <a:tab pos="2290763" algn="ctr"/>
                    <a:tab pos="2955925" algn="ctr"/>
                    <a:tab pos="3902075" algn="ctr"/>
                    <a:tab pos="5327650" algn="ctr"/>
                  </a:tabLst>
                  <a:defRPr sz="2400">
                    <a:solidFill>
                      <a:schemeClr val="tx1"/>
                    </a:solidFill>
                    <a:latin typeface="Times New Roman" panose="02020603050405020304" pitchFamily="18" charset="0"/>
                  </a:defRPr>
                </a:lvl9pPr>
              </a:lstStyle>
              <a:p>
                <a:pPr>
                  <a:lnSpc>
                    <a:spcPct val="85000"/>
                  </a:lnSpc>
                  <a:spcAft>
                    <a:spcPct val="10000"/>
                  </a:spcAft>
                </a:pPr>
                <a:r>
                  <a:rPr lang="en-US" dirty="0" smtClean="0">
                    <a:solidFill>
                      <a:srgbClr val="0070C0"/>
                    </a:solidFill>
                  </a:rPr>
                  <a:t/>
                </a:r>
                <a14:m>
                  <m:oMath xmlns:m="http://schemas.openxmlformats.org/officeDocument/2006/math">
                    <m:acc>
                      <m:accPr>
                        <m:chr m:val="̅"/>
                        <m:ctrlPr>
                          <a:rPr lang="en-GB" sz="2000" b="1" i="1" smtClean="0">
                            <a:solidFill>
                              <a:srgbClr val="0070C0"/>
                            </a:solidFill>
                            <a:latin typeface="Cambria Math" panose="02040503050406030204" pitchFamily="18" charset="0"/>
                          </a:rPr>
                        </m:ctrlPr>
                      </m:accPr>
                      <m:e>
                        <m:r>
                          <a:rPr lang="en-GB" sz="2000" i="1">
                            <a:solidFill>
                              <a:srgbClr val="0070C0"/>
                            </a:solidFill>
                            <a:latin typeface="Cambria Math" panose="02040503050406030204" pitchFamily="18" charset="0"/>
                          </a:rPr>
                          <m:t>𝑵</m:t>
                        </m:r>
                      </m:e>
                    </m:acc>
                  </m:oMath>
                </a14:m>
                <a:r>
                  <a:rPr lang="en-US" sz="2000" b="1" dirty="0">
                    <a:solidFill>
                      <a:srgbClr val="0070C0"/>
                    </a:solidFill>
                    <a:latin typeface="+mn-lt"/>
                  </a:rPr>
                  <a:t/>
                </a:r>
                <a:r>
                  <a:rPr lang="en-US" sz="1800" b="1" dirty="0">
                    <a:solidFill>
                      <a:srgbClr val="003D7D"/>
                    </a:solidFill>
                    <a:latin typeface="+mn-lt"/>
                  </a:rPr>
                  <a:t>total </a:t>
                </a:r>
                <a:r>
                  <a:rPr lang="en-US" sz="1800" b="1" dirty="0" smtClean="0">
                    <a:solidFill>
                      <a:srgbClr val="003D7D"/>
                    </a:solidFill>
                    <a:latin typeface="+mn-lt"/>
                  </a:rPr>
                  <a:t>population (of the target segment)</a:t>
                </a:r>
                <a:endParaRPr lang="en-US" sz="1800" b="1" dirty="0">
                  <a:solidFill>
                    <a:srgbClr val="003D7D"/>
                  </a:solidFill>
                  <a:latin typeface="+mn-lt"/>
                </a:endParaRPr>
              </a:p>
              <a:p>
                <a:pPr>
                  <a:lnSpc>
                    <a:spcPct val="85000"/>
                  </a:lnSpc>
                  <a:spcAft>
                    <a:spcPct val="10000"/>
                  </a:spcAft>
                </a:pPr>
                <a14:m>
                  <m:oMath xmlns:m="http://schemas.openxmlformats.org/officeDocument/2006/math">
                    <m:sSub>
                      <m:sSubPr>
                        <m:ctrlPr>
                          <a:rPr lang="en-GB" sz="2000" i="1" smtClean="0">
                            <a:solidFill>
                              <a:srgbClr val="0070C0"/>
                            </a:solidFill>
                            <a:latin typeface="Cambria Math" panose="02040503050406030204" pitchFamily="18" charset="0"/>
                          </a:rPr>
                        </m:ctrlPr>
                      </m:sSubPr>
                      <m:e>
                        <m:r>
                          <a:rPr lang="en-GB" sz="2000" i="1">
                            <a:solidFill>
                              <a:srgbClr val="0070C0"/>
                            </a:solidFill>
                            <a:latin typeface="Cambria Math" panose="02040503050406030204" pitchFamily="18" charset="0"/>
                          </a:rPr>
                          <m:t>𝑵</m:t>
                        </m:r>
                      </m:e>
                      <m:sub>
                        <m:r>
                          <a:rPr lang="en-GB" sz="2000" i="1">
                            <a:solidFill>
                              <a:srgbClr val="0070C0"/>
                            </a:solidFill>
                            <a:latin typeface="Cambria Math" panose="02040503050406030204" pitchFamily="18" charset="0"/>
                          </a:rPr>
                          <m:t>𝒕</m:t>
                        </m:r>
                      </m:sub>
                    </m:sSub>
                  </m:oMath>
                </a14:m>
                <a:r>
                  <a:rPr lang="en-US" sz="1800" b="1" dirty="0">
                    <a:solidFill>
                      <a:srgbClr val="003D7D"/>
                    </a:solidFill>
                    <a:latin typeface="+mn-lt"/>
                  </a:rPr>
                  <a:t>cumulative adopters until time </a:t>
                </a:r>
                <a:r>
                  <a:rPr lang="en-US" sz="1800" b="1" i="1" dirty="0" smtClean="0">
                    <a:solidFill>
                      <a:srgbClr val="003D7D"/>
                    </a:solidFill>
                    <a:latin typeface="+mn-lt"/>
                  </a:rPr>
                  <a:t>t, </a:t>
                </a:r>
                <a14:m>
                  <m:oMath xmlns:m="http://schemas.openxmlformats.org/officeDocument/2006/math">
                    <m:sSub>
                      <m:sSubPr>
                        <m:ctrlPr>
                          <a:rPr lang="en-GB" sz="1600" i="1">
                            <a:solidFill>
                              <a:srgbClr val="0070C0"/>
                            </a:solidFill>
                            <a:latin typeface="Cambria Math" panose="02040503050406030204" pitchFamily="18" charset="0"/>
                          </a:rPr>
                        </m:ctrlPr>
                      </m:sSubPr>
                      <m:e>
                        <m:r>
                          <a:rPr lang="en-GB" sz="1600" i="1">
                            <a:solidFill>
                              <a:srgbClr val="0070C0"/>
                            </a:solidFill>
                            <a:latin typeface="Cambria Math" panose="02040503050406030204" pitchFamily="18" charset="0"/>
                          </a:rPr>
                          <m:t>𝑵</m:t>
                        </m:r>
                      </m:e>
                      <m:sub>
                        <m:r>
                          <a:rPr lang="en-GB" sz="1600" i="1">
                            <a:solidFill>
                              <a:srgbClr val="0070C0"/>
                            </a:solidFill>
                            <a:latin typeface="Cambria Math" panose="02040503050406030204" pitchFamily="18" charset="0"/>
                          </a:rPr>
                          <m:t>𝒕</m:t>
                        </m:r>
                      </m:sub>
                    </m:sSub>
                    <m:r>
                      <a:rPr lang="en-GB" sz="1600" b="1" i="1" smtClean="0">
                        <a:solidFill>
                          <a:srgbClr val="0070C0"/>
                        </a:solidFill>
                        <a:latin typeface="Cambria Math" panose="02040503050406030204" pitchFamily="18" charset="0"/>
                      </a:rPr>
                      <m:t>=</m:t>
                    </m:r>
                    <m:sSub>
                      <m:sSubPr>
                        <m:ctrlPr>
                          <a:rPr lang="en-GB" sz="1800" i="1">
                            <a:solidFill>
                              <a:srgbClr val="0070C0"/>
                            </a:solidFill>
                            <a:latin typeface="Cambria Math" panose="02040503050406030204" pitchFamily="18" charset="0"/>
                          </a:rPr>
                        </m:ctrlPr>
                      </m:sSubPr>
                      <m:e>
                        <m:r>
                          <a:rPr lang="en-GB" sz="1800" i="1">
                            <a:solidFill>
                              <a:srgbClr val="0070C0"/>
                            </a:solidFill>
                            <a:latin typeface="Cambria Math" panose="02040503050406030204" pitchFamily="18" charset="0"/>
                          </a:rPr>
                          <m:t>𝒏</m:t>
                        </m:r>
                      </m:e>
                      <m:sub>
                        <m:r>
                          <a:rPr lang="en-GB" sz="1800" b="1" i="1" smtClean="0">
                            <a:solidFill>
                              <a:srgbClr val="0070C0"/>
                            </a:solidFill>
                            <a:latin typeface="Cambria Math" panose="02040503050406030204" pitchFamily="18" charset="0"/>
                          </a:rPr>
                          <m:t>𝟎</m:t>
                        </m:r>
                      </m:sub>
                    </m:sSub>
                    <m:r>
                      <a:rPr lang="en-GB" sz="1800" b="1" i="1" smtClean="0">
                        <a:solidFill>
                          <a:srgbClr val="0070C0"/>
                        </a:solidFill>
                        <a:latin typeface="Cambria Math" panose="02040503050406030204" pitchFamily="18" charset="0"/>
                      </a:rPr>
                      <m:t>+</m:t>
                    </m:r>
                    <m:sSub>
                      <m:sSubPr>
                        <m:ctrlPr>
                          <a:rPr lang="en-GB" sz="1800" i="1">
                            <a:solidFill>
                              <a:srgbClr val="0070C0"/>
                            </a:solidFill>
                            <a:latin typeface="Cambria Math" panose="02040503050406030204" pitchFamily="18" charset="0"/>
                          </a:rPr>
                        </m:ctrlPr>
                      </m:sSubPr>
                      <m:e>
                        <m:r>
                          <a:rPr lang="en-GB" sz="1800" i="1">
                            <a:solidFill>
                              <a:srgbClr val="0070C0"/>
                            </a:solidFill>
                            <a:latin typeface="Cambria Math" panose="02040503050406030204" pitchFamily="18" charset="0"/>
                          </a:rPr>
                          <m:t>𝒏</m:t>
                        </m:r>
                      </m:e>
                      <m:sub>
                        <m:r>
                          <a:rPr lang="en-GB" sz="1800" b="1" i="1" smtClean="0">
                            <a:solidFill>
                              <a:srgbClr val="0070C0"/>
                            </a:solidFill>
                            <a:latin typeface="Cambria Math" panose="02040503050406030204" pitchFamily="18" charset="0"/>
                          </a:rPr>
                          <m:t>𝟐</m:t>
                        </m:r>
                      </m:sub>
                    </m:sSub>
                    <m:r>
                      <a:rPr lang="en-GB" sz="1800" b="1" i="1" smtClean="0">
                        <a:solidFill>
                          <a:srgbClr val="0070C0"/>
                        </a:solidFill>
                        <a:latin typeface="Cambria Math" panose="02040503050406030204" pitchFamily="18" charset="0"/>
                      </a:rPr>
                      <m:t>+…</m:t>
                    </m:r>
                    <m:sSub>
                      <m:sSubPr>
                        <m:ctrlPr>
                          <a:rPr lang="en-GB" sz="1800" i="1">
                            <a:solidFill>
                              <a:srgbClr val="0070C0"/>
                            </a:solidFill>
                            <a:latin typeface="Cambria Math" panose="02040503050406030204" pitchFamily="18" charset="0"/>
                          </a:rPr>
                        </m:ctrlPr>
                      </m:sSubPr>
                      <m:e>
                        <m:r>
                          <a:rPr lang="en-GB" sz="1800" b="1" i="1" smtClean="0">
                            <a:solidFill>
                              <a:srgbClr val="0070C0"/>
                            </a:solidFill>
                            <a:latin typeface="Cambria Math" panose="02040503050406030204" pitchFamily="18" charset="0"/>
                          </a:rPr>
                          <m:t>𝒏</m:t>
                        </m:r>
                      </m:e>
                      <m:sub>
                        <m:r>
                          <a:rPr lang="en-GB" sz="1800" i="1">
                            <a:solidFill>
                              <a:srgbClr val="0070C0"/>
                            </a:solidFill>
                            <a:latin typeface="Cambria Math" panose="02040503050406030204" pitchFamily="18" charset="0"/>
                          </a:rPr>
                          <m:t>𝒕</m:t>
                        </m:r>
                        <m:r>
                          <a:rPr lang="en-GB" sz="1800" b="1" i="1" smtClean="0">
                            <a:solidFill>
                              <a:srgbClr val="0070C0"/>
                            </a:solidFill>
                            <a:latin typeface="Cambria Math" panose="02040503050406030204" pitchFamily="18" charset="0"/>
                          </a:rPr>
                          <m:t>−</m:t>
                        </m:r>
                        <m:r>
                          <a:rPr lang="en-GB" sz="1800" b="1" i="1" smtClean="0">
                            <a:solidFill>
                              <a:srgbClr val="0070C0"/>
                            </a:solidFill>
                            <a:latin typeface="Cambria Math" panose="02040503050406030204" pitchFamily="18" charset="0"/>
                          </a:rPr>
                          <m:t>𝟏</m:t>
                        </m:r>
                      </m:sub>
                    </m:sSub>
                  </m:oMath>
                </a14:m>
                <a:endParaRPr lang="en-US" sz="1800" b="1" i="1" dirty="0">
                  <a:solidFill>
                    <a:srgbClr val="003D7D"/>
                  </a:solidFill>
                  <a:latin typeface="+mn-lt"/>
                </a:endParaRPr>
              </a:p>
              <a:p>
                <a:pPr>
                  <a:lnSpc>
                    <a:spcPct val="85000"/>
                  </a:lnSpc>
                  <a:spcAft>
                    <a:spcPct val="10000"/>
                  </a:spcAft>
                </a:pPr>
                <a14:m>
                  <m:oMath xmlns:m="http://schemas.openxmlformats.org/officeDocument/2006/math">
                    <m:acc>
                      <m:accPr>
                        <m:chr m:val="̅"/>
                        <m:ctrlPr>
                          <a:rPr lang="en-GB" sz="1800" i="1" smtClean="0">
                            <a:solidFill>
                              <a:srgbClr val="0070C0"/>
                            </a:solidFill>
                            <a:latin typeface="Cambria Math" panose="02040503050406030204" pitchFamily="18" charset="0"/>
                          </a:rPr>
                        </m:ctrlPr>
                      </m:accPr>
                      <m:e>
                        <m:r>
                          <a:rPr lang="en-GB" sz="1800" i="1">
                            <a:solidFill>
                              <a:srgbClr val="0070C0"/>
                            </a:solidFill>
                            <a:latin typeface="Cambria Math" panose="02040503050406030204" pitchFamily="18" charset="0"/>
                          </a:rPr>
                          <m:t>𝑵</m:t>
                        </m:r>
                      </m:e>
                    </m:acc>
                    <m:r>
                      <a:rPr lang="en-GB" sz="1800" i="1">
                        <a:solidFill>
                          <a:srgbClr val="0070C0"/>
                        </a:solidFill>
                        <a:latin typeface="Cambria Math" panose="02040503050406030204" pitchFamily="18" charset="0"/>
                      </a:rPr>
                      <m:t>−</m:t>
                    </m:r>
                    <m:sSub>
                      <m:sSubPr>
                        <m:ctrlPr>
                          <a:rPr lang="en-GB" sz="1800" i="1">
                            <a:solidFill>
                              <a:srgbClr val="0070C0"/>
                            </a:solidFill>
                            <a:latin typeface="Cambria Math" panose="02040503050406030204" pitchFamily="18" charset="0"/>
                          </a:rPr>
                        </m:ctrlPr>
                      </m:sSubPr>
                      <m:e>
                        <m:r>
                          <a:rPr lang="en-GB" sz="1800" i="1">
                            <a:solidFill>
                              <a:srgbClr val="0070C0"/>
                            </a:solidFill>
                            <a:latin typeface="Cambria Math" panose="02040503050406030204" pitchFamily="18" charset="0"/>
                          </a:rPr>
                          <m:t>𝑵</m:t>
                        </m:r>
                      </m:e>
                      <m:sub>
                        <m:r>
                          <a:rPr lang="en-GB" sz="1800" i="1">
                            <a:solidFill>
                              <a:srgbClr val="0070C0"/>
                            </a:solidFill>
                            <a:latin typeface="Cambria Math" panose="02040503050406030204" pitchFamily="18" charset="0"/>
                          </a:rPr>
                          <m:t>𝒕</m:t>
                        </m:r>
                      </m:sub>
                    </m:sSub>
                  </m:oMath>
                </a14:m>
                <a:r>
                  <a:rPr lang="en-US" sz="1400" b="1" dirty="0">
                    <a:solidFill>
                      <a:srgbClr val="0070C0"/>
                    </a:solidFill>
                    <a:latin typeface="+mn-lt"/>
                  </a:rPr>
                  <a:t/>
                </a:r>
                <a:r>
                  <a:rPr lang="en-US" sz="1800" b="1" dirty="0">
                    <a:solidFill>
                      <a:srgbClr val="C00000"/>
                    </a:solidFill>
                    <a:latin typeface="+mn-lt"/>
                  </a:rPr>
                  <a:t>remaining potential</a:t>
                </a:r>
              </a:p>
              <a:p>
                <a:pPr>
                  <a:lnSpc>
                    <a:spcPct val="85000"/>
                  </a:lnSpc>
                  <a:spcAft>
                    <a:spcPct val="10000"/>
                  </a:spcAft>
                </a:pPr>
                <a14:m>
                  <m:oMath xmlns:m="http://schemas.openxmlformats.org/officeDocument/2006/math">
                    <m:f>
                      <m:fPr>
                        <m:ctrlPr>
                          <a:rPr lang="en-GB" sz="2800" b="1" i="1" smtClean="0">
                            <a:solidFill>
                              <a:srgbClr val="0070C0"/>
                            </a:solidFill>
                            <a:latin typeface="Cambria Math" panose="02040503050406030204" pitchFamily="18" charset="0"/>
                          </a:rPr>
                        </m:ctrlPr>
                      </m:fPr>
                      <m:num>
                        <m:sSub>
                          <m:sSubPr>
                            <m:ctrlPr>
                              <a:rPr lang="en-GB" sz="2800" i="1">
                                <a:solidFill>
                                  <a:srgbClr val="0070C0"/>
                                </a:solidFill>
                                <a:latin typeface="Cambria Math" panose="02040503050406030204" pitchFamily="18" charset="0"/>
                              </a:rPr>
                            </m:ctrlPr>
                          </m:sSubPr>
                          <m:e>
                            <m:r>
                              <a:rPr lang="en-GB" sz="2800" i="1">
                                <a:solidFill>
                                  <a:srgbClr val="0070C0"/>
                                </a:solidFill>
                                <a:latin typeface="Cambria Math" panose="02040503050406030204" pitchFamily="18" charset="0"/>
                              </a:rPr>
                              <m:t>𝑵</m:t>
                            </m:r>
                          </m:e>
                          <m:sub>
                            <m:r>
                              <a:rPr lang="en-GB" sz="2800" i="1">
                                <a:solidFill>
                                  <a:srgbClr val="0070C0"/>
                                </a:solidFill>
                                <a:latin typeface="Cambria Math" panose="02040503050406030204" pitchFamily="18" charset="0"/>
                              </a:rPr>
                              <m:t>𝒕</m:t>
                            </m:r>
                          </m:sub>
                        </m:sSub>
                      </m:num>
                      <m:den>
                        <m:acc>
                          <m:accPr>
                            <m:chr m:val="̅"/>
                            <m:ctrlPr>
                              <a:rPr lang="en-GB" sz="2800" i="1">
                                <a:solidFill>
                                  <a:srgbClr val="0070C0"/>
                                </a:solidFill>
                                <a:latin typeface="Cambria Math" panose="02040503050406030204" pitchFamily="18" charset="0"/>
                              </a:rPr>
                            </m:ctrlPr>
                          </m:accPr>
                          <m:e>
                            <m:r>
                              <a:rPr lang="en-GB" sz="2800" i="1">
                                <a:solidFill>
                                  <a:srgbClr val="0070C0"/>
                                </a:solidFill>
                                <a:latin typeface="Cambria Math" panose="02040503050406030204" pitchFamily="18" charset="0"/>
                              </a:rPr>
                              <m:t>𝑵</m:t>
                            </m:r>
                          </m:e>
                        </m:acc>
                      </m:den>
                    </m:f>
                  </m:oMath>
                </a14:m>
                <a:r>
                  <a:rPr lang="en-US" sz="2800" b="1" dirty="0">
                    <a:solidFill>
                      <a:srgbClr val="0070C0"/>
                    </a:solidFill>
                    <a:latin typeface="+mn-lt"/>
                  </a:rPr>
                  <a:t/>
                </a:r>
                <a:r>
                  <a:rPr lang="en-US" sz="1800" b="1" dirty="0">
                    <a:solidFill>
                      <a:srgbClr val="C00000"/>
                    </a:solidFill>
                    <a:latin typeface="+mn-lt"/>
                  </a:rPr>
                  <a:t>adopter proportion</a:t>
                </a:r>
                <a:r>
                  <a:rPr lang="en-US" sz="1400" b="1" dirty="0">
                    <a:solidFill>
                      <a:srgbClr val="003D7D"/>
                    </a:solidFill>
                    <a:latin typeface="+mn-lt"/>
                  </a:rPr>
                  <a:t/>
                </a:r>
                <a:br>
                  <a:rPr lang="en-US" sz="1400" b="1" dirty="0">
                    <a:solidFill>
                      <a:srgbClr val="003D7D"/>
                    </a:solidFill>
                    <a:latin typeface="+mn-lt"/>
                  </a:rPr>
                </a:br>
                <a:r>
                  <a:rPr lang="en-US" sz="1400" b="1" dirty="0">
                    <a:solidFill>
                      <a:srgbClr val="003D7D"/>
                    </a:solidFill>
                    <a:latin typeface="+mn-lt"/>
                  </a:rPr>
                  <a:t/>
                </a:r>
              </a:p>
            </p:txBody>
          </p:sp>
        </mc:Choice>
        <mc:Fallback>
          <p:sp>
            <p:nvSpPr>
              <p:cNvPr id="292874" name="Rectangle 10"/>
              <p:cNvSpPr>
                <a:spLocks noRot="1" noChangeAspect="1" noMove="1" noResize="1" noEditPoints="1" noAdjustHandles="1" noChangeArrowheads="1" noChangeShapeType="1" noTextEdit="1"/>
              </p:cNvSpPr>
              <p:nvPr/>
            </p:nvSpPr>
            <p:spPr bwMode="auto">
              <a:xfrm>
                <a:off x="1233488" y="3356992"/>
                <a:ext cx="7112000" cy="2425700"/>
              </a:xfrm>
              <a:prstGeom prst="rect">
                <a:avLst/>
              </a:prstGeom>
              <a:blipFill rotWithShape="0">
                <a:blip r:embed="rId3"/>
                <a:stretch>
                  <a:fillRect t="-754"/>
                </a:stretch>
              </a:blip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en-GB">
                    <a:noFill/>
                  </a:rPr>
                  <a:t> </a:t>
                </a:r>
              </a:p>
            </p:txBody>
          </p:sp>
        </mc:Fallback>
      </mc:AlternateContent>
    </p:spTree>
    <p:extLst>
      <p:ext uri="{BB962C8B-B14F-4D97-AF65-F5344CB8AC3E}">
        <p14:creationId xmlns:p14="http://schemas.microsoft.com/office/powerpoint/2010/main" xmlns="" val="2513379057"/>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a:xfrm>
            <a:off x="1000125" y="685800"/>
            <a:ext cx="7143750" cy="533400"/>
          </a:xfrm>
        </p:spPr>
        <p:txBody>
          <a:bodyPr lIns="86493" tIns="43247" rIns="86493" bIns="43247" anchor="t"/>
          <a:lstStyle/>
          <a:p>
            <a:r>
              <a:rPr lang="en-US"/>
              <a:t>Representation as an Equation</a:t>
            </a:r>
          </a:p>
        </p:txBody>
      </p:sp>
      <p:graphicFrame>
        <p:nvGraphicFramePr>
          <p:cNvPr id="294915" name="Object 3"/>
          <p:cNvGraphicFramePr>
            <a:graphicFrameLocks noChangeAspect="1"/>
          </p:cNvGraphicFramePr>
          <p:nvPr/>
        </p:nvGraphicFramePr>
        <p:xfrm>
          <a:off x="1544638" y="2062163"/>
          <a:ext cx="5846762" cy="1009650"/>
        </p:xfrm>
        <a:graphic>
          <a:graphicData uri="http://schemas.openxmlformats.org/presentationml/2006/ole">
            <p:oleObj spid="_x0000_s21697" name="Equation" r:id="rId4" imgW="3354840" imgH="583560" progId="Equation.3">
              <p:embed/>
            </p:oleObj>
          </a:graphicData>
        </a:graphic>
      </p:graphicFrame>
      <p:sp>
        <p:nvSpPr>
          <p:cNvPr id="294918" name="Text Box 6"/>
          <p:cNvSpPr txBox="1">
            <a:spLocks noChangeArrowheads="1"/>
          </p:cNvSpPr>
          <p:nvPr/>
        </p:nvSpPr>
        <p:spPr bwMode="auto">
          <a:xfrm>
            <a:off x="1749425" y="3344863"/>
            <a:ext cx="6027738" cy="3797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86493" tIns="43247" rIns="86493" bIns="43247">
            <a:spAutoFit/>
          </a:bodyPr>
          <a:lstStyle>
            <a:lvl1pPr algn="l" defTabSz="865188">
              <a:defRPr sz="2400">
                <a:solidFill>
                  <a:schemeClr val="tx1"/>
                </a:solidFill>
                <a:latin typeface="Times New Roman" panose="02020603050405020304" pitchFamily="18" charset="0"/>
              </a:defRPr>
            </a:lvl1pPr>
            <a:lvl2pPr marL="431800" algn="l" defTabSz="865188">
              <a:defRPr sz="2400">
                <a:solidFill>
                  <a:schemeClr val="tx1"/>
                </a:solidFill>
                <a:latin typeface="Times New Roman" panose="02020603050405020304" pitchFamily="18" charset="0"/>
              </a:defRPr>
            </a:lvl2pPr>
            <a:lvl3pPr marL="865188" algn="l" defTabSz="865188">
              <a:defRPr sz="2400">
                <a:solidFill>
                  <a:schemeClr val="tx1"/>
                </a:solidFill>
                <a:latin typeface="Times New Roman" panose="02020603050405020304" pitchFamily="18" charset="0"/>
              </a:defRPr>
            </a:lvl3pPr>
            <a:lvl4pPr marL="1296988" algn="l" defTabSz="865188">
              <a:defRPr sz="2400">
                <a:solidFill>
                  <a:schemeClr val="tx1"/>
                </a:solidFill>
                <a:latin typeface="Times New Roman" panose="02020603050405020304" pitchFamily="18" charset="0"/>
              </a:defRPr>
            </a:lvl4pPr>
            <a:lvl5pPr marL="1730375" algn="l" defTabSz="865188">
              <a:defRPr sz="2400">
                <a:solidFill>
                  <a:schemeClr val="tx1"/>
                </a:solidFill>
                <a:latin typeface="Times New Roman" panose="02020603050405020304" pitchFamily="18" charset="0"/>
              </a:defRPr>
            </a:lvl5pPr>
            <a:lvl6pPr marL="2187575" defTabSz="865188" eaLnBrk="0" fontAlgn="base" hangingPunct="0">
              <a:spcBef>
                <a:spcPct val="0"/>
              </a:spcBef>
              <a:spcAft>
                <a:spcPct val="0"/>
              </a:spcAft>
              <a:defRPr sz="2400">
                <a:solidFill>
                  <a:schemeClr val="tx1"/>
                </a:solidFill>
                <a:latin typeface="Times New Roman" panose="02020603050405020304" pitchFamily="18" charset="0"/>
              </a:defRPr>
            </a:lvl6pPr>
            <a:lvl7pPr marL="2644775" defTabSz="865188" eaLnBrk="0" fontAlgn="base" hangingPunct="0">
              <a:spcBef>
                <a:spcPct val="0"/>
              </a:spcBef>
              <a:spcAft>
                <a:spcPct val="0"/>
              </a:spcAft>
              <a:defRPr sz="2400">
                <a:solidFill>
                  <a:schemeClr val="tx1"/>
                </a:solidFill>
                <a:latin typeface="Times New Roman" panose="02020603050405020304" pitchFamily="18" charset="0"/>
              </a:defRPr>
            </a:lvl7pPr>
            <a:lvl8pPr marL="3101975" defTabSz="865188" eaLnBrk="0" fontAlgn="base" hangingPunct="0">
              <a:spcBef>
                <a:spcPct val="0"/>
              </a:spcBef>
              <a:spcAft>
                <a:spcPct val="0"/>
              </a:spcAft>
              <a:defRPr sz="2400">
                <a:solidFill>
                  <a:schemeClr val="tx1"/>
                </a:solidFill>
                <a:latin typeface="Times New Roman" panose="02020603050405020304" pitchFamily="18" charset="0"/>
              </a:defRPr>
            </a:lvl8pPr>
            <a:lvl9pPr marL="3559175" defTabSz="865188"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900" b="1" dirty="0">
                <a:solidFill>
                  <a:srgbClr val="C00000"/>
                </a:solidFill>
              </a:rPr>
              <a:t>N(t) : Cumulative number of adopters until time t.</a:t>
            </a:r>
          </a:p>
        </p:txBody>
      </p:sp>
      <p:sp>
        <p:nvSpPr>
          <p:cNvPr id="5" name="Rectangle 10"/>
          <p:cNvSpPr>
            <a:spLocks noChangeArrowheads="1"/>
          </p:cNvSpPr>
          <p:nvPr/>
        </p:nvSpPr>
        <p:spPr bwMode="auto">
          <a:xfrm>
            <a:off x="1535593" y="3889906"/>
            <a:ext cx="7112000" cy="2425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66" tIns="46034" rIns="92066" bIns="46034"/>
          <a:lstStyle>
            <a:lvl1pPr algn="l">
              <a:tabLst>
                <a:tab pos="1052513" algn="r"/>
                <a:tab pos="1331913" algn="ctr"/>
                <a:tab pos="1624013" algn="l"/>
                <a:tab pos="2290763" algn="ctr"/>
                <a:tab pos="2955925" algn="ctr"/>
                <a:tab pos="3902075" algn="ctr"/>
                <a:tab pos="5327650" algn="ctr"/>
              </a:tabLst>
              <a:defRPr sz="2400">
                <a:solidFill>
                  <a:schemeClr val="tx1"/>
                </a:solidFill>
                <a:latin typeface="Times New Roman" panose="02020603050405020304" pitchFamily="18" charset="0"/>
              </a:defRPr>
            </a:lvl1pPr>
            <a:lvl2pPr marL="862013" indent="-293688" algn="l">
              <a:tabLst>
                <a:tab pos="1052513" algn="r"/>
                <a:tab pos="1331913" algn="ctr"/>
                <a:tab pos="1624013" algn="l"/>
                <a:tab pos="2290763" algn="ctr"/>
                <a:tab pos="2955925" algn="ctr"/>
                <a:tab pos="3902075" algn="ctr"/>
                <a:tab pos="5327650" algn="ctr"/>
              </a:tabLst>
              <a:defRPr sz="2400">
                <a:solidFill>
                  <a:schemeClr val="tx1"/>
                </a:solidFill>
                <a:latin typeface="Times New Roman" panose="02020603050405020304" pitchFamily="18" charset="0"/>
              </a:defRPr>
            </a:lvl2pPr>
            <a:lvl3pPr marL="1328738" indent="-276225" algn="l">
              <a:tabLst>
                <a:tab pos="1052513" algn="r"/>
                <a:tab pos="1331913" algn="ctr"/>
                <a:tab pos="1624013" algn="l"/>
                <a:tab pos="2290763" algn="ctr"/>
                <a:tab pos="2955925" algn="ctr"/>
                <a:tab pos="3902075" algn="ctr"/>
                <a:tab pos="5327650" algn="ctr"/>
              </a:tabLst>
              <a:defRPr sz="2400">
                <a:solidFill>
                  <a:schemeClr val="tx1"/>
                </a:solidFill>
                <a:latin typeface="Times New Roman" panose="02020603050405020304" pitchFamily="18" charset="0"/>
              </a:defRPr>
            </a:lvl3pPr>
            <a:lvl4pPr marL="1706563" indent="-187325" algn="l">
              <a:tabLst>
                <a:tab pos="1052513" algn="r"/>
                <a:tab pos="1331913" algn="ctr"/>
                <a:tab pos="1624013" algn="l"/>
                <a:tab pos="2290763" algn="ctr"/>
                <a:tab pos="2955925" algn="ctr"/>
                <a:tab pos="3902075" algn="ctr"/>
                <a:tab pos="5327650" algn="ctr"/>
              </a:tabLst>
              <a:defRPr sz="2400">
                <a:solidFill>
                  <a:schemeClr val="tx1"/>
                </a:solidFill>
                <a:latin typeface="Times New Roman" panose="02020603050405020304" pitchFamily="18" charset="0"/>
              </a:defRPr>
            </a:lvl4pPr>
            <a:lvl5pPr marL="2189163" indent="-276225" algn="l">
              <a:tabLst>
                <a:tab pos="1052513" algn="r"/>
                <a:tab pos="1331913" algn="ctr"/>
                <a:tab pos="1624013" algn="l"/>
                <a:tab pos="2290763" algn="ctr"/>
                <a:tab pos="2955925" algn="ctr"/>
                <a:tab pos="3902075" algn="ctr"/>
                <a:tab pos="5327650" algn="ctr"/>
              </a:tabLst>
              <a:defRPr sz="2400">
                <a:solidFill>
                  <a:schemeClr val="tx1"/>
                </a:solidFill>
                <a:latin typeface="Times New Roman" panose="02020603050405020304" pitchFamily="18" charset="0"/>
              </a:defRPr>
            </a:lvl5pPr>
            <a:lvl6pPr marL="2646363" indent="-276225" eaLnBrk="0" fontAlgn="base" hangingPunct="0">
              <a:spcBef>
                <a:spcPct val="0"/>
              </a:spcBef>
              <a:spcAft>
                <a:spcPct val="0"/>
              </a:spcAft>
              <a:tabLst>
                <a:tab pos="1052513" algn="r"/>
                <a:tab pos="1331913" algn="ctr"/>
                <a:tab pos="1624013" algn="l"/>
                <a:tab pos="2290763" algn="ctr"/>
                <a:tab pos="2955925" algn="ctr"/>
                <a:tab pos="3902075" algn="ctr"/>
                <a:tab pos="5327650" algn="ctr"/>
              </a:tabLst>
              <a:defRPr sz="2400">
                <a:solidFill>
                  <a:schemeClr val="tx1"/>
                </a:solidFill>
                <a:latin typeface="Times New Roman" panose="02020603050405020304" pitchFamily="18" charset="0"/>
              </a:defRPr>
            </a:lvl6pPr>
            <a:lvl7pPr marL="3103563" indent="-276225" eaLnBrk="0" fontAlgn="base" hangingPunct="0">
              <a:spcBef>
                <a:spcPct val="0"/>
              </a:spcBef>
              <a:spcAft>
                <a:spcPct val="0"/>
              </a:spcAft>
              <a:tabLst>
                <a:tab pos="1052513" algn="r"/>
                <a:tab pos="1331913" algn="ctr"/>
                <a:tab pos="1624013" algn="l"/>
                <a:tab pos="2290763" algn="ctr"/>
                <a:tab pos="2955925" algn="ctr"/>
                <a:tab pos="3902075" algn="ctr"/>
                <a:tab pos="5327650" algn="ctr"/>
              </a:tabLst>
              <a:defRPr sz="2400">
                <a:solidFill>
                  <a:schemeClr val="tx1"/>
                </a:solidFill>
                <a:latin typeface="Times New Roman" panose="02020603050405020304" pitchFamily="18" charset="0"/>
              </a:defRPr>
            </a:lvl7pPr>
            <a:lvl8pPr marL="3560763" indent="-276225" eaLnBrk="0" fontAlgn="base" hangingPunct="0">
              <a:spcBef>
                <a:spcPct val="0"/>
              </a:spcBef>
              <a:spcAft>
                <a:spcPct val="0"/>
              </a:spcAft>
              <a:tabLst>
                <a:tab pos="1052513" algn="r"/>
                <a:tab pos="1331913" algn="ctr"/>
                <a:tab pos="1624013" algn="l"/>
                <a:tab pos="2290763" algn="ctr"/>
                <a:tab pos="2955925" algn="ctr"/>
                <a:tab pos="3902075" algn="ctr"/>
                <a:tab pos="5327650" algn="ctr"/>
              </a:tabLst>
              <a:defRPr sz="2400">
                <a:solidFill>
                  <a:schemeClr val="tx1"/>
                </a:solidFill>
                <a:latin typeface="Times New Roman" panose="02020603050405020304" pitchFamily="18" charset="0"/>
              </a:defRPr>
            </a:lvl8pPr>
            <a:lvl9pPr marL="4017963" indent="-276225" eaLnBrk="0" fontAlgn="base" hangingPunct="0">
              <a:spcBef>
                <a:spcPct val="0"/>
              </a:spcBef>
              <a:spcAft>
                <a:spcPct val="0"/>
              </a:spcAft>
              <a:tabLst>
                <a:tab pos="1052513" algn="r"/>
                <a:tab pos="1331913" algn="ctr"/>
                <a:tab pos="1624013" algn="l"/>
                <a:tab pos="2290763" algn="ctr"/>
                <a:tab pos="2955925" algn="ctr"/>
                <a:tab pos="3902075" algn="ctr"/>
                <a:tab pos="5327650" algn="ctr"/>
              </a:tabLst>
              <a:defRPr sz="2400">
                <a:solidFill>
                  <a:schemeClr val="tx1"/>
                </a:solidFill>
                <a:latin typeface="Times New Roman" panose="02020603050405020304" pitchFamily="18" charset="0"/>
              </a:defRPr>
            </a:lvl9pPr>
          </a:lstStyle>
          <a:p>
            <a:pPr>
              <a:lnSpc>
                <a:spcPct val="85000"/>
              </a:lnSpc>
              <a:spcAft>
                <a:spcPct val="10000"/>
              </a:spcAft>
            </a:pPr>
            <a:r>
              <a:rPr lang="en-US" dirty="0">
                <a:solidFill>
                  <a:schemeClr val="hlink"/>
                </a:solidFill>
              </a:rPr>
              <a:t>	</a:t>
            </a:r>
            <a:r>
              <a:rPr lang="en-US" sz="1400" b="1" i="1" dirty="0" err="1">
                <a:solidFill>
                  <a:srgbClr val="003D7D"/>
                </a:solidFill>
                <a:latin typeface="+mn-lt"/>
              </a:rPr>
              <a:t>n</a:t>
            </a:r>
            <a:r>
              <a:rPr lang="en-US" sz="1400" b="1" i="1" baseline="-25000" dirty="0" err="1">
                <a:solidFill>
                  <a:srgbClr val="003D7D"/>
                </a:solidFill>
                <a:latin typeface="+mn-lt"/>
              </a:rPr>
              <a:t>t</a:t>
            </a:r>
            <a:r>
              <a:rPr lang="en-US" sz="1400" b="1" dirty="0">
                <a:solidFill>
                  <a:srgbClr val="003D7D"/>
                </a:solidFill>
                <a:latin typeface="+mn-lt"/>
              </a:rPr>
              <a:t>	=	n umber of adopters at time </a:t>
            </a:r>
            <a:r>
              <a:rPr lang="en-US" sz="1400" b="1" i="1" dirty="0">
                <a:solidFill>
                  <a:srgbClr val="003D7D"/>
                </a:solidFill>
                <a:latin typeface="+mn-lt"/>
              </a:rPr>
              <a:t>t (Sales)</a:t>
            </a:r>
            <a:endParaRPr lang="en-US" sz="1400" b="1" dirty="0">
              <a:solidFill>
                <a:srgbClr val="003D7D"/>
              </a:solidFill>
              <a:latin typeface="+mn-lt"/>
            </a:endParaRPr>
          </a:p>
          <a:p>
            <a:pPr>
              <a:lnSpc>
                <a:spcPct val="85000"/>
              </a:lnSpc>
              <a:spcAft>
                <a:spcPct val="10000"/>
              </a:spcAft>
            </a:pPr>
            <a:r>
              <a:rPr lang="en-US" sz="1400" b="1" dirty="0">
                <a:solidFill>
                  <a:srgbClr val="003D7D"/>
                </a:solidFill>
                <a:latin typeface="+mn-lt"/>
              </a:rPr>
              <a:t>	</a:t>
            </a:r>
            <a:r>
              <a:rPr lang="en-US" sz="1400" b="1" i="1" dirty="0">
                <a:solidFill>
                  <a:srgbClr val="003D7D"/>
                </a:solidFill>
                <a:latin typeface="+mn-lt"/>
              </a:rPr>
              <a:t>p</a:t>
            </a:r>
            <a:r>
              <a:rPr lang="en-US" sz="1400" b="1" dirty="0">
                <a:solidFill>
                  <a:srgbClr val="003D7D"/>
                </a:solidFill>
                <a:latin typeface="+mn-lt"/>
              </a:rPr>
              <a:t>	=	“coefficient of innovation” (External influence)</a:t>
            </a:r>
          </a:p>
          <a:p>
            <a:pPr>
              <a:lnSpc>
                <a:spcPct val="85000"/>
              </a:lnSpc>
              <a:spcAft>
                <a:spcPct val="10000"/>
              </a:spcAft>
            </a:pPr>
            <a:r>
              <a:rPr lang="en-US" sz="1400" b="1" dirty="0">
                <a:solidFill>
                  <a:srgbClr val="003D7D"/>
                </a:solidFill>
                <a:latin typeface="+mn-lt"/>
              </a:rPr>
              <a:t>	</a:t>
            </a:r>
            <a:r>
              <a:rPr lang="en-US" sz="1400" b="1" i="1" dirty="0">
                <a:solidFill>
                  <a:srgbClr val="003D7D"/>
                </a:solidFill>
                <a:latin typeface="+mn-lt"/>
              </a:rPr>
              <a:t>q</a:t>
            </a:r>
            <a:r>
              <a:rPr lang="en-US" sz="1400" b="1" dirty="0">
                <a:solidFill>
                  <a:srgbClr val="003D7D"/>
                </a:solidFill>
                <a:latin typeface="+mn-lt"/>
              </a:rPr>
              <a:t>	=	“coefficient of imitation” (“internal” to the society  				  in which the diffusion spreads)</a:t>
            </a:r>
          </a:p>
          <a:p>
            <a:pPr>
              <a:lnSpc>
                <a:spcPct val="85000"/>
              </a:lnSpc>
              <a:spcAft>
                <a:spcPct val="10000"/>
              </a:spcAft>
            </a:pPr>
            <a:r>
              <a:rPr lang="en-US" sz="1400" b="1" dirty="0">
                <a:solidFill>
                  <a:srgbClr val="003D7D"/>
                </a:solidFill>
                <a:latin typeface="+mn-lt"/>
              </a:rPr>
              <a:t>		=	Eventual number of adopters</a:t>
            </a:r>
          </a:p>
          <a:p>
            <a:pPr>
              <a:lnSpc>
                <a:spcPct val="85000"/>
              </a:lnSpc>
              <a:spcAft>
                <a:spcPct val="10000"/>
              </a:spcAft>
            </a:pPr>
            <a:r>
              <a:rPr lang="en-US" sz="1400" b="1" dirty="0">
                <a:solidFill>
                  <a:srgbClr val="003D7D"/>
                </a:solidFill>
                <a:latin typeface="+mn-lt"/>
              </a:rPr>
              <a:t>	# Adopters	=	</a:t>
            </a:r>
            <a:r>
              <a:rPr lang="en-US" sz="1400" b="1" i="1" dirty="0">
                <a:solidFill>
                  <a:srgbClr val="003D7D"/>
                </a:solidFill>
                <a:latin typeface="+mn-lt"/>
              </a:rPr>
              <a:t>n</a:t>
            </a:r>
            <a:r>
              <a:rPr lang="en-US" sz="1400" b="1" baseline="-25000" dirty="0">
                <a:solidFill>
                  <a:srgbClr val="003D7D"/>
                </a:solidFill>
                <a:latin typeface="+mn-lt"/>
              </a:rPr>
              <a:t>0</a:t>
            </a:r>
            <a:r>
              <a:rPr lang="en-US" sz="1400" b="1" dirty="0">
                <a:solidFill>
                  <a:srgbClr val="003D7D"/>
                </a:solidFill>
                <a:latin typeface="+mn-lt"/>
              </a:rPr>
              <a:t>  +  </a:t>
            </a:r>
            <a:r>
              <a:rPr lang="en-US" sz="1400" b="1" i="1" dirty="0">
                <a:solidFill>
                  <a:srgbClr val="003D7D"/>
                </a:solidFill>
                <a:latin typeface="+mn-lt"/>
              </a:rPr>
              <a:t>n</a:t>
            </a:r>
            <a:r>
              <a:rPr lang="en-US" sz="1400" b="1" baseline="-25000" dirty="0">
                <a:solidFill>
                  <a:srgbClr val="003D7D"/>
                </a:solidFill>
                <a:latin typeface="+mn-lt"/>
              </a:rPr>
              <a:t>1</a:t>
            </a:r>
            <a:r>
              <a:rPr lang="en-US" sz="1400" b="1" dirty="0">
                <a:solidFill>
                  <a:srgbClr val="003D7D"/>
                </a:solidFill>
                <a:latin typeface="+mn-lt"/>
              </a:rPr>
              <a:t>  +  • • •  +  </a:t>
            </a:r>
            <a:r>
              <a:rPr lang="en-US" sz="1400" b="1" i="1" dirty="0" err="1">
                <a:solidFill>
                  <a:srgbClr val="003D7D"/>
                </a:solidFill>
                <a:latin typeface="+mn-lt"/>
              </a:rPr>
              <a:t>n</a:t>
            </a:r>
            <a:r>
              <a:rPr lang="en-US" sz="1400" b="1" i="1" baseline="-25000" dirty="0" err="1">
                <a:solidFill>
                  <a:srgbClr val="003D7D"/>
                </a:solidFill>
                <a:latin typeface="+mn-lt"/>
              </a:rPr>
              <a:t>t</a:t>
            </a:r>
            <a:r>
              <a:rPr lang="en-US" sz="1400" b="1" baseline="-25000" dirty="0">
                <a:solidFill>
                  <a:srgbClr val="003D7D"/>
                </a:solidFill>
                <a:latin typeface="+mn-lt"/>
              </a:rPr>
              <a:t>–1</a:t>
            </a:r>
            <a:endParaRPr lang="en-US" sz="1400" b="1" dirty="0">
              <a:solidFill>
                <a:srgbClr val="003D7D"/>
              </a:solidFill>
              <a:latin typeface="+mn-lt"/>
            </a:endParaRPr>
          </a:p>
          <a:p>
            <a:pPr>
              <a:lnSpc>
                <a:spcPct val="85000"/>
              </a:lnSpc>
              <a:spcAft>
                <a:spcPct val="10000"/>
              </a:spcAft>
            </a:pPr>
            <a:r>
              <a:rPr lang="en-US" sz="1400" b="1" dirty="0">
                <a:solidFill>
                  <a:srgbClr val="003D7D"/>
                </a:solidFill>
                <a:latin typeface="+mn-lt"/>
              </a:rPr>
              <a:t>	Remaining	=	Total Potential  –  # Adopters</a:t>
            </a:r>
            <a:br>
              <a:rPr lang="en-US" sz="1400" b="1" dirty="0">
                <a:solidFill>
                  <a:srgbClr val="003D7D"/>
                </a:solidFill>
                <a:latin typeface="+mn-lt"/>
              </a:rPr>
            </a:br>
            <a:r>
              <a:rPr lang="en-US" sz="1400" b="1" dirty="0">
                <a:solidFill>
                  <a:srgbClr val="003D7D"/>
                </a:solidFill>
                <a:latin typeface="+mn-lt"/>
              </a:rPr>
              <a:t>	Potential</a:t>
            </a:r>
          </a:p>
        </p:txBody>
      </p:sp>
      <p:sp>
        <p:nvSpPr>
          <p:cNvPr id="6" name="Content Placeholder 2"/>
          <p:cNvSpPr txBox="1">
            <a:spLocks/>
          </p:cNvSpPr>
          <p:nvPr/>
        </p:nvSpPr>
        <p:spPr bwMode="auto">
          <a:xfrm>
            <a:off x="2492653" y="1052736"/>
            <a:ext cx="7777162" cy="43227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180975" indent="-180975" algn="l" rtl="0" eaLnBrk="0" fontAlgn="base" hangingPunct="0">
              <a:spcBef>
                <a:spcPct val="20000"/>
              </a:spcBef>
              <a:spcAft>
                <a:spcPct val="0"/>
              </a:spcAft>
              <a:buChar char="•"/>
              <a:defRPr sz="2000">
                <a:solidFill>
                  <a:srgbClr val="003D7D"/>
                </a:solidFill>
                <a:latin typeface="+mn-lt"/>
                <a:ea typeface="+mn-ea"/>
                <a:cs typeface="+mn-cs"/>
              </a:defRPr>
            </a:lvl1pPr>
            <a:lvl2pPr marL="692150" indent="-150813" algn="l" rtl="0" eaLnBrk="0" fontAlgn="base" hangingPunct="0">
              <a:spcBef>
                <a:spcPct val="20000"/>
              </a:spcBef>
              <a:spcAft>
                <a:spcPct val="0"/>
              </a:spcAft>
              <a:buFont typeface="Arial" charset="0"/>
              <a:buChar char="◦"/>
              <a:defRPr sz="2000">
                <a:solidFill>
                  <a:srgbClr val="C09B12"/>
                </a:solidFill>
                <a:latin typeface="+mn-lt"/>
              </a:defRPr>
            </a:lvl2pPr>
            <a:lvl3pPr marL="979488" indent="-107950" algn="l" rtl="0" eaLnBrk="0" fontAlgn="base" hangingPunct="0">
              <a:spcBef>
                <a:spcPct val="20000"/>
              </a:spcBef>
              <a:spcAft>
                <a:spcPct val="0"/>
              </a:spcAft>
              <a:buFont typeface="Arial" charset="0"/>
              <a:buChar char="▪"/>
              <a:defRPr sz="2000">
                <a:solidFill>
                  <a:srgbClr val="C09B12"/>
                </a:solidFill>
                <a:latin typeface="+mn-lt"/>
              </a:defRPr>
            </a:lvl3pPr>
            <a:lvl4pPr marL="1339850" indent="-180975" algn="l" rtl="0" eaLnBrk="0" fontAlgn="base" hangingPunct="0">
              <a:spcBef>
                <a:spcPct val="20000"/>
              </a:spcBef>
              <a:spcAft>
                <a:spcPct val="0"/>
              </a:spcAft>
              <a:buFont typeface="Arial" charset="0"/>
              <a:buChar char="­"/>
              <a:defRPr sz="2000">
                <a:solidFill>
                  <a:srgbClr val="C09B12"/>
                </a:solidFill>
                <a:latin typeface="+mn-lt"/>
              </a:defRPr>
            </a:lvl4pPr>
            <a:lvl5pPr marL="1690688" indent="-171450" algn="l" rtl="0" eaLnBrk="0" fontAlgn="base" hangingPunct="0">
              <a:spcBef>
                <a:spcPct val="20000"/>
              </a:spcBef>
              <a:spcAft>
                <a:spcPct val="0"/>
              </a:spcAft>
              <a:buFont typeface="Arial" charset="0"/>
              <a:buChar char="­"/>
              <a:defRPr sz="2000">
                <a:solidFill>
                  <a:srgbClr val="C09B12"/>
                </a:solidFill>
                <a:latin typeface="+mn-lt"/>
              </a:defRPr>
            </a:lvl5pPr>
            <a:lvl6pPr marL="2147888" indent="-171450" algn="l" rtl="0" fontAlgn="base">
              <a:spcBef>
                <a:spcPct val="20000"/>
              </a:spcBef>
              <a:spcAft>
                <a:spcPct val="0"/>
              </a:spcAft>
              <a:buFont typeface="Arial" charset="0"/>
              <a:buChar char="­"/>
              <a:defRPr sz="2000">
                <a:solidFill>
                  <a:srgbClr val="C09B12"/>
                </a:solidFill>
                <a:latin typeface="+mn-lt"/>
              </a:defRPr>
            </a:lvl6pPr>
            <a:lvl7pPr marL="2605088" indent="-171450" algn="l" rtl="0" fontAlgn="base">
              <a:spcBef>
                <a:spcPct val="20000"/>
              </a:spcBef>
              <a:spcAft>
                <a:spcPct val="0"/>
              </a:spcAft>
              <a:buFont typeface="Arial" charset="0"/>
              <a:buChar char="­"/>
              <a:defRPr sz="2000">
                <a:solidFill>
                  <a:srgbClr val="C09B12"/>
                </a:solidFill>
                <a:latin typeface="+mn-lt"/>
              </a:defRPr>
            </a:lvl7pPr>
            <a:lvl8pPr marL="3062288" indent="-171450" algn="l" rtl="0" fontAlgn="base">
              <a:spcBef>
                <a:spcPct val="20000"/>
              </a:spcBef>
              <a:spcAft>
                <a:spcPct val="0"/>
              </a:spcAft>
              <a:buFont typeface="Arial" charset="0"/>
              <a:buChar char="­"/>
              <a:defRPr sz="2000">
                <a:solidFill>
                  <a:srgbClr val="C09B12"/>
                </a:solidFill>
                <a:latin typeface="+mn-lt"/>
              </a:defRPr>
            </a:lvl8pPr>
            <a:lvl9pPr marL="3519488" indent="-171450" algn="l" rtl="0" fontAlgn="base">
              <a:spcBef>
                <a:spcPct val="20000"/>
              </a:spcBef>
              <a:spcAft>
                <a:spcPct val="0"/>
              </a:spcAft>
              <a:buFont typeface="Arial" charset="0"/>
              <a:buChar char="­"/>
              <a:defRPr sz="2000">
                <a:solidFill>
                  <a:srgbClr val="C09B12"/>
                </a:solidFill>
                <a:latin typeface="+mn-lt"/>
              </a:defRPr>
            </a:lvl9pPr>
          </a:lstStyle>
          <a:p>
            <a:pPr marL="0" indent="0">
              <a:buFontTx/>
              <a:buNone/>
            </a:pPr>
            <a:endParaRPr lang="en-GB" b="0" kern="0" dirty="0"/>
          </a:p>
          <a:p>
            <a:pPr marL="0" indent="0">
              <a:buFontTx/>
              <a:buNone/>
            </a:pPr>
            <a:r>
              <a:rPr lang="en-GB" b="1" kern="0" dirty="0">
                <a:solidFill>
                  <a:srgbClr val="C00000"/>
                </a:solidFill>
              </a:rPr>
              <a:t>All adopters= innovators + imitators</a:t>
            </a:r>
          </a:p>
          <a:p>
            <a:pPr marL="0" indent="0">
              <a:buFontTx/>
              <a:buNone/>
            </a:pPr>
            <a:endParaRPr lang="en-GB" b="0" kern="0" dirty="0"/>
          </a:p>
          <a:p>
            <a:pPr marL="0" indent="0">
              <a:buFontTx/>
              <a:buNone/>
            </a:pPr>
            <a:endParaRPr lang="en-GB" b="0" kern="0" dirty="0"/>
          </a:p>
        </p:txBody>
      </p:sp>
      <mc:AlternateContent xmlns:mc="http://schemas.openxmlformats.org/markup-compatibility/2006">
        <mc:Choice xmlns:a14="http://schemas.microsoft.com/office/drawing/2010/main" xmlns="" Requires="a14">
          <p:sp>
            <p:nvSpPr>
              <p:cNvPr id="2" name="Rectangle 1"/>
              <p:cNvSpPr/>
              <p:nvPr/>
            </p:nvSpPr>
            <p:spPr bwMode="auto">
              <a:xfrm>
                <a:off x="6084168" y="5229200"/>
                <a:ext cx="2664296" cy="1015663"/>
              </a:xfrm>
              <a:prstGeom prst="rect">
                <a:avLst/>
              </a:prstGeom>
              <a:noFill/>
              <a:ln w="9525" cap="flat" cmpd="sng" algn="ctr">
                <a:solidFill>
                  <a:schemeClr val="tx1"/>
                </a:solidFill>
                <a:prstDash val="solid"/>
                <a:round/>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spAutoFit/>
              </a:bodyPr>
              <a:lstStyle/>
              <a:p>
                <a:pPr marL="457200"/>
                <a:r>
                  <a:rPr lang="en-GB" dirty="0">
                    <a:solidFill>
                      <a:schemeClr val="tx1"/>
                    </a:solidFill>
                    <a:latin typeface="Arial" charset="0"/>
                  </a:rPr>
                  <a:t> we only need to know </a:t>
                </a:r>
                <a:r>
                  <a:rPr lang="en-GB" dirty="0">
                    <a:solidFill>
                      <a:srgbClr val="0070C0"/>
                    </a:solidFill>
                    <a:latin typeface="Arial" charset="0"/>
                  </a:rPr>
                  <a:t>p, q</a:t>
                </a:r>
                <a:r>
                  <a:rPr lang="en-GB" dirty="0">
                    <a:solidFill>
                      <a:schemeClr val="tx1"/>
                    </a:solidFill>
                    <a:latin typeface="Arial" charset="0"/>
                  </a:rPr>
                  <a:t>, and </a:t>
                </a:r>
                <a14:m>
                  <m:oMath xmlns:m="http://schemas.openxmlformats.org/officeDocument/2006/math">
                    <m:acc>
                      <m:accPr>
                        <m:chr m:val="̅"/>
                        <m:ctrlPr>
                          <a:rPr lang="en-GB" i="1">
                            <a:solidFill>
                              <a:srgbClr val="0070C0"/>
                            </a:solidFill>
                            <a:latin typeface="Cambria Math" panose="02040503050406030204" pitchFamily="18" charset="0"/>
                          </a:rPr>
                        </m:ctrlPr>
                      </m:accPr>
                      <m:e>
                        <m:r>
                          <a:rPr lang="en-GB" i="1">
                            <a:solidFill>
                              <a:srgbClr val="0070C0"/>
                            </a:solidFill>
                            <a:latin typeface="Cambria Math" panose="02040503050406030204" pitchFamily="18" charset="0"/>
                          </a:rPr>
                          <m:t>𝑵</m:t>
                        </m:r>
                      </m:e>
                    </m:acc>
                  </m:oMath>
                </a14:m>
                <a:r>
                  <a:rPr lang="en-GB" dirty="0">
                    <a:solidFill>
                      <a:schemeClr val="tx1"/>
                    </a:solidFill>
                    <a:latin typeface="Arial" charset="0"/>
                  </a:rPr>
                  <a:t/>
                </a:r>
                <a:endParaRPr kumimoji="0" lang="en-GB" sz="2000" b="1" i="0" u="none" strike="noStrike" cap="none" normalizeH="0" baseline="0" dirty="0">
                  <a:ln>
                    <a:noFill/>
                  </a:ln>
                  <a:solidFill>
                    <a:schemeClr val="tx1"/>
                  </a:solidFill>
                  <a:effectLst/>
                  <a:latin typeface="Arial" charset="0"/>
                </a:endParaRPr>
              </a:p>
            </p:txBody>
          </p:sp>
        </mc:Choice>
        <mc:Fallback>
          <p:sp>
            <p:nvSpPr>
              <p:cNvPr id="2" name="Rectangle 1"/>
              <p:cNvSpPr>
                <a:spLocks noRot="1" noChangeAspect="1" noMove="1" noResize="1" noEditPoints="1" noAdjustHandles="1" noChangeArrowheads="1" noChangeShapeType="1" noTextEdit="1"/>
              </p:cNvSpPr>
              <p:nvPr/>
            </p:nvSpPr>
            <p:spPr bwMode="auto">
              <a:xfrm>
                <a:off x="6084168" y="5229200"/>
                <a:ext cx="2664296" cy="1015663"/>
              </a:xfrm>
              <a:prstGeom prst="rect">
                <a:avLst/>
              </a:prstGeom>
              <a:blipFill>
                <a:blip r:embed="rId5"/>
                <a:stretch>
                  <a:fillRect t="-2381" r="-2961"/>
                </a:stretch>
              </a:blipFill>
              <a:ln w="9525" cap="flat" cmpd="sng" algn="ctr">
                <a:solidFill>
                  <a:schemeClr val="tx1"/>
                </a:solidFill>
                <a:prstDash val="solid"/>
                <a:round/>
                <a:headEnd type="none" w="med" len="med"/>
                <a:tailEnd type="none" w="med" len="med"/>
              </a:ln>
              <a:extLst/>
            </p:spPr>
            <p:txBody>
              <a:bodyPr/>
              <a:lstStyle/>
              <a:p>
                <a:r>
                  <a:rPr lang="en-GB">
                    <a:noFill/>
                  </a:rPr>
                  <a:t> </a:t>
                </a:r>
              </a:p>
            </p:txBody>
          </p:sp>
        </mc:Fallback>
      </mc:AlternateContent>
    </p:spTree>
    <p:extLst>
      <p:ext uri="{BB962C8B-B14F-4D97-AF65-F5344CB8AC3E}">
        <p14:creationId xmlns:p14="http://schemas.microsoft.com/office/powerpoint/2010/main" xmlns="" val="83416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295939"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295940"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295941"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295942" name="Rectangle 6"/>
          <p:cNvSpPr>
            <a:spLocks noChangeArrowheads="1"/>
          </p:cNvSpPr>
          <p:nvPr/>
        </p:nvSpPr>
        <p:spPr bwMode="auto">
          <a:xfrm>
            <a:off x="711200" y="6229350"/>
            <a:ext cx="1828800" cy="514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295943" name="Rectangle 7"/>
          <p:cNvSpPr>
            <a:spLocks noChangeArrowheads="1"/>
          </p:cNvSpPr>
          <p:nvPr/>
        </p:nvSpPr>
        <p:spPr bwMode="auto">
          <a:xfrm>
            <a:off x="3149600" y="6229350"/>
            <a:ext cx="2844800" cy="514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295944" name="Rectangle 8"/>
          <p:cNvSpPr>
            <a:spLocks noChangeArrowheads="1"/>
          </p:cNvSpPr>
          <p:nvPr/>
        </p:nvSpPr>
        <p:spPr bwMode="auto">
          <a:xfrm>
            <a:off x="711200" y="6229350"/>
            <a:ext cx="1828800" cy="514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295945" name="Rectangle 9"/>
          <p:cNvSpPr>
            <a:spLocks noChangeArrowheads="1"/>
          </p:cNvSpPr>
          <p:nvPr/>
        </p:nvSpPr>
        <p:spPr bwMode="auto">
          <a:xfrm>
            <a:off x="3149600" y="6229350"/>
            <a:ext cx="2844800" cy="514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295946" name="Rectangle 10"/>
          <p:cNvSpPr>
            <a:spLocks noChangeArrowheads="1"/>
          </p:cNvSpPr>
          <p:nvPr/>
        </p:nvSpPr>
        <p:spPr bwMode="auto">
          <a:xfrm>
            <a:off x="711200" y="6229350"/>
            <a:ext cx="1828800" cy="514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295947" name="Rectangle 11"/>
          <p:cNvSpPr>
            <a:spLocks noChangeArrowheads="1"/>
          </p:cNvSpPr>
          <p:nvPr/>
        </p:nvSpPr>
        <p:spPr bwMode="auto">
          <a:xfrm>
            <a:off x="3149600" y="6229350"/>
            <a:ext cx="2844800" cy="514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295948" name="Rectangle 12"/>
          <p:cNvSpPr>
            <a:spLocks noGrp="1" noChangeArrowheads="1"/>
          </p:cNvSpPr>
          <p:nvPr>
            <p:ph type="title"/>
          </p:nvPr>
        </p:nvSpPr>
        <p:spPr>
          <a:xfrm>
            <a:off x="323528" y="205623"/>
            <a:ext cx="7143750" cy="990600"/>
          </a:xfrm>
          <a:noFill/>
          <a:ln/>
        </p:spPr>
        <p:txBody>
          <a:bodyPr lIns="92066" tIns="46034" rIns="92066" bIns="46034"/>
          <a:lstStyle/>
          <a:p>
            <a:r>
              <a:rPr lang="en-US" dirty="0"/>
              <a:t>Assumptions of the Basic Bass Model</a:t>
            </a:r>
          </a:p>
        </p:txBody>
      </p:sp>
      <p:sp>
        <p:nvSpPr>
          <p:cNvPr id="295949" name="Rectangle 13"/>
          <p:cNvSpPr>
            <a:spLocks noGrp="1" noChangeArrowheads="1"/>
          </p:cNvSpPr>
          <p:nvPr>
            <p:ph type="body" sz="half" idx="1"/>
          </p:nvPr>
        </p:nvSpPr>
        <p:spPr>
          <a:xfrm>
            <a:off x="839787" y="1367631"/>
            <a:ext cx="7464425" cy="3819525"/>
          </a:xfrm>
          <a:noFill/>
          <a:ln/>
        </p:spPr>
        <p:txBody>
          <a:bodyPr lIns="92066" tIns="46034" rIns="92066" bIns="46034"/>
          <a:lstStyle/>
          <a:p>
            <a:pPr>
              <a:lnSpc>
                <a:spcPct val="85000"/>
              </a:lnSpc>
              <a:spcBef>
                <a:spcPct val="5000"/>
              </a:spcBef>
              <a:spcAft>
                <a:spcPct val="30000"/>
              </a:spcAft>
            </a:pPr>
            <a:r>
              <a:rPr lang="en-US" sz="1800" dirty="0"/>
              <a:t>Diffusion process is binary (consumer either adopts, or waits to adopt).</a:t>
            </a:r>
          </a:p>
          <a:p>
            <a:pPr>
              <a:lnSpc>
                <a:spcPct val="85000"/>
              </a:lnSpc>
              <a:spcBef>
                <a:spcPct val="5000"/>
              </a:spcBef>
              <a:spcAft>
                <a:spcPct val="30000"/>
              </a:spcAft>
            </a:pPr>
            <a:r>
              <a:rPr lang="en-US" sz="1800" dirty="0"/>
              <a:t>Constant maximum potential number of buyers .</a:t>
            </a:r>
          </a:p>
          <a:p>
            <a:pPr>
              <a:lnSpc>
                <a:spcPct val="85000"/>
              </a:lnSpc>
              <a:spcBef>
                <a:spcPct val="5000"/>
              </a:spcBef>
              <a:spcAft>
                <a:spcPct val="30000"/>
              </a:spcAft>
            </a:pPr>
            <a:r>
              <a:rPr lang="en-US" sz="1800" dirty="0"/>
              <a:t>Eventually, all will adopt the product.</a:t>
            </a:r>
          </a:p>
          <a:p>
            <a:pPr>
              <a:lnSpc>
                <a:spcPct val="85000"/>
              </a:lnSpc>
              <a:spcBef>
                <a:spcPct val="5000"/>
              </a:spcBef>
              <a:spcAft>
                <a:spcPct val="30000"/>
              </a:spcAft>
            </a:pPr>
            <a:r>
              <a:rPr lang="en-US" sz="1800" dirty="0"/>
              <a:t>No repeat purchase, or replacement purchase.</a:t>
            </a:r>
          </a:p>
          <a:p>
            <a:pPr>
              <a:lnSpc>
                <a:spcPct val="85000"/>
              </a:lnSpc>
              <a:spcBef>
                <a:spcPct val="5000"/>
              </a:spcBef>
              <a:spcAft>
                <a:spcPct val="30000"/>
              </a:spcAft>
            </a:pPr>
            <a:r>
              <a:rPr lang="en-US" sz="1800" dirty="0"/>
              <a:t>The impact of word-of-mouth is independent of adoption time.</a:t>
            </a:r>
          </a:p>
          <a:p>
            <a:pPr>
              <a:lnSpc>
                <a:spcPct val="85000"/>
              </a:lnSpc>
              <a:spcBef>
                <a:spcPct val="5000"/>
              </a:spcBef>
              <a:spcAft>
                <a:spcPct val="30000"/>
              </a:spcAft>
            </a:pPr>
            <a:r>
              <a:rPr lang="en-US" sz="1800" dirty="0"/>
              <a:t>Innovation is independent of substitutes.</a:t>
            </a:r>
          </a:p>
          <a:p>
            <a:pPr>
              <a:lnSpc>
                <a:spcPct val="85000"/>
              </a:lnSpc>
              <a:spcBef>
                <a:spcPct val="5000"/>
              </a:spcBef>
              <a:spcAft>
                <a:spcPct val="30000"/>
              </a:spcAft>
            </a:pPr>
            <a:r>
              <a:rPr lang="en-US" sz="1800" dirty="0"/>
              <a:t>The marketing strategies supporting an innovation are not explicitly included.</a:t>
            </a:r>
          </a:p>
          <a:p>
            <a:pPr>
              <a:lnSpc>
                <a:spcPct val="85000"/>
              </a:lnSpc>
              <a:spcBef>
                <a:spcPct val="5000"/>
              </a:spcBef>
              <a:spcAft>
                <a:spcPct val="30000"/>
              </a:spcAft>
            </a:pPr>
            <a:r>
              <a:rPr lang="en-US" sz="1800" dirty="0"/>
              <a:t>Uniform influence or complete mixing.  That is, everyone in the population knows everyone else, or is at least able to communicate with, or observe everyone else.</a:t>
            </a:r>
            <a:r>
              <a:rPr lang="en-US" sz="1600" b="1" dirty="0"/>
              <a:t> </a:t>
            </a:r>
          </a:p>
          <a:p>
            <a:pPr>
              <a:lnSpc>
                <a:spcPct val="85000"/>
              </a:lnSpc>
              <a:spcBef>
                <a:spcPct val="5000"/>
              </a:spcBef>
            </a:pPr>
            <a:endParaRPr lang="en-US" sz="1600" b="1" dirty="0"/>
          </a:p>
        </p:txBody>
      </p:sp>
    </p:spTree>
    <p:extLst>
      <p:ext uri="{BB962C8B-B14F-4D97-AF65-F5344CB8AC3E}">
        <p14:creationId xmlns:p14="http://schemas.microsoft.com/office/powerpoint/2010/main" xmlns="" val="182648209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p:txBody>
          <a:bodyPr/>
          <a:lstStyle/>
          <a:p>
            <a:r>
              <a:rPr lang="en-US" dirty="0"/>
              <a:t>Estimating the Parameters </a:t>
            </a:r>
            <a:r>
              <a:rPr lang="en-US" dirty="0">
                <a:solidFill>
                  <a:srgbClr val="0000FF"/>
                </a:solidFill>
              </a:rPr>
              <a:t>p and q </a:t>
            </a:r>
            <a:r>
              <a:rPr lang="en-US" dirty="0"/>
              <a:t>of the </a:t>
            </a:r>
            <a:br>
              <a:rPr lang="en-US" dirty="0"/>
            </a:br>
            <a:r>
              <a:rPr lang="en-US" dirty="0"/>
              <a:t>Bass Model</a:t>
            </a:r>
            <a:r>
              <a:rPr lang="en-US" sz="3200" dirty="0"/>
              <a:t> </a:t>
            </a:r>
          </a:p>
        </p:txBody>
      </p:sp>
      <p:sp>
        <p:nvSpPr>
          <p:cNvPr id="259075" name="Rectangle 3"/>
          <p:cNvSpPr>
            <a:spLocks noGrp="1" noChangeArrowheads="1"/>
          </p:cNvSpPr>
          <p:nvPr>
            <p:ph type="body" idx="1"/>
          </p:nvPr>
        </p:nvSpPr>
        <p:spPr>
          <a:xfrm>
            <a:off x="611560" y="1556792"/>
            <a:ext cx="6762750" cy="3819525"/>
          </a:xfrm>
        </p:spPr>
        <p:txBody>
          <a:bodyPr/>
          <a:lstStyle/>
          <a:p>
            <a:r>
              <a:rPr lang="en-US" dirty="0"/>
              <a:t>Estimation using the data of </a:t>
            </a:r>
            <a:r>
              <a:rPr lang="en-US" dirty="0">
                <a:solidFill>
                  <a:srgbClr val="C00000"/>
                </a:solidFill>
              </a:rPr>
              <a:t>analogous products </a:t>
            </a:r>
            <a:r>
              <a:rPr lang="en-US" dirty="0"/>
              <a:t>(e.g., Nokia)  </a:t>
            </a:r>
          </a:p>
          <a:p>
            <a:pPr lvl="1"/>
            <a:r>
              <a:rPr lang="en-US" dirty="0"/>
              <a:t>Select analogous products based on the </a:t>
            </a:r>
            <a:r>
              <a:rPr lang="en-US" u="sng" dirty="0"/>
              <a:t>similarity in environmental context, market structure, buyer behavior, marketing-mix strategies of the firm, and innovation characteristics</a:t>
            </a:r>
            <a:r>
              <a:rPr lang="en-US" dirty="0"/>
              <a:t>.</a:t>
            </a:r>
          </a:p>
          <a:p>
            <a:pPr lvl="1"/>
            <a:r>
              <a:rPr lang="en-US" dirty="0"/>
              <a:t>Regression</a:t>
            </a:r>
          </a:p>
          <a:p>
            <a:pPr lvl="1"/>
            <a:r>
              <a:rPr lang="en-US" dirty="0"/>
              <a:t>Specialized nonlinear estimation</a:t>
            </a:r>
          </a:p>
          <a:p>
            <a:r>
              <a:rPr lang="en-US" dirty="0"/>
              <a:t>Estimation using the data of the same products (e.g., </a:t>
            </a:r>
            <a:r>
              <a:rPr lang="en-US" dirty="0" err="1"/>
              <a:t>iphone</a:t>
            </a:r>
            <a:r>
              <a:rPr lang="en-US" dirty="0"/>
              <a:t> 1) from </a:t>
            </a:r>
            <a:r>
              <a:rPr lang="en-US" dirty="0">
                <a:solidFill>
                  <a:srgbClr val="C00000"/>
                </a:solidFill>
              </a:rPr>
              <a:t>analogous markets  </a:t>
            </a:r>
          </a:p>
          <a:p>
            <a:pPr lvl="1"/>
            <a:r>
              <a:rPr lang="en-US" dirty="0"/>
              <a:t>The same product in different markets (UK market versus China market)</a:t>
            </a:r>
          </a:p>
        </p:txBody>
      </p:sp>
    </p:spTree>
    <p:extLst>
      <p:ext uri="{BB962C8B-B14F-4D97-AF65-F5344CB8AC3E}">
        <p14:creationId xmlns:p14="http://schemas.microsoft.com/office/powerpoint/2010/main" xmlns="" val="13330157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71684"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71686" name="Rectangle 6"/>
          <p:cNvSpPr>
            <a:spLocks noChangeArrowheads="1"/>
          </p:cNvSpPr>
          <p:nvPr/>
        </p:nvSpPr>
        <p:spPr bwMode="auto">
          <a:xfrm>
            <a:off x="711200" y="6229350"/>
            <a:ext cx="1828800" cy="514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71687" name="Rectangle 7"/>
          <p:cNvSpPr>
            <a:spLocks noChangeArrowheads="1"/>
          </p:cNvSpPr>
          <p:nvPr/>
        </p:nvSpPr>
        <p:spPr bwMode="auto">
          <a:xfrm>
            <a:off x="711200" y="6229350"/>
            <a:ext cx="1828800" cy="514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71688" name="Rectangle 8"/>
          <p:cNvSpPr>
            <a:spLocks noChangeArrowheads="1"/>
          </p:cNvSpPr>
          <p:nvPr/>
        </p:nvSpPr>
        <p:spPr bwMode="auto">
          <a:xfrm>
            <a:off x="711200" y="6229350"/>
            <a:ext cx="1828800" cy="514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71689" name="Rectangle 9"/>
          <p:cNvSpPr>
            <a:spLocks noGrp="1" noChangeArrowheads="1"/>
          </p:cNvSpPr>
          <p:nvPr>
            <p:ph type="title"/>
          </p:nvPr>
        </p:nvSpPr>
        <p:spPr>
          <a:xfrm>
            <a:off x="251520" y="246296"/>
            <a:ext cx="7280275" cy="990600"/>
          </a:xfrm>
          <a:noFill/>
          <a:ln/>
        </p:spPr>
        <p:txBody>
          <a:bodyPr/>
          <a:lstStyle/>
          <a:p>
            <a:r>
              <a:rPr lang="en-US" dirty="0"/>
              <a:t>Parameters of the Bass Model </a:t>
            </a:r>
            <a:br>
              <a:rPr lang="en-US" dirty="0"/>
            </a:br>
            <a:r>
              <a:rPr lang="en-US" dirty="0"/>
              <a:t>in Several Product Categories</a:t>
            </a:r>
          </a:p>
        </p:txBody>
      </p:sp>
      <p:sp>
        <p:nvSpPr>
          <p:cNvPr id="71683" name="Rectangle 3"/>
          <p:cNvSpPr>
            <a:spLocks noChangeArrowheads="1"/>
          </p:cNvSpPr>
          <p:nvPr/>
        </p:nvSpPr>
        <p:spPr bwMode="auto">
          <a:xfrm>
            <a:off x="2738438" y="5830788"/>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71685" name="Rectangle 5"/>
          <p:cNvSpPr>
            <a:spLocks noChangeArrowheads="1"/>
          </p:cNvSpPr>
          <p:nvPr/>
        </p:nvSpPr>
        <p:spPr bwMode="auto">
          <a:xfrm>
            <a:off x="2738438" y="5830788"/>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71690" name="Rectangle 10"/>
          <p:cNvSpPr>
            <a:spLocks noChangeArrowheads="1"/>
          </p:cNvSpPr>
          <p:nvPr/>
        </p:nvSpPr>
        <p:spPr bwMode="auto">
          <a:xfrm>
            <a:off x="1800225" y="1477863"/>
            <a:ext cx="5607050" cy="48296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spAutoFit/>
          </a:bodyPr>
          <a:lstStyle>
            <a:lvl1pPr algn="l">
              <a:tabLst>
                <a:tab pos="758825" algn="ctr"/>
                <a:tab pos="3208338" algn="ctr"/>
                <a:tab pos="4635500" algn="ctr"/>
              </a:tabLst>
              <a:defRPr sz="2400">
                <a:solidFill>
                  <a:schemeClr val="tx1"/>
                </a:solidFill>
                <a:latin typeface="Times New Roman" panose="02020603050405020304" pitchFamily="18" charset="0"/>
              </a:defRPr>
            </a:lvl1pPr>
            <a:lvl2pPr algn="l">
              <a:tabLst>
                <a:tab pos="758825" algn="ctr"/>
                <a:tab pos="3208338" algn="ctr"/>
                <a:tab pos="4635500" algn="ctr"/>
              </a:tabLst>
              <a:defRPr sz="2400">
                <a:solidFill>
                  <a:schemeClr val="tx1"/>
                </a:solidFill>
                <a:latin typeface="Times New Roman" panose="02020603050405020304" pitchFamily="18" charset="0"/>
              </a:defRPr>
            </a:lvl2pPr>
            <a:lvl3pPr algn="l">
              <a:tabLst>
                <a:tab pos="758825" algn="ctr"/>
                <a:tab pos="3208338" algn="ctr"/>
                <a:tab pos="4635500" algn="ctr"/>
              </a:tabLst>
              <a:defRPr sz="2400">
                <a:solidFill>
                  <a:schemeClr val="tx1"/>
                </a:solidFill>
                <a:latin typeface="Times New Roman" panose="02020603050405020304" pitchFamily="18" charset="0"/>
              </a:defRPr>
            </a:lvl3pPr>
            <a:lvl4pPr algn="l">
              <a:tabLst>
                <a:tab pos="758825" algn="ctr"/>
                <a:tab pos="3208338" algn="ctr"/>
                <a:tab pos="4635500" algn="ctr"/>
              </a:tabLst>
              <a:defRPr sz="2400">
                <a:solidFill>
                  <a:schemeClr val="tx1"/>
                </a:solidFill>
                <a:latin typeface="Times New Roman" panose="02020603050405020304" pitchFamily="18" charset="0"/>
              </a:defRPr>
            </a:lvl4pPr>
            <a:lvl5pPr algn="l">
              <a:tabLst>
                <a:tab pos="758825" algn="ctr"/>
                <a:tab pos="3208338" algn="ctr"/>
                <a:tab pos="4635500" algn="ctr"/>
              </a:tabLst>
              <a:defRPr sz="2400">
                <a:solidFill>
                  <a:schemeClr val="tx1"/>
                </a:solidFill>
                <a:latin typeface="Times New Roman" panose="02020603050405020304" pitchFamily="18" charset="0"/>
              </a:defRPr>
            </a:lvl5pPr>
            <a:lvl6pPr eaLnBrk="0" fontAlgn="base" hangingPunct="0">
              <a:spcBef>
                <a:spcPct val="0"/>
              </a:spcBef>
              <a:spcAft>
                <a:spcPct val="0"/>
              </a:spcAft>
              <a:tabLst>
                <a:tab pos="758825" algn="ctr"/>
                <a:tab pos="3208338" algn="ctr"/>
                <a:tab pos="4635500" algn="ctr"/>
              </a:tabLst>
              <a:defRPr sz="2400">
                <a:solidFill>
                  <a:schemeClr val="tx1"/>
                </a:solidFill>
                <a:latin typeface="Times New Roman" panose="02020603050405020304" pitchFamily="18" charset="0"/>
              </a:defRPr>
            </a:lvl6pPr>
            <a:lvl7pPr eaLnBrk="0" fontAlgn="base" hangingPunct="0">
              <a:spcBef>
                <a:spcPct val="0"/>
              </a:spcBef>
              <a:spcAft>
                <a:spcPct val="0"/>
              </a:spcAft>
              <a:tabLst>
                <a:tab pos="758825" algn="ctr"/>
                <a:tab pos="3208338" algn="ctr"/>
                <a:tab pos="4635500" algn="ctr"/>
              </a:tabLst>
              <a:defRPr sz="2400">
                <a:solidFill>
                  <a:schemeClr val="tx1"/>
                </a:solidFill>
                <a:latin typeface="Times New Roman" panose="02020603050405020304" pitchFamily="18" charset="0"/>
              </a:defRPr>
            </a:lvl7pPr>
            <a:lvl8pPr eaLnBrk="0" fontAlgn="base" hangingPunct="0">
              <a:spcBef>
                <a:spcPct val="0"/>
              </a:spcBef>
              <a:spcAft>
                <a:spcPct val="0"/>
              </a:spcAft>
              <a:tabLst>
                <a:tab pos="758825" algn="ctr"/>
                <a:tab pos="3208338" algn="ctr"/>
                <a:tab pos="4635500" algn="ctr"/>
              </a:tabLst>
              <a:defRPr sz="2400">
                <a:solidFill>
                  <a:schemeClr val="tx1"/>
                </a:solidFill>
                <a:latin typeface="Times New Roman" panose="02020603050405020304" pitchFamily="18" charset="0"/>
              </a:defRPr>
            </a:lvl8pPr>
            <a:lvl9pPr eaLnBrk="0" fontAlgn="base" hangingPunct="0">
              <a:spcBef>
                <a:spcPct val="0"/>
              </a:spcBef>
              <a:spcAft>
                <a:spcPct val="0"/>
              </a:spcAft>
              <a:tabLst>
                <a:tab pos="758825" algn="ctr"/>
                <a:tab pos="3208338" algn="ctr"/>
                <a:tab pos="4635500" algn="ctr"/>
              </a:tabLst>
              <a:defRPr sz="2400">
                <a:solidFill>
                  <a:schemeClr val="tx1"/>
                </a:solidFill>
                <a:latin typeface="Times New Roman" panose="02020603050405020304" pitchFamily="18" charset="0"/>
              </a:defRPr>
            </a:lvl9pPr>
          </a:lstStyle>
          <a:p>
            <a:pPr>
              <a:lnSpc>
                <a:spcPct val="90000"/>
              </a:lnSpc>
              <a:spcAft>
                <a:spcPct val="100000"/>
              </a:spcAft>
            </a:pPr>
            <a:r>
              <a:rPr lang="en-US" sz="1800" dirty="0"/>
              <a:t>	</a:t>
            </a:r>
            <a:r>
              <a:rPr lang="en-US" sz="1200" dirty="0">
                <a:solidFill>
                  <a:srgbClr val="003D7D"/>
                </a:solidFill>
                <a:latin typeface="+mn-lt"/>
              </a:rPr>
              <a:t>	Innovation	Imitation</a:t>
            </a:r>
            <a:br>
              <a:rPr lang="en-US" sz="1200" dirty="0">
                <a:solidFill>
                  <a:srgbClr val="003D7D"/>
                </a:solidFill>
                <a:latin typeface="+mn-lt"/>
              </a:rPr>
            </a:br>
            <a:r>
              <a:rPr lang="en-US" sz="1200" dirty="0">
                <a:solidFill>
                  <a:srgbClr val="003D7D"/>
                </a:solidFill>
                <a:latin typeface="+mn-lt"/>
              </a:rPr>
              <a:t>	Product/	parameter	 parameter</a:t>
            </a:r>
            <a:br>
              <a:rPr lang="en-US" sz="1200" dirty="0">
                <a:solidFill>
                  <a:srgbClr val="003D7D"/>
                </a:solidFill>
                <a:latin typeface="+mn-lt"/>
              </a:rPr>
            </a:br>
            <a:r>
              <a:rPr lang="en-US" sz="1200" dirty="0">
                <a:solidFill>
                  <a:srgbClr val="003D7D"/>
                </a:solidFill>
                <a:latin typeface="+mn-lt"/>
              </a:rPr>
              <a:t> 	Technology 	(</a:t>
            </a:r>
            <a:r>
              <a:rPr lang="en-US" sz="1200" i="1" dirty="0">
                <a:solidFill>
                  <a:srgbClr val="003D7D"/>
                </a:solidFill>
                <a:latin typeface="+mn-lt"/>
              </a:rPr>
              <a:t>p</a:t>
            </a:r>
            <a:r>
              <a:rPr lang="en-US" sz="1200" dirty="0">
                <a:solidFill>
                  <a:srgbClr val="003D7D"/>
                </a:solidFill>
                <a:latin typeface="+mn-lt"/>
              </a:rPr>
              <a:t>)	(</a:t>
            </a:r>
            <a:r>
              <a:rPr lang="en-US" sz="1200" i="1" dirty="0">
                <a:solidFill>
                  <a:srgbClr val="003D7D"/>
                </a:solidFill>
                <a:latin typeface="+mn-lt"/>
              </a:rPr>
              <a:t>q</a:t>
            </a:r>
            <a:r>
              <a:rPr lang="en-US" sz="1200" dirty="0">
                <a:solidFill>
                  <a:srgbClr val="003D7D"/>
                </a:solidFill>
                <a:latin typeface="+mn-lt"/>
              </a:rPr>
              <a:t>)</a:t>
            </a:r>
          </a:p>
          <a:p>
            <a:pPr>
              <a:lnSpc>
                <a:spcPct val="90000"/>
              </a:lnSpc>
            </a:pPr>
            <a:r>
              <a:rPr lang="en-US" sz="1200" dirty="0">
                <a:solidFill>
                  <a:srgbClr val="C00000"/>
                </a:solidFill>
                <a:latin typeface="+mn-lt"/>
              </a:rPr>
              <a:t>B&amp;W TV	0.065	0.335</a:t>
            </a:r>
          </a:p>
          <a:p>
            <a:pPr>
              <a:lnSpc>
                <a:spcPct val="90000"/>
              </a:lnSpc>
            </a:pPr>
            <a:r>
              <a:rPr lang="en-US" sz="1200" dirty="0">
                <a:solidFill>
                  <a:srgbClr val="C00000"/>
                </a:solidFill>
                <a:latin typeface="+mn-lt"/>
              </a:rPr>
              <a:t>Color TV	0.021	0.583</a:t>
            </a:r>
          </a:p>
          <a:p>
            <a:pPr>
              <a:lnSpc>
                <a:spcPct val="90000"/>
              </a:lnSpc>
            </a:pPr>
            <a:r>
              <a:rPr lang="en-US" sz="1200" dirty="0">
                <a:solidFill>
                  <a:srgbClr val="C00000"/>
                </a:solidFill>
                <a:latin typeface="+mn-lt"/>
              </a:rPr>
              <a:t>Room Air conditioner	0.010	0.454</a:t>
            </a:r>
          </a:p>
          <a:p>
            <a:pPr>
              <a:lnSpc>
                <a:spcPct val="90000"/>
              </a:lnSpc>
            </a:pPr>
            <a:r>
              <a:rPr lang="en-US" sz="1200" dirty="0">
                <a:solidFill>
                  <a:srgbClr val="00B050"/>
                </a:solidFill>
                <a:latin typeface="+mn-lt"/>
              </a:rPr>
              <a:t>Clothes dryers	0.073	0.389</a:t>
            </a:r>
          </a:p>
          <a:p>
            <a:pPr>
              <a:lnSpc>
                <a:spcPct val="90000"/>
              </a:lnSpc>
            </a:pPr>
            <a:r>
              <a:rPr lang="en-US" sz="1200" dirty="0">
                <a:solidFill>
                  <a:srgbClr val="003D7D"/>
                </a:solidFill>
                <a:latin typeface="+mn-lt"/>
              </a:rPr>
              <a:t>Ultrasound Imaging	0.003	0.506</a:t>
            </a:r>
          </a:p>
          <a:p>
            <a:pPr>
              <a:lnSpc>
                <a:spcPct val="90000"/>
              </a:lnSpc>
            </a:pPr>
            <a:r>
              <a:rPr lang="en-US" sz="1200" dirty="0">
                <a:solidFill>
                  <a:srgbClr val="003D7D"/>
                </a:solidFill>
                <a:latin typeface="+mn-lt"/>
              </a:rPr>
              <a:t>CD Player	0.028	0.368</a:t>
            </a:r>
          </a:p>
          <a:p>
            <a:pPr>
              <a:lnSpc>
                <a:spcPct val="90000"/>
              </a:lnSpc>
            </a:pPr>
            <a:r>
              <a:rPr lang="en-US" sz="1200" dirty="0">
                <a:solidFill>
                  <a:srgbClr val="003D7D"/>
                </a:solidFill>
                <a:latin typeface="+mn-lt"/>
              </a:rPr>
              <a:t>Cellular telephones	0.005	0.506</a:t>
            </a:r>
          </a:p>
          <a:p>
            <a:pPr>
              <a:lnSpc>
                <a:spcPct val="90000"/>
              </a:lnSpc>
            </a:pPr>
            <a:r>
              <a:rPr lang="en-US" sz="1200" dirty="0">
                <a:solidFill>
                  <a:srgbClr val="003D7D"/>
                </a:solidFill>
                <a:latin typeface="+mn-lt"/>
              </a:rPr>
              <a:t>Steam iron	0.036	0.318</a:t>
            </a:r>
          </a:p>
          <a:p>
            <a:pPr>
              <a:lnSpc>
                <a:spcPct val="90000"/>
              </a:lnSpc>
            </a:pPr>
            <a:r>
              <a:rPr lang="en-US" sz="1200" dirty="0">
                <a:solidFill>
                  <a:srgbClr val="003D7D"/>
                </a:solidFill>
                <a:latin typeface="+mn-lt"/>
              </a:rPr>
              <a:t>Oxygen Steel Furnace (US)	0.001	0.456</a:t>
            </a:r>
          </a:p>
          <a:p>
            <a:pPr>
              <a:lnSpc>
                <a:spcPct val="90000"/>
              </a:lnSpc>
            </a:pPr>
            <a:r>
              <a:rPr lang="en-US" sz="1200" dirty="0">
                <a:solidFill>
                  <a:srgbClr val="00B050"/>
                </a:solidFill>
                <a:latin typeface="+mn-lt"/>
              </a:rPr>
              <a:t>Microwave Oven	0.018	0.337</a:t>
            </a:r>
          </a:p>
          <a:p>
            <a:pPr>
              <a:lnSpc>
                <a:spcPct val="90000"/>
              </a:lnSpc>
            </a:pPr>
            <a:r>
              <a:rPr lang="en-US" sz="1200" dirty="0">
                <a:solidFill>
                  <a:srgbClr val="003D7D"/>
                </a:solidFill>
                <a:latin typeface="+mn-lt"/>
              </a:rPr>
              <a:t>Hybrid corn	</a:t>
            </a:r>
            <a:r>
              <a:rPr lang="en-US" sz="1200" dirty="0">
                <a:solidFill>
                  <a:srgbClr val="002060"/>
                </a:solidFill>
                <a:latin typeface="+mn-lt"/>
              </a:rPr>
              <a:t>0.000</a:t>
            </a:r>
            <a:r>
              <a:rPr lang="en-US" sz="1200" dirty="0">
                <a:solidFill>
                  <a:srgbClr val="003D7D"/>
                </a:solidFill>
                <a:latin typeface="+mn-lt"/>
              </a:rPr>
              <a:t>	0.798</a:t>
            </a:r>
          </a:p>
          <a:p>
            <a:pPr>
              <a:lnSpc>
                <a:spcPct val="90000"/>
              </a:lnSpc>
              <a:spcAft>
                <a:spcPct val="100000"/>
              </a:spcAft>
            </a:pPr>
            <a:r>
              <a:rPr lang="en-US" sz="1200" dirty="0">
                <a:solidFill>
                  <a:srgbClr val="C00000"/>
                </a:solidFill>
                <a:latin typeface="+mn-lt"/>
              </a:rPr>
              <a:t>Home PC 	0.003	0.253</a:t>
            </a:r>
          </a:p>
          <a:p>
            <a:pPr>
              <a:lnSpc>
                <a:spcPct val="90000"/>
              </a:lnSpc>
            </a:pPr>
            <a:r>
              <a:rPr lang="en-US" sz="1200" dirty="0">
                <a:solidFill>
                  <a:srgbClr val="003D7D"/>
                </a:solidFill>
                <a:latin typeface="+mn-lt"/>
              </a:rPr>
              <a:t>A study by Van den </a:t>
            </a:r>
            <a:r>
              <a:rPr lang="en-US" sz="1200" dirty="0" err="1">
                <a:solidFill>
                  <a:srgbClr val="003D7D"/>
                </a:solidFill>
                <a:latin typeface="+mn-lt"/>
              </a:rPr>
              <a:t>Bulte</a:t>
            </a:r>
            <a:r>
              <a:rPr lang="en-US" sz="1200" dirty="0">
                <a:solidFill>
                  <a:srgbClr val="003D7D"/>
                </a:solidFill>
                <a:latin typeface="+mn-lt"/>
              </a:rPr>
              <a:t> and </a:t>
            </a:r>
            <a:r>
              <a:rPr lang="en-US" sz="1200" dirty="0" err="1">
                <a:solidFill>
                  <a:srgbClr val="003D7D"/>
                </a:solidFill>
                <a:latin typeface="+mn-lt"/>
              </a:rPr>
              <a:t>Stremersch</a:t>
            </a:r>
            <a:r>
              <a:rPr lang="en-US" sz="1200" dirty="0">
                <a:solidFill>
                  <a:srgbClr val="003D7D"/>
                </a:solidFill>
                <a:latin typeface="+mn-lt"/>
              </a:rPr>
              <a:t> (2004) suggests an average value of 0.03 for </a:t>
            </a:r>
            <a:r>
              <a:rPr lang="en-US" sz="1200" i="1" dirty="0">
                <a:solidFill>
                  <a:srgbClr val="003D7D"/>
                </a:solidFill>
                <a:latin typeface="+mn-lt"/>
              </a:rPr>
              <a:t>p</a:t>
            </a:r>
            <a:r>
              <a:rPr lang="en-US" sz="1200" dirty="0">
                <a:solidFill>
                  <a:srgbClr val="003D7D"/>
                </a:solidFill>
                <a:latin typeface="+mn-lt"/>
              </a:rPr>
              <a:t> and an average value of 0.42 for q, The average was</a:t>
            </a:r>
          </a:p>
          <a:p>
            <a:pPr>
              <a:lnSpc>
                <a:spcPct val="90000"/>
              </a:lnSpc>
            </a:pPr>
            <a:r>
              <a:rPr lang="en-US" sz="1200" dirty="0">
                <a:solidFill>
                  <a:srgbClr val="003D7D"/>
                </a:solidFill>
                <a:latin typeface="+mn-lt"/>
              </a:rPr>
              <a:t>taken across a couple of hundred categories.</a:t>
            </a:r>
          </a:p>
        </p:txBody>
      </p:sp>
      <p:sp>
        <p:nvSpPr>
          <p:cNvPr id="71691" name="Line 11"/>
          <p:cNvSpPr>
            <a:spLocks noChangeShapeType="1"/>
          </p:cNvSpPr>
          <p:nvPr/>
        </p:nvSpPr>
        <p:spPr bwMode="auto">
          <a:xfrm flipV="1">
            <a:off x="1785938" y="2213967"/>
            <a:ext cx="5508625" cy="15875"/>
          </a:xfrm>
          <a:prstGeom prst="line">
            <a:avLst/>
          </a:prstGeom>
          <a:noFill/>
          <a:ln w="25400">
            <a:solidFill>
              <a:schemeClr val="accent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71692" name="Line 12"/>
          <p:cNvSpPr>
            <a:spLocks noChangeShapeType="1"/>
          </p:cNvSpPr>
          <p:nvPr/>
        </p:nvSpPr>
        <p:spPr bwMode="auto">
          <a:xfrm>
            <a:off x="1785938" y="1412776"/>
            <a:ext cx="5476875" cy="0"/>
          </a:xfrm>
          <a:prstGeom prst="line">
            <a:avLst/>
          </a:prstGeom>
          <a:noFill/>
          <a:ln w="25400">
            <a:solidFill>
              <a:schemeClr val="accent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71693" name="Line 13"/>
          <p:cNvSpPr>
            <a:spLocks noChangeShapeType="1"/>
          </p:cNvSpPr>
          <p:nvPr/>
        </p:nvSpPr>
        <p:spPr bwMode="auto">
          <a:xfrm>
            <a:off x="1785938" y="5515223"/>
            <a:ext cx="5534025" cy="11112"/>
          </a:xfrm>
          <a:prstGeom prst="line">
            <a:avLst/>
          </a:prstGeom>
          <a:noFill/>
          <a:ln w="25400">
            <a:solidFill>
              <a:schemeClr val="accent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xmlns="" val="101167256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Moving Average (MA)</a:t>
            </a:r>
          </a:p>
        </p:txBody>
      </p:sp>
      <mc:AlternateContent xmlns:mc="http://schemas.openxmlformats.org/markup-compatibility/2006">
        <mc:Choice xmlns:a14="http://schemas.microsoft.com/office/drawing/2010/main" xmlns="" Requires="a14">
          <p:sp>
            <p:nvSpPr>
              <p:cNvPr id="3" name="Content Placeholder 2"/>
              <p:cNvSpPr>
                <a:spLocks noGrp="1"/>
              </p:cNvSpPr>
              <p:nvPr>
                <p:ph idx="1"/>
              </p:nvPr>
            </p:nvSpPr>
            <p:spPr/>
            <p:txBody>
              <a:bodyPr/>
              <a:lstStyle/>
              <a:p>
                <a:pPr marL="0" lvl="1" indent="0">
                  <a:lnSpc>
                    <a:spcPct val="90000"/>
                  </a:lnSpc>
                  <a:buNone/>
                </a:pPr>
                <a:r>
                  <a:rPr lang="en-GB" dirty="0">
                    <a:solidFill>
                      <a:schemeClr val="tx1"/>
                    </a:solidFill>
                  </a:rPr>
                  <a:t>The forecast in the future depends on the </a:t>
                </a:r>
                <a:r>
                  <a:rPr lang="en-GB" dirty="0">
                    <a:solidFill>
                      <a:srgbClr val="7030A0"/>
                    </a:solidFill>
                  </a:rPr>
                  <a:t>actual value of</a:t>
                </a:r>
                <a:r>
                  <a:rPr lang="en-GB" dirty="0">
                    <a:solidFill>
                      <a:schemeClr val="tx1"/>
                    </a:solidFill>
                  </a:rPr>
                  <a:t> previous time periods.</a:t>
                </a:r>
              </a:p>
              <a:p>
                <a:pPr lvl="1">
                  <a:lnSpc>
                    <a:spcPct val="90000"/>
                  </a:lnSpc>
                </a:pPr>
                <a:endParaRPr lang="en-US" altLang="en-US" dirty="0"/>
              </a:p>
              <a:p>
                <a:pPr marL="541337" lvl="1" indent="0">
                  <a:lnSpc>
                    <a:spcPct val="90000"/>
                  </a:lnSpc>
                  <a:buNone/>
                </a:pPr>
                <a14:m>
                  <m:oMathPara xmlns:m="http://schemas.openxmlformats.org/officeDocument/2006/math">
                    <m:oMathParaPr>
                      <m:jc m:val="centerGroup"/>
                    </m:oMathParaPr>
                    <m:oMath xmlns:m="http://schemas.openxmlformats.org/officeDocument/2006/math">
                      <m:sSub>
                        <m:sSubPr>
                          <m:ctrlPr>
                            <a:rPr lang="en-GB" altLang="en-US" b="0" i="1" smtClean="0">
                              <a:solidFill>
                                <a:srgbClr val="C00000"/>
                              </a:solidFill>
                              <a:latin typeface="Cambria Math" panose="02040503050406030204" pitchFamily="18" charset="0"/>
                            </a:rPr>
                          </m:ctrlPr>
                        </m:sSubPr>
                        <m:e>
                          <m:r>
                            <a:rPr lang="en-GB" altLang="en-US" b="0" i="1" smtClean="0">
                              <a:solidFill>
                                <a:srgbClr val="C00000"/>
                              </a:solidFill>
                              <a:latin typeface="Cambria Math" panose="02040503050406030204" pitchFamily="18" charset="0"/>
                            </a:rPr>
                            <m:t>𝐹</m:t>
                          </m:r>
                          <m:r>
                            <m:rPr>
                              <m:nor/>
                            </m:rPr>
                            <a:rPr lang="en-US" altLang="en-US" dirty="0">
                              <a:solidFill>
                                <a:srgbClr val="C00000"/>
                              </a:solidFill>
                            </a:rPr>
                            <m:t> </m:t>
                          </m:r>
                        </m:e>
                        <m:sub>
                          <m:r>
                            <a:rPr lang="en-GB" altLang="en-US" b="0" i="1" smtClean="0">
                              <a:solidFill>
                                <a:srgbClr val="C00000"/>
                              </a:solidFill>
                              <a:latin typeface="Cambria Math" panose="02040503050406030204" pitchFamily="18" charset="0"/>
                            </a:rPr>
                            <m:t>𝑡</m:t>
                          </m:r>
                        </m:sub>
                      </m:sSub>
                      <m:r>
                        <a:rPr lang="en-GB" altLang="en-US" b="0" i="1" smtClean="0">
                          <a:solidFill>
                            <a:srgbClr val="C00000"/>
                          </a:solidFill>
                          <a:latin typeface="Cambria Math" panose="02040503050406030204" pitchFamily="18" charset="0"/>
                        </a:rPr>
                        <m:t>=</m:t>
                      </m:r>
                      <m:sSub>
                        <m:sSubPr>
                          <m:ctrlPr>
                            <a:rPr lang="en-GB" altLang="en-US" b="0" i="1" smtClean="0">
                              <a:solidFill>
                                <a:srgbClr val="C00000"/>
                              </a:solidFill>
                              <a:latin typeface="Cambria Math" panose="02040503050406030204" pitchFamily="18" charset="0"/>
                            </a:rPr>
                          </m:ctrlPr>
                        </m:sSubPr>
                        <m:e>
                          <m:r>
                            <a:rPr lang="en-GB" altLang="en-US" i="1">
                              <a:solidFill>
                                <a:srgbClr val="C00000"/>
                              </a:solidFill>
                              <a:latin typeface="Cambria Math" panose="02040503050406030204" pitchFamily="18" charset="0"/>
                            </a:rPr>
                            <m:t>𝐴</m:t>
                          </m:r>
                        </m:e>
                        <m:sub>
                          <m:r>
                            <a:rPr lang="en-GB" altLang="en-US" b="0" i="1" smtClean="0">
                              <a:solidFill>
                                <a:srgbClr val="C00000"/>
                              </a:solidFill>
                              <a:latin typeface="Cambria Math" panose="02040503050406030204" pitchFamily="18" charset="0"/>
                            </a:rPr>
                            <m:t>𝑡</m:t>
                          </m:r>
                          <m:r>
                            <a:rPr lang="en-GB" altLang="en-US" b="0" i="1" smtClean="0">
                              <a:solidFill>
                                <a:srgbClr val="C00000"/>
                              </a:solidFill>
                              <a:latin typeface="Cambria Math" panose="02040503050406030204" pitchFamily="18" charset="0"/>
                            </a:rPr>
                            <m:t>−1</m:t>
                          </m:r>
                        </m:sub>
                      </m:sSub>
                    </m:oMath>
                  </m:oMathPara>
                </a14:m>
                <a:endParaRPr lang="en-US" altLang="en-US" dirty="0"/>
              </a:p>
              <a:p>
                <a:pPr marL="541337" lvl="1" indent="0">
                  <a:lnSpc>
                    <a:spcPct val="90000"/>
                  </a:lnSpc>
                  <a:buNone/>
                </a:pPr>
                <a:endParaRPr lang="en-US" altLang="en-US" dirty="0"/>
              </a:p>
              <a:p>
                <a:pPr marL="541337" lvl="1" indent="0">
                  <a:lnSpc>
                    <a:spcPct val="90000"/>
                  </a:lnSpc>
                  <a:buNone/>
                </a:pPr>
                <a14:m>
                  <m:oMathPara xmlns:m="http://schemas.openxmlformats.org/officeDocument/2006/math">
                    <m:oMathParaPr>
                      <m:jc m:val="centerGroup"/>
                    </m:oMathParaPr>
                    <m:oMath xmlns:m="http://schemas.openxmlformats.org/officeDocument/2006/math">
                      <m:sSub>
                        <m:sSubPr>
                          <m:ctrlPr>
                            <a:rPr lang="en-GB" altLang="en-US" i="1">
                              <a:solidFill>
                                <a:srgbClr val="C00000"/>
                              </a:solidFill>
                              <a:latin typeface="Cambria Math" panose="02040503050406030204" pitchFamily="18" charset="0"/>
                            </a:rPr>
                          </m:ctrlPr>
                        </m:sSubPr>
                        <m:e>
                          <m:r>
                            <m:rPr>
                              <m:nor/>
                            </m:rPr>
                            <a:rPr lang="en-GB" altLang="en-US" b="0" i="0" smtClean="0">
                              <a:solidFill>
                                <a:srgbClr val="C00000"/>
                              </a:solidFill>
                              <a:latin typeface="Cambria Math" panose="02040503050406030204" pitchFamily="18" charset="0"/>
                            </a:rPr>
                            <m:t>F</m:t>
                          </m:r>
                          <m:r>
                            <m:rPr>
                              <m:nor/>
                            </m:rPr>
                            <a:rPr lang="en-US" altLang="en-US" dirty="0">
                              <a:solidFill>
                                <a:srgbClr val="C00000"/>
                              </a:solidFill>
                            </a:rPr>
                            <m:t> </m:t>
                          </m:r>
                        </m:e>
                        <m:sub>
                          <m:r>
                            <a:rPr lang="en-GB" altLang="en-US" i="1">
                              <a:solidFill>
                                <a:srgbClr val="C00000"/>
                              </a:solidFill>
                              <a:latin typeface="Cambria Math" panose="02040503050406030204" pitchFamily="18" charset="0"/>
                            </a:rPr>
                            <m:t>𝑡</m:t>
                          </m:r>
                        </m:sub>
                      </m:sSub>
                      <m:r>
                        <a:rPr lang="en-GB" altLang="en-US" i="1">
                          <a:solidFill>
                            <a:srgbClr val="C00000"/>
                          </a:solidFill>
                          <a:latin typeface="Cambria Math" panose="02040503050406030204" pitchFamily="18" charset="0"/>
                        </a:rPr>
                        <m:t>=</m:t>
                      </m:r>
                      <m:f>
                        <m:fPr>
                          <m:ctrlPr>
                            <a:rPr lang="en-GB" altLang="en-US" b="0" i="1" smtClean="0">
                              <a:solidFill>
                                <a:srgbClr val="C00000"/>
                              </a:solidFill>
                              <a:latin typeface="Cambria Math" panose="02040503050406030204" pitchFamily="18" charset="0"/>
                            </a:rPr>
                          </m:ctrlPr>
                        </m:fPr>
                        <m:num>
                          <m:sSub>
                            <m:sSubPr>
                              <m:ctrlPr>
                                <a:rPr lang="en-GB" altLang="en-US" i="1">
                                  <a:solidFill>
                                    <a:srgbClr val="C00000"/>
                                  </a:solidFill>
                                  <a:latin typeface="Cambria Math" panose="02040503050406030204" pitchFamily="18" charset="0"/>
                                </a:rPr>
                              </m:ctrlPr>
                            </m:sSubPr>
                            <m:e>
                              <m:r>
                                <a:rPr lang="en-GB" altLang="en-US" i="1">
                                  <a:solidFill>
                                    <a:srgbClr val="C00000"/>
                                  </a:solidFill>
                                  <a:latin typeface="Cambria Math" panose="02040503050406030204" pitchFamily="18" charset="0"/>
                                </a:rPr>
                                <m:t>𝐴</m:t>
                              </m:r>
                            </m:e>
                            <m:sub>
                              <m:r>
                                <a:rPr lang="en-GB" altLang="en-US" i="1">
                                  <a:solidFill>
                                    <a:srgbClr val="C00000"/>
                                  </a:solidFill>
                                  <a:latin typeface="Cambria Math" panose="02040503050406030204" pitchFamily="18" charset="0"/>
                                </a:rPr>
                                <m:t>𝑡</m:t>
                              </m:r>
                              <m:r>
                                <a:rPr lang="en-GB" altLang="en-US" b="0" i="1" smtClean="0">
                                  <a:solidFill>
                                    <a:srgbClr val="C00000"/>
                                  </a:solidFill>
                                  <a:latin typeface="Cambria Math" panose="02040503050406030204" pitchFamily="18" charset="0"/>
                                </a:rPr>
                                <m:t>−1</m:t>
                              </m:r>
                            </m:sub>
                          </m:sSub>
                          <m:r>
                            <a:rPr lang="en-GB" altLang="en-US" b="0" i="1" smtClean="0">
                              <a:solidFill>
                                <a:srgbClr val="C00000"/>
                              </a:solidFill>
                              <a:latin typeface="Cambria Math" panose="02040503050406030204" pitchFamily="18" charset="0"/>
                            </a:rPr>
                            <m:t>+</m:t>
                          </m:r>
                          <m:sSub>
                            <m:sSubPr>
                              <m:ctrlPr>
                                <a:rPr lang="en-GB" altLang="en-US" i="1">
                                  <a:solidFill>
                                    <a:srgbClr val="C00000"/>
                                  </a:solidFill>
                                  <a:latin typeface="Cambria Math" panose="02040503050406030204" pitchFamily="18" charset="0"/>
                                </a:rPr>
                              </m:ctrlPr>
                            </m:sSubPr>
                            <m:e>
                              <m:r>
                                <a:rPr lang="en-GB" altLang="en-US" i="1">
                                  <a:solidFill>
                                    <a:srgbClr val="C00000"/>
                                  </a:solidFill>
                                  <a:latin typeface="Cambria Math" panose="02040503050406030204" pitchFamily="18" charset="0"/>
                                </a:rPr>
                                <m:t>𝐴</m:t>
                              </m:r>
                            </m:e>
                            <m:sub>
                              <m:r>
                                <a:rPr lang="en-GB" altLang="en-US" i="1">
                                  <a:solidFill>
                                    <a:srgbClr val="C00000"/>
                                  </a:solidFill>
                                  <a:latin typeface="Cambria Math" panose="02040503050406030204" pitchFamily="18" charset="0"/>
                                </a:rPr>
                                <m:t>𝑡</m:t>
                              </m:r>
                              <m:r>
                                <a:rPr lang="en-GB" altLang="en-US" b="0" i="1" smtClean="0">
                                  <a:solidFill>
                                    <a:srgbClr val="C00000"/>
                                  </a:solidFill>
                                  <a:latin typeface="Cambria Math" panose="02040503050406030204" pitchFamily="18" charset="0"/>
                                </a:rPr>
                                <m:t>−2</m:t>
                              </m:r>
                            </m:sub>
                          </m:sSub>
                        </m:num>
                        <m:den>
                          <m:r>
                            <a:rPr lang="en-GB" altLang="en-US" b="0" i="1" smtClean="0">
                              <a:solidFill>
                                <a:srgbClr val="C00000"/>
                              </a:solidFill>
                              <a:latin typeface="Cambria Math" panose="02040503050406030204" pitchFamily="18" charset="0"/>
                            </a:rPr>
                            <m:t>2</m:t>
                          </m:r>
                        </m:den>
                      </m:f>
                    </m:oMath>
                  </m:oMathPara>
                </a14:m>
                <a:endParaRPr lang="en-US" altLang="en-US" dirty="0"/>
              </a:p>
              <a:p>
                <a:pPr marL="541337" lvl="1" indent="0">
                  <a:lnSpc>
                    <a:spcPct val="90000"/>
                  </a:lnSpc>
                  <a:buNone/>
                </a:pPr>
                <a:endParaRPr lang="en-US" altLang="en-US" dirty="0"/>
              </a:p>
              <a:p>
                <a:pPr marL="541337" lvl="1" indent="0">
                  <a:lnSpc>
                    <a:spcPct val="90000"/>
                  </a:lnSpc>
                  <a:buNone/>
                </a:pPr>
                <a14:m>
                  <m:oMathPara xmlns:m="http://schemas.openxmlformats.org/officeDocument/2006/math">
                    <m:oMathParaPr>
                      <m:jc m:val="centerGroup"/>
                    </m:oMathParaPr>
                    <m:oMath xmlns:m="http://schemas.openxmlformats.org/officeDocument/2006/math">
                      <m:sSub>
                        <m:sSubPr>
                          <m:ctrlPr>
                            <a:rPr lang="en-GB" altLang="en-US" i="1">
                              <a:solidFill>
                                <a:srgbClr val="C00000"/>
                              </a:solidFill>
                              <a:latin typeface="Cambria Math" panose="02040503050406030204" pitchFamily="18" charset="0"/>
                            </a:rPr>
                          </m:ctrlPr>
                        </m:sSubPr>
                        <m:e>
                          <m:r>
                            <m:rPr>
                              <m:nor/>
                            </m:rPr>
                            <a:rPr lang="en-GB" altLang="en-US">
                              <a:solidFill>
                                <a:srgbClr val="C00000"/>
                              </a:solidFill>
                              <a:latin typeface="Cambria Math" panose="02040503050406030204" pitchFamily="18" charset="0"/>
                            </a:rPr>
                            <m:t>F</m:t>
                          </m:r>
                          <m:r>
                            <m:rPr>
                              <m:nor/>
                            </m:rPr>
                            <a:rPr lang="en-US" altLang="en-US" dirty="0">
                              <a:solidFill>
                                <a:srgbClr val="C00000"/>
                              </a:solidFill>
                            </a:rPr>
                            <m:t> </m:t>
                          </m:r>
                        </m:e>
                        <m:sub>
                          <m:r>
                            <a:rPr lang="en-GB" altLang="en-US" i="1">
                              <a:solidFill>
                                <a:srgbClr val="C00000"/>
                              </a:solidFill>
                              <a:latin typeface="Cambria Math" panose="02040503050406030204" pitchFamily="18" charset="0"/>
                            </a:rPr>
                            <m:t>𝑡</m:t>
                          </m:r>
                        </m:sub>
                      </m:sSub>
                      <m:r>
                        <a:rPr lang="en-GB" altLang="en-US" i="1">
                          <a:solidFill>
                            <a:srgbClr val="C00000"/>
                          </a:solidFill>
                          <a:latin typeface="Cambria Math" panose="02040503050406030204" pitchFamily="18" charset="0"/>
                        </a:rPr>
                        <m:t>=</m:t>
                      </m:r>
                      <m:f>
                        <m:fPr>
                          <m:ctrlPr>
                            <a:rPr lang="en-GB" altLang="en-US" i="1">
                              <a:solidFill>
                                <a:srgbClr val="C00000"/>
                              </a:solidFill>
                              <a:latin typeface="Cambria Math" panose="02040503050406030204" pitchFamily="18" charset="0"/>
                            </a:rPr>
                          </m:ctrlPr>
                        </m:fPr>
                        <m:num>
                          <m:sSub>
                            <m:sSubPr>
                              <m:ctrlPr>
                                <a:rPr lang="en-GB" altLang="en-US" i="1">
                                  <a:solidFill>
                                    <a:srgbClr val="C00000"/>
                                  </a:solidFill>
                                  <a:latin typeface="Cambria Math" panose="02040503050406030204" pitchFamily="18" charset="0"/>
                                </a:rPr>
                              </m:ctrlPr>
                            </m:sSubPr>
                            <m:e>
                              <m:r>
                                <a:rPr lang="en-GB" altLang="en-US" i="1">
                                  <a:solidFill>
                                    <a:srgbClr val="C00000"/>
                                  </a:solidFill>
                                  <a:latin typeface="Cambria Math" panose="02040503050406030204" pitchFamily="18" charset="0"/>
                                </a:rPr>
                                <m:t>𝐴</m:t>
                              </m:r>
                            </m:e>
                            <m:sub>
                              <m:r>
                                <a:rPr lang="en-GB" altLang="en-US" i="1">
                                  <a:solidFill>
                                    <a:srgbClr val="C00000"/>
                                  </a:solidFill>
                                  <a:latin typeface="Cambria Math" panose="02040503050406030204" pitchFamily="18" charset="0"/>
                                </a:rPr>
                                <m:t>𝑡</m:t>
                              </m:r>
                              <m:r>
                                <a:rPr lang="en-GB" altLang="en-US" i="1">
                                  <a:solidFill>
                                    <a:srgbClr val="C00000"/>
                                  </a:solidFill>
                                  <a:latin typeface="Cambria Math" panose="02040503050406030204" pitchFamily="18" charset="0"/>
                                </a:rPr>
                                <m:t>−1</m:t>
                              </m:r>
                            </m:sub>
                          </m:sSub>
                          <m:r>
                            <a:rPr lang="en-GB" altLang="en-US" i="1">
                              <a:solidFill>
                                <a:srgbClr val="C00000"/>
                              </a:solidFill>
                              <a:latin typeface="Cambria Math" panose="02040503050406030204" pitchFamily="18" charset="0"/>
                            </a:rPr>
                            <m:t>+</m:t>
                          </m:r>
                          <m:sSub>
                            <m:sSubPr>
                              <m:ctrlPr>
                                <a:rPr lang="en-GB" altLang="en-US" i="1" smtClean="0">
                                  <a:solidFill>
                                    <a:srgbClr val="C00000"/>
                                  </a:solidFill>
                                  <a:latin typeface="Cambria Math" panose="02040503050406030204" pitchFamily="18" charset="0"/>
                                </a:rPr>
                              </m:ctrlPr>
                            </m:sSubPr>
                            <m:e>
                              <m:r>
                                <a:rPr lang="en-GB" altLang="en-US" i="1">
                                  <a:solidFill>
                                    <a:srgbClr val="C00000"/>
                                  </a:solidFill>
                                  <a:latin typeface="Cambria Math" panose="02040503050406030204" pitchFamily="18" charset="0"/>
                                </a:rPr>
                                <m:t>𝐴</m:t>
                              </m:r>
                            </m:e>
                            <m:sub>
                              <m:r>
                                <a:rPr lang="en-GB" altLang="en-US" i="1">
                                  <a:solidFill>
                                    <a:srgbClr val="C00000"/>
                                  </a:solidFill>
                                  <a:latin typeface="Cambria Math" panose="02040503050406030204" pitchFamily="18" charset="0"/>
                                </a:rPr>
                                <m:t>𝑡</m:t>
                              </m:r>
                              <m:r>
                                <a:rPr lang="en-GB" altLang="en-US" i="1">
                                  <a:solidFill>
                                    <a:srgbClr val="C00000"/>
                                  </a:solidFill>
                                  <a:latin typeface="Cambria Math" panose="02040503050406030204" pitchFamily="18" charset="0"/>
                                </a:rPr>
                                <m:t>−2</m:t>
                              </m:r>
                            </m:sub>
                          </m:sSub>
                          <m:r>
                            <a:rPr lang="en-GB" altLang="en-US" b="0" i="1" smtClean="0">
                              <a:solidFill>
                                <a:srgbClr val="C00000"/>
                              </a:solidFill>
                              <a:latin typeface="Cambria Math" panose="02040503050406030204" pitchFamily="18" charset="0"/>
                            </a:rPr>
                            <m:t>+</m:t>
                          </m:r>
                          <m:sSub>
                            <m:sSubPr>
                              <m:ctrlPr>
                                <a:rPr lang="en-GB" altLang="en-US" i="1">
                                  <a:solidFill>
                                    <a:srgbClr val="C00000"/>
                                  </a:solidFill>
                                  <a:latin typeface="Cambria Math" panose="02040503050406030204" pitchFamily="18" charset="0"/>
                                </a:rPr>
                              </m:ctrlPr>
                            </m:sSubPr>
                            <m:e>
                              <m:r>
                                <a:rPr lang="en-GB" altLang="en-US" i="1">
                                  <a:solidFill>
                                    <a:srgbClr val="C00000"/>
                                  </a:solidFill>
                                  <a:latin typeface="Cambria Math" panose="02040503050406030204" pitchFamily="18" charset="0"/>
                                </a:rPr>
                                <m:t>𝐴</m:t>
                              </m:r>
                            </m:e>
                            <m:sub>
                              <m:r>
                                <a:rPr lang="en-GB" altLang="en-US" i="1">
                                  <a:solidFill>
                                    <a:srgbClr val="C00000"/>
                                  </a:solidFill>
                                  <a:latin typeface="Cambria Math" panose="02040503050406030204" pitchFamily="18" charset="0"/>
                                </a:rPr>
                                <m:t>𝑡</m:t>
                              </m:r>
                              <m:r>
                                <a:rPr lang="en-GB" altLang="en-US" i="1">
                                  <a:solidFill>
                                    <a:srgbClr val="C00000"/>
                                  </a:solidFill>
                                  <a:latin typeface="Cambria Math" panose="02040503050406030204" pitchFamily="18" charset="0"/>
                                </a:rPr>
                                <m:t>−3</m:t>
                              </m:r>
                            </m:sub>
                          </m:sSub>
                        </m:num>
                        <m:den>
                          <m:r>
                            <a:rPr lang="en-GB" altLang="en-US" b="0" i="1" smtClean="0">
                              <a:solidFill>
                                <a:srgbClr val="C00000"/>
                              </a:solidFill>
                              <a:latin typeface="Cambria Math" panose="02040503050406030204" pitchFamily="18" charset="0"/>
                            </a:rPr>
                            <m:t>3</m:t>
                          </m:r>
                        </m:den>
                      </m:f>
                    </m:oMath>
                  </m:oMathPara>
                </a14:m>
                <a:endParaRPr lang="en-US" altLang="en-US" dirty="0"/>
              </a:p>
              <a:p>
                <a:pPr lvl="1">
                  <a:lnSpc>
                    <a:spcPct val="90000"/>
                  </a:lnSpc>
                </a:pPr>
                <a:endParaRPr lang="en-US" altLang="en-US" dirty="0"/>
              </a:p>
              <a:p>
                <a:pPr marL="0" indent="0" algn="ctr">
                  <a:buNone/>
                </a:pPr>
                <a:endParaRPr lang="en-GB" dirty="0">
                  <a:solidFill>
                    <a:srgbClr val="0000FF"/>
                  </a:solidFill>
                </a:endParaRPr>
              </a:p>
              <a:p>
                <a:pPr marL="541337" lvl="1" indent="0">
                  <a:lnSpc>
                    <a:spcPct val="90000"/>
                  </a:lnSpc>
                  <a:buNone/>
                </a:pPr>
                <a:endParaRPr lang="en-US" altLang="en-US" dirty="0"/>
              </a:p>
              <a:p>
                <a:endParaRPr lang="en-GB"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84" t="-1410"/>
                </a:stretch>
              </a:blipFill>
            </p:spPr>
            <p:txBody>
              <a:bodyPr/>
              <a:lstStyle/>
              <a:p>
                <a:r>
                  <a:rPr lang="en-GB">
                    <a:noFill/>
                  </a:rPr>
                  <a:t> </a:t>
                </a:r>
              </a:p>
            </p:txBody>
          </p:sp>
        </mc:Fallback>
      </mc:AlternateContent>
      <p:sp>
        <p:nvSpPr>
          <p:cNvPr id="4" name="Rectangle 3"/>
          <p:cNvSpPr/>
          <p:nvPr/>
        </p:nvSpPr>
        <p:spPr bwMode="auto">
          <a:xfrm>
            <a:off x="6876256" y="2060848"/>
            <a:ext cx="1656184" cy="400110"/>
          </a:xfrm>
          <a:prstGeom prst="rect">
            <a:avLst/>
          </a:prstGeom>
          <a:noFill/>
          <a:ln w="9525" cap="flat" cmpd="sng" algn="ctr">
            <a:noFill/>
            <a:prstDash val="solid"/>
            <a:round/>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spAutoFit/>
          </a:bodyPr>
          <a:lstStyle/>
          <a:p>
            <a:pPr marL="457200" marR="0" indent="0" algn="l" defTabSz="914400" rtl="0" eaLnBrk="1" fontAlgn="base" latinLnBrk="0" hangingPunct="1">
              <a:lnSpc>
                <a:spcPct val="100000"/>
              </a:lnSpc>
              <a:spcBef>
                <a:spcPct val="50000"/>
              </a:spcBef>
              <a:spcAft>
                <a:spcPct val="0"/>
              </a:spcAft>
              <a:buClrTx/>
              <a:buSzTx/>
              <a:buFontTx/>
              <a:buNone/>
              <a:tabLst/>
            </a:pPr>
            <a:r>
              <a:rPr lang="en-GB" dirty="0">
                <a:solidFill>
                  <a:schemeClr val="tx1"/>
                </a:solidFill>
                <a:latin typeface="Arial" charset="0"/>
              </a:rPr>
              <a:t>MA(t,1)</a:t>
            </a:r>
            <a:endParaRPr kumimoji="0" lang="en-GB" sz="2000" i="0" u="none" strike="noStrike" cap="none" normalizeH="0" baseline="0" dirty="0">
              <a:ln>
                <a:noFill/>
              </a:ln>
              <a:solidFill>
                <a:schemeClr val="tx1"/>
              </a:solidFill>
              <a:effectLst/>
              <a:latin typeface="Arial" charset="0"/>
            </a:endParaRPr>
          </a:p>
        </p:txBody>
      </p:sp>
      <p:sp>
        <p:nvSpPr>
          <p:cNvPr id="5" name="Rectangle 4"/>
          <p:cNvSpPr/>
          <p:nvPr/>
        </p:nvSpPr>
        <p:spPr bwMode="auto">
          <a:xfrm>
            <a:off x="6874880" y="2780928"/>
            <a:ext cx="1656184" cy="400110"/>
          </a:xfrm>
          <a:prstGeom prst="rect">
            <a:avLst/>
          </a:prstGeom>
          <a:noFill/>
          <a:ln w="9525" cap="flat" cmpd="sng" algn="ctr">
            <a:noFill/>
            <a:prstDash val="solid"/>
            <a:round/>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spAutoFit/>
          </a:bodyPr>
          <a:lstStyle/>
          <a:p>
            <a:pPr marL="457200" marR="0" indent="0" algn="l" defTabSz="914400" rtl="0" eaLnBrk="1" fontAlgn="base" latinLnBrk="0" hangingPunct="1">
              <a:lnSpc>
                <a:spcPct val="100000"/>
              </a:lnSpc>
              <a:spcBef>
                <a:spcPct val="50000"/>
              </a:spcBef>
              <a:spcAft>
                <a:spcPct val="0"/>
              </a:spcAft>
              <a:buClrTx/>
              <a:buSzTx/>
              <a:buFontTx/>
              <a:buNone/>
              <a:tabLst/>
            </a:pPr>
            <a:r>
              <a:rPr lang="en-GB" dirty="0">
                <a:solidFill>
                  <a:schemeClr val="tx1"/>
                </a:solidFill>
                <a:latin typeface="Arial" charset="0"/>
              </a:rPr>
              <a:t>MA(t,2)</a:t>
            </a:r>
            <a:endParaRPr kumimoji="0" lang="en-GB" sz="2000" i="0" u="none" strike="noStrike" cap="none" normalizeH="0" baseline="0" dirty="0">
              <a:ln>
                <a:noFill/>
              </a:ln>
              <a:solidFill>
                <a:schemeClr val="tx1"/>
              </a:solidFill>
              <a:effectLst/>
              <a:latin typeface="Arial" charset="0"/>
            </a:endParaRPr>
          </a:p>
        </p:txBody>
      </p:sp>
      <p:sp>
        <p:nvSpPr>
          <p:cNvPr id="6" name="Rectangle 5"/>
          <p:cNvSpPr/>
          <p:nvPr/>
        </p:nvSpPr>
        <p:spPr bwMode="auto">
          <a:xfrm>
            <a:off x="6876256" y="3700569"/>
            <a:ext cx="1656184" cy="400110"/>
          </a:xfrm>
          <a:prstGeom prst="rect">
            <a:avLst/>
          </a:prstGeom>
          <a:noFill/>
          <a:ln w="9525" cap="flat" cmpd="sng" algn="ctr">
            <a:noFill/>
            <a:prstDash val="solid"/>
            <a:round/>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spAutoFit/>
          </a:bodyPr>
          <a:lstStyle/>
          <a:p>
            <a:pPr marL="457200" marR="0" indent="0" algn="l" defTabSz="914400" rtl="0" eaLnBrk="1" fontAlgn="base" latinLnBrk="0" hangingPunct="1">
              <a:lnSpc>
                <a:spcPct val="100000"/>
              </a:lnSpc>
              <a:spcBef>
                <a:spcPct val="50000"/>
              </a:spcBef>
              <a:spcAft>
                <a:spcPct val="0"/>
              </a:spcAft>
              <a:buClrTx/>
              <a:buSzTx/>
              <a:buFontTx/>
              <a:buNone/>
              <a:tabLst/>
            </a:pPr>
            <a:r>
              <a:rPr lang="en-GB" dirty="0">
                <a:solidFill>
                  <a:schemeClr val="tx1"/>
                </a:solidFill>
                <a:latin typeface="Arial" charset="0"/>
              </a:rPr>
              <a:t>MA(t,3)</a:t>
            </a:r>
            <a:endParaRPr kumimoji="0" lang="en-GB" sz="2000" i="0" u="none" strike="noStrike" cap="none" normalizeH="0" baseline="0" dirty="0">
              <a:ln>
                <a:noFill/>
              </a:ln>
              <a:solidFill>
                <a:schemeClr val="tx1"/>
              </a:solidFill>
              <a:effectLst/>
              <a:latin typeface="Arial" charset="0"/>
            </a:endParaRPr>
          </a:p>
        </p:txBody>
      </p:sp>
      <p:sp>
        <p:nvSpPr>
          <p:cNvPr id="8" name="Rectangle 7"/>
          <p:cNvSpPr/>
          <p:nvPr/>
        </p:nvSpPr>
        <p:spPr bwMode="auto">
          <a:xfrm>
            <a:off x="217488" y="2088134"/>
            <a:ext cx="3490416" cy="400110"/>
          </a:xfrm>
          <a:prstGeom prst="rect">
            <a:avLst/>
          </a:prstGeom>
          <a:noFill/>
          <a:ln w="9525" cap="flat" cmpd="sng" algn="ctr">
            <a:noFill/>
            <a:prstDash val="solid"/>
            <a:round/>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spAutoFit/>
          </a:bodyPr>
          <a:lstStyle/>
          <a:p>
            <a:pPr marL="457200" marR="0" indent="0" algn="l" defTabSz="914400" rtl="0" eaLnBrk="1" fontAlgn="base" latinLnBrk="0" hangingPunct="1">
              <a:lnSpc>
                <a:spcPct val="100000"/>
              </a:lnSpc>
              <a:spcBef>
                <a:spcPct val="50000"/>
              </a:spcBef>
              <a:spcAft>
                <a:spcPct val="0"/>
              </a:spcAft>
              <a:buClrTx/>
              <a:buSzTx/>
              <a:buFontTx/>
              <a:buNone/>
              <a:tabLst/>
            </a:pPr>
            <a:r>
              <a:rPr lang="en-GB" b="0" dirty="0">
                <a:solidFill>
                  <a:schemeClr val="tx1"/>
                </a:solidFill>
                <a:latin typeface="Arial" charset="0"/>
              </a:rPr>
              <a:t>The naïve method -&gt;</a:t>
            </a:r>
            <a:endParaRPr kumimoji="0" lang="en-GB" sz="20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xmlns="" val="31892922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83971"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83972"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83973"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83975" name="Rectangle 7"/>
          <p:cNvSpPr>
            <a:spLocks noGrp="1" noChangeArrowheads="1"/>
          </p:cNvSpPr>
          <p:nvPr>
            <p:ph type="title"/>
          </p:nvPr>
        </p:nvSpPr>
        <p:spPr>
          <a:noFill/>
          <a:ln/>
        </p:spPr>
        <p:txBody>
          <a:bodyPr/>
          <a:lstStyle/>
          <a:p>
            <a:r>
              <a:rPr lang="en-US" sz="3200" dirty="0"/>
              <a:t>Forecasting Using the Bass Model—</a:t>
            </a:r>
            <a:r>
              <a:rPr lang="en-US" sz="3200" dirty="0">
                <a:solidFill>
                  <a:schemeClr val="tx1"/>
                </a:solidFill>
              </a:rPr>
              <a:t>Room Temperature Control Unit</a:t>
            </a:r>
          </a:p>
        </p:txBody>
      </p:sp>
      <p:sp>
        <p:nvSpPr>
          <p:cNvPr id="83976" name="Rectangle 8"/>
          <p:cNvSpPr>
            <a:spLocks noChangeArrowheads="1"/>
          </p:cNvSpPr>
          <p:nvPr/>
        </p:nvSpPr>
        <p:spPr bwMode="auto">
          <a:xfrm>
            <a:off x="1339850" y="1681163"/>
            <a:ext cx="6611938" cy="41740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spAutoFit/>
          </a:bodyPr>
          <a:lstStyle>
            <a:lvl1pPr algn="l">
              <a:tabLst>
                <a:tab pos="1425575" algn="r"/>
                <a:tab pos="1625600" algn="ctr"/>
                <a:tab pos="1811338" algn="l"/>
                <a:tab pos="3422650" algn="l"/>
                <a:tab pos="3810000" algn="dec"/>
                <a:tab pos="4862513" algn="dec"/>
                <a:tab pos="5235575" algn="l"/>
                <a:tab pos="6102350" algn="dec"/>
              </a:tabLst>
              <a:defRPr sz="2400">
                <a:solidFill>
                  <a:schemeClr val="tx1"/>
                </a:solidFill>
                <a:latin typeface="Times New Roman" panose="02020603050405020304" pitchFamily="18" charset="0"/>
              </a:defRPr>
            </a:lvl1pPr>
            <a:lvl2pPr algn="l">
              <a:tabLst>
                <a:tab pos="1425575" algn="r"/>
                <a:tab pos="1625600" algn="ctr"/>
                <a:tab pos="1811338" algn="l"/>
                <a:tab pos="3422650" algn="l"/>
                <a:tab pos="3810000" algn="dec"/>
                <a:tab pos="4862513" algn="dec"/>
                <a:tab pos="5235575" algn="l"/>
                <a:tab pos="6102350" algn="dec"/>
              </a:tabLst>
              <a:defRPr sz="2400">
                <a:solidFill>
                  <a:schemeClr val="tx1"/>
                </a:solidFill>
                <a:latin typeface="Times New Roman" panose="02020603050405020304" pitchFamily="18" charset="0"/>
              </a:defRPr>
            </a:lvl2pPr>
            <a:lvl3pPr algn="l">
              <a:tabLst>
                <a:tab pos="1425575" algn="r"/>
                <a:tab pos="1625600" algn="ctr"/>
                <a:tab pos="1811338" algn="l"/>
                <a:tab pos="3422650" algn="l"/>
                <a:tab pos="3810000" algn="dec"/>
                <a:tab pos="4862513" algn="dec"/>
                <a:tab pos="5235575" algn="l"/>
                <a:tab pos="6102350" algn="dec"/>
              </a:tabLst>
              <a:defRPr sz="2400">
                <a:solidFill>
                  <a:schemeClr val="tx1"/>
                </a:solidFill>
                <a:latin typeface="Times New Roman" panose="02020603050405020304" pitchFamily="18" charset="0"/>
              </a:defRPr>
            </a:lvl3pPr>
            <a:lvl4pPr algn="l">
              <a:tabLst>
                <a:tab pos="1425575" algn="r"/>
                <a:tab pos="1625600" algn="ctr"/>
                <a:tab pos="1811338" algn="l"/>
                <a:tab pos="3422650" algn="l"/>
                <a:tab pos="3810000" algn="dec"/>
                <a:tab pos="4862513" algn="dec"/>
                <a:tab pos="5235575" algn="l"/>
                <a:tab pos="6102350" algn="dec"/>
              </a:tabLst>
              <a:defRPr sz="2400">
                <a:solidFill>
                  <a:schemeClr val="tx1"/>
                </a:solidFill>
                <a:latin typeface="Times New Roman" panose="02020603050405020304" pitchFamily="18" charset="0"/>
              </a:defRPr>
            </a:lvl4pPr>
            <a:lvl5pPr algn="l">
              <a:tabLst>
                <a:tab pos="1425575" algn="r"/>
                <a:tab pos="1625600" algn="ctr"/>
                <a:tab pos="1811338" algn="l"/>
                <a:tab pos="3422650" algn="l"/>
                <a:tab pos="3810000" algn="dec"/>
                <a:tab pos="4862513" algn="dec"/>
                <a:tab pos="5235575" algn="l"/>
                <a:tab pos="6102350" algn="dec"/>
              </a:tabLst>
              <a:defRPr sz="2400">
                <a:solidFill>
                  <a:schemeClr val="tx1"/>
                </a:solidFill>
                <a:latin typeface="Times New Roman" panose="02020603050405020304" pitchFamily="18" charset="0"/>
              </a:defRPr>
            </a:lvl5pPr>
            <a:lvl6pPr eaLnBrk="0" fontAlgn="base" hangingPunct="0">
              <a:spcBef>
                <a:spcPct val="0"/>
              </a:spcBef>
              <a:spcAft>
                <a:spcPct val="0"/>
              </a:spcAft>
              <a:tabLst>
                <a:tab pos="1425575" algn="r"/>
                <a:tab pos="1625600" algn="ctr"/>
                <a:tab pos="1811338" algn="l"/>
                <a:tab pos="3422650" algn="l"/>
                <a:tab pos="3810000" algn="dec"/>
                <a:tab pos="4862513" algn="dec"/>
                <a:tab pos="5235575" algn="l"/>
                <a:tab pos="6102350" algn="dec"/>
              </a:tabLst>
              <a:defRPr sz="2400">
                <a:solidFill>
                  <a:schemeClr val="tx1"/>
                </a:solidFill>
                <a:latin typeface="Times New Roman" panose="02020603050405020304" pitchFamily="18" charset="0"/>
              </a:defRPr>
            </a:lvl6pPr>
            <a:lvl7pPr eaLnBrk="0" fontAlgn="base" hangingPunct="0">
              <a:spcBef>
                <a:spcPct val="0"/>
              </a:spcBef>
              <a:spcAft>
                <a:spcPct val="0"/>
              </a:spcAft>
              <a:tabLst>
                <a:tab pos="1425575" algn="r"/>
                <a:tab pos="1625600" algn="ctr"/>
                <a:tab pos="1811338" algn="l"/>
                <a:tab pos="3422650" algn="l"/>
                <a:tab pos="3810000" algn="dec"/>
                <a:tab pos="4862513" algn="dec"/>
                <a:tab pos="5235575" algn="l"/>
                <a:tab pos="6102350" algn="dec"/>
              </a:tabLst>
              <a:defRPr sz="2400">
                <a:solidFill>
                  <a:schemeClr val="tx1"/>
                </a:solidFill>
                <a:latin typeface="Times New Roman" panose="02020603050405020304" pitchFamily="18" charset="0"/>
              </a:defRPr>
            </a:lvl7pPr>
            <a:lvl8pPr eaLnBrk="0" fontAlgn="base" hangingPunct="0">
              <a:spcBef>
                <a:spcPct val="0"/>
              </a:spcBef>
              <a:spcAft>
                <a:spcPct val="0"/>
              </a:spcAft>
              <a:tabLst>
                <a:tab pos="1425575" algn="r"/>
                <a:tab pos="1625600" algn="ctr"/>
                <a:tab pos="1811338" algn="l"/>
                <a:tab pos="3422650" algn="l"/>
                <a:tab pos="3810000" algn="dec"/>
                <a:tab pos="4862513" algn="dec"/>
                <a:tab pos="5235575" algn="l"/>
                <a:tab pos="6102350" algn="dec"/>
              </a:tabLst>
              <a:defRPr sz="2400">
                <a:solidFill>
                  <a:schemeClr val="tx1"/>
                </a:solidFill>
                <a:latin typeface="Times New Roman" panose="02020603050405020304" pitchFamily="18" charset="0"/>
              </a:defRPr>
            </a:lvl8pPr>
            <a:lvl9pPr eaLnBrk="0" fontAlgn="base" hangingPunct="0">
              <a:spcBef>
                <a:spcPct val="0"/>
              </a:spcBef>
              <a:spcAft>
                <a:spcPct val="0"/>
              </a:spcAft>
              <a:tabLst>
                <a:tab pos="1425575" algn="r"/>
                <a:tab pos="1625600" algn="ctr"/>
                <a:tab pos="1811338" algn="l"/>
                <a:tab pos="3422650" algn="l"/>
                <a:tab pos="3810000" algn="dec"/>
                <a:tab pos="4862513" algn="dec"/>
                <a:tab pos="5235575" algn="l"/>
                <a:tab pos="6102350" algn="dec"/>
              </a:tabLst>
              <a:defRPr sz="2400">
                <a:solidFill>
                  <a:schemeClr val="tx1"/>
                </a:solidFill>
                <a:latin typeface="Times New Roman" panose="02020603050405020304" pitchFamily="18" charset="0"/>
              </a:defRPr>
            </a:lvl9pPr>
          </a:lstStyle>
          <a:p>
            <a:pPr>
              <a:lnSpc>
                <a:spcPct val="90000"/>
              </a:lnSpc>
              <a:spcAft>
                <a:spcPct val="100000"/>
              </a:spcAft>
            </a:pPr>
            <a:r>
              <a:rPr lang="en-US" sz="1200" dirty="0">
                <a:latin typeface="+mn-lt"/>
              </a:rPr>
              <a:t>	</a:t>
            </a:r>
            <a:r>
              <a:rPr lang="en-US" sz="1200" dirty="0">
                <a:solidFill>
                  <a:srgbClr val="003D7D"/>
                </a:solidFill>
                <a:latin typeface="+mn-lt"/>
              </a:rPr>
              <a:t>			</a:t>
            </a:r>
            <a:r>
              <a:rPr lang="en-US" sz="1200" b="1" dirty="0">
                <a:solidFill>
                  <a:srgbClr val="003D7D"/>
                </a:solidFill>
                <a:latin typeface="+mn-lt"/>
              </a:rPr>
              <a:t>		</a:t>
            </a:r>
            <a:r>
              <a:rPr lang="en-US" sz="1200" dirty="0">
                <a:solidFill>
                  <a:srgbClr val="003D7D"/>
                </a:solidFill>
                <a:latin typeface="+mn-lt"/>
              </a:rPr>
              <a:t>	Cumulative</a:t>
            </a:r>
            <a:br>
              <a:rPr lang="en-US" sz="1200" dirty="0">
                <a:solidFill>
                  <a:srgbClr val="003D7D"/>
                </a:solidFill>
                <a:latin typeface="+mn-lt"/>
              </a:rPr>
            </a:br>
            <a:r>
              <a:rPr lang="en-US" sz="1200" dirty="0">
                <a:solidFill>
                  <a:srgbClr val="003D7D"/>
                </a:solidFill>
                <a:latin typeface="+mn-lt"/>
              </a:rPr>
              <a:t>				 Quarter	Sales	     Sales</a:t>
            </a:r>
          </a:p>
          <a:p>
            <a:pPr>
              <a:lnSpc>
                <a:spcPct val="90000"/>
              </a:lnSpc>
            </a:pPr>
            <a:r>
              <a:rPr lang="en-US" sz="1200" dirty="0">
                <a:solidFill>
                  <a:srgbClr val="003D7D"/>
                </a:solidFill>
                <a:latin typeface="+mn-lt"/>
              </a:rPr>
              <a:t>	</a:t>
            </a:r>
            <a:r>
              <a:rPr lang="en-US" sz="1200" dirty="0">
                <a:solidFill>
                  <a:srgbClr val="C00000"/>
                </a:solidFill>
                <a:latin typeface="+mn-lt"/>
              </a:rPr>
              <a:t>Market Size	=	16,000</a:t>
            </a:r>
            <a:br>
              <a:rPr lang="en-US" sz="1200" dirty="0">
                <a:solidFill>
                  <a:srgbClr val="C00000"/>
                </a:solidFill>
                <a:latin typeface="+mn-lt"/>
              </a:rPr>
            </a:br>
            <a:r>
              <a:rPr lang="en-US" sz="1200" dirty="0">
                <a:solidFill>
                  <a:srgbClr val="C00000"/>
                </a:solidFill>
                <a:latin typeface="+mn-lt"/>
              </a:rPr>
              <a:t>	(At Start Price)	</a:t>
            </a:r>
            <a:r>
              <a:rPr lang="en-US" sz="1200" dirty="0">
                <a:solidFill>
                  <a:srgbClr val="003D7D"/>
                </a:solidFill>
                <a:latin typeface="+mn-lt"/>
              </a:rPr>
              <a:t>			0	0		0</a:t>
            </a:r>
            <a:br>
              <a:rPr lang="en-US" sz="1200" dirty="0">
                <a:solidFill>
                  <a:srgbClr val="003D7D"/>
                </a:solidFill>
                <a:latin typeface="+mn-lt"/>
              </a:rPr>
            </a:br>
            <a:r>
              <a:rPr lang="en-US" sz="1200" dirty="0">
                <a:solidFill>
                  <a:srgbClr val="003D7D"/>
                </a:solidFill>
                <a:latin typeface="+mn-lt"/>
              </a:rPr>
              <a:t>					1	</a:t>
            </a:r>
            <a:r>
              <a:rPr lang="en-US" sz="1200" dirty="0">
                <a:solidFill>
                  <a:srgbClr val="C00000"/>
                </a:solidFill>
                <a:latin typeface="+mn-lt"/>
              </a:rPr>
              <a:t>160</a:t>
            </a:r>
            <a:r>
              <a:rPr lang="en-US" sz="1200" dirty="0">
                <a:solidFill>
                  <a:srgbClr val="003D7D"/>
                </a:solidFill>
                <a:latin typeface="+mn-lt"/>
              </a:rPr>
              <a:t>		160</a:t>
            </a:r>
          </a:p>
          <a:p>
            <a:pPr>
              <a:lnSpc>
                <a:spcPct val="90000"/>
              </a:lnSpc>
            </a:pPr>
            <a:r>
              <a:rPr lang="en-US" sz="1200" dirty="0">
                <a:solidFill>
                  <a:srgbClr val="003D7D"/>
                </a:solidFill>
                <a:latin typeface="+mn-lt"/>
              </a:rPr>
              <a:t>	</a:t>
            </a:r>
            <a:r>
              <a:rPr lang="en-US" sz="1200" dirty="0">
                <a:solidFill>
                  <a:srgbClr val="C00000"/>
                </a:solidFill>
                <a:latin typeface="+mn-lt"/>
              </a:rPr>
              <a:t>Innovation Rate	=	0.01</a:t>
            </a:r>
            <a:r>
              <a:rPr lang="en-US" sz="1200" dirty="0">
                <a:solidFill>
                  <a:srgbClr val="003D7D"/>
                </a:solidFill>
                <a:latin typeface="+mn-lt"/>
              </a:rPr>
              <a:t>		4	425		1,118</a:t>
            </a:r>
            <a:br>
              <a:rPr lang="en-US" sz="1200" dirty="0">
                <a:solidFill>
                  <a:srgbClr val="003D7D"/>
                </a:solidFill>
                <a:latin typeface="+mn-lt"/>
              </a:rPr>
            </a:br>
            <a:r>
              <a:rPr lang="en-US" sz="1200" dirty="0">
                <a:solidFill>
                  <a:srgbClr val="003D7D"/>
                </a:solidFill>
                <a:latin typeface="+mn-lt"/>
              </a:rPr>
              <a:t>	(</a:t>
            </a:r>
            <a:r>
              <a:rPr lang="en-US" sz="1200" dirty="0">
                <a:solidFill>
                  <a:srgbClr val="C00000"/>
                </a:solidFill>
                <a:latin typeface="+mn-lt"/>
              </a:rPr>
              <a:t>Parameter </a:t>
            </a:r>
            <a:r>
              <a:rPr lang="en-US" sz="1200" i="1" dirty="0">
                <a:solidFill>
                  <a:srgbClr val="C00000"/>
                </a:solidFill>
                <a:latin typeface="+mn-lt"/>
              </a:rPr>
              <a:t>p</a:t>
            </a:r>
            <a:r>
              <a:rPr lang="en-US" sz="1200" dirty="0">
                <a:solidFill>
                  <a:srgbClr val="003D7D"/>
                </a:solidFill>
                <a:latin typeface="+mn-lt"/>
              </a:rPr>
              <a:t>)				8	1,234		4,678</a:t>
            </a:r>
            <a:br>
              <a:rPr lang="en-US" sz="1200" dirty="0">
                <a:solidFill>
                  <a:srgbClr val="003D7D"/>
                </a:solidFill>
                <a:latin typeface="+mn-lt"/>
              </a:rPr>
            </a:br>
            <a:r>
              <a:rPr lang="en-US" sz="1200" dirty="0">
                <a:solidFill>
                  <a:srgbClr val="003D7D"/>
                </a:solidFill>
                <a:latin typeface="+mn-lt"/>
              </a:rPr>
              <a:t> 					12	1,646		11,166</a:t>
            </a:r>
          </a:p>
          <a:p>
            <a:pPr>
              <a:lnSpc>
                <a:spcPct val="90000"/>
              </a:lnSpc>
            </a:pPr>
            <a:r>
              <a:rPr lang="en-US" sz="1200" dirty="0">
                <a:solidFill>
                  <a:srgbClr val="003D7D"/>
                </a:solidFill>
                <a:latin typeface="+mn-lt"/>
              </a:rPr>
              <a:t>	</a:t>
            </a:r>
            <a:r>
              <a:rPr lang="en-US" sz="1200" dirty="0">
                <a:solidFill>
                  <a:srgbClr val="C00000"/>
                </a:solidFill>
                <a:latin typeface="+mn-lt"/>
              </a:rPr>
              <a:t>Imitation Rate	=	0.41</a:t>
            </a:r>
            <a:r>
              <a:rPr lang="en-US" sz="1200" dirty="0">
                <a:solidFill>
                  <a:srgbClr val="003D7D"/>
                </a:solidFill>
                <a:latin typeface="+mn-lt"/>
              </a:rPr>
              <a:t>		16	555		15,106</a:t>
            </a:r>
            <a:br>
              <a:rPr lang="en-US" sz="1200" dirty="0">
                <a:solidFill>
                  <a:srgbClr val="003D7D"/>
                </a:solidFill>
                <a:latin typeface="+mn-lt"/>
              </a:rPr>
            </a:br>
            <a:r>
              <a:rPr lang="en-US" sz="1200" dirty="0">
                <a:solidFill>
                  <a:srgbClr val="003D7D"/>
                </a:solidFill>
                <a:latin typeface="+mn-lt"/>
              </a:rPr>
              <a:t>	(</a:t>
            </a:r>
            <a:r>
              <a:rPr lang="en-US" sz="1200" dirty="0">
                <a:solidFill>
                  <a:srgbClr val="C00000"/>
                </a:solidFill>
                <a:latin typeface="+mn-lt"/>
              </a:rPr>
              <a:t>Parameter </a:t>
            </a:r>
            <a:r>
              <a:rPr lang="en-US" sz="1200" i="1" dirty="0">
                <a:solidFill>
                  <a:srgbClr val="C00000"/>
                </a:solidFill>
                <a:latin typeface="+mn-lt"/>
              </a:rPr>
              <a:t>q</a:t>
            </a:r>
            <a:r>
              <a:rPr lang="en-US" sz="1200" dirty="0">
                <a:solidFill>
                  <a:srgbClr val="C00000"/>
                </a:solidFill>
                <a:latin typeface="+mn-lt"/>
              </a:rPr>
              <a:t>)</a:t>
            </a:r>
            <a:r>
              <a:rPr lang="en-US" sz="1200" dirty="0">
                <a:solidFill>
                  <a:srgbClr val="003D7D"/>
                </a:solidFill>
                <a:latin typeface="+mn-lt"/>
              </a:rPr>
              <a:t>				20	78		15,890</a:t>
            </a:r>
            <a:br>
              <a:rPr lang="en-US" sz="1200" dirty="0">
                <a:solidFill>
                  <a:srgbClr val="003D7D"/>
                </a:solidFill>
                <a:latin typeface="+mn-lt"/>
              </a:rPr>
            </a:br>
            <a:r>
              <a:rPr lang="en-US" sz="1200" dirty="0">
                <a:solidFill>
                  <a:srgbClr val="003D7D"/>
                </a:solidFill>
                <a:latin typeface="+mn-lt"/>
              </a:rPr>
              <a:t> 					24	9		15,987</a:t>
            </a:r>
          </a:p>
          <a:p>
            <a:pPr>
              <a:lnSpc>
                <a:spcPct val="90000"/>
              </a:lnSpc>
            </a:pPr>
            <a:r>
              <a:rPr lang="en-US" sz="1200" dirty="0">
                <a:solidFill>
                  <a:srgbClr val="003D7D"/>
                </a:solidFill>
                <a:latin typeface="+mn-lt"/>
              </a:rPr>
              <a:t>	</a:t>
            </a:r>
            <a:r>
              <a:rPr lang="en-US" sz="1200" dirty="0">
                <a:solidFill>
                  <a:schemeClr val="bg1"/>
                </a:solidFill>
                <a:latin typeface="+mn-lt"/>
              </a:rPr>
              <a:t>Initial Price	=	$400</a:t>
            </a:r>
            <a:r>
              <a:rPr lang="en-US" sz="1200" dirty="0">
                <a:solidFill>
                  <a:srgbClr val="003D7D"/>
                </a:solidFill>
                <a:latin typeface="+mn-lt"/>
              </a:rPr>
              <a:t>		28	1		15,999</a:t>
            </a:r>
            <a:br>
              <a:rPr lang="en-US" sz="1200" dirty="0">
                <a:solidFill>
                  <a:srgbClr val="003D7D"/>
                </a:solidFill>
                <a:latin typeface="+mn-lt"/>
              </a:rPr>
            </a:br>
            <a:r>
              <a:rPr lang="en-US" sz="1200" dirty="0">
                <a:solidFill>
                  <a:srgbClr val="003D7D"/>
                </a:solidFill>
                <a:latin typeface="+mn-lt"/>
              </a:rPr>
              <a:t> 					32	0		16,000</a:t>
            </a:r>
          </a:p>
          <a:p>
            <a:pPr>
              <a:lnSpc>
                <a:spcPct val="90000"/>
              </a:lnSpc>
              <a:spcAft>
                <a:spcPct val="120000"/>
              </a:spcAft>
            </a:pPr>
            <a:r>
              <a:rPr lang="en-US" sz="1200" dirty="0">
                <a:solidFill>
                  <a:srgbClr val="003D7D"/>
                </a:solidFill>
                <a:latin typeface="+mn-lt"/>
              </a:rPr>
              <a:t>	</a:t>
            </a:r>
            <a:r>
              <a:rPr lang="en-US" sz="1200" dirty="0">
                <a:solidFill>
                  <a:schemeClr val="bg1"/>
                </a:solidFill>
                <a:latin typeface="+mn-lt"/>
              </a:rPr>
              <a:t>Final Price	=	$400</a:t>
            </a:r>
            <a:r>
              <a:rPr lang="en-US" sz="1200" dirty="0">
                <a:solidFill>
                  <a:srgbClr val="003D7D"/>
                </a:solidFill>
                <a:latin typeface="+mn-lt"/>
              </a:rPr>
              <a:t>		36	0		16,000</a:t>
            </a:r>
            <a:endParaRPr lang="en-US" sz="1200" u="sng" dirty="0">
              <a:solidFill>
                <a:srgbClr val="003D7D"/>
              </a:solidFill>
              <a:latin typeface="+mn-lt"/>
            </a:endParaRPr>
          </a:p>
          <a:p>
            <a:pPr>
              <a:lnSpc>
                <a:spcPct val="90000"/>
              </a:lnSpc>
              <a:spcAft>
                <a:spcPct val="60000"/>
              </a:spcAft>
            </a:pPr>
            <a:r>
              <a:rPr lang="en-US" sz="1200" i="1" dirty="0">
                <a:solidFill>
                  <a:srgbClr val="003D7D"/>
                </a:solidFill>
                <a:latin typeface="+mn-lt"/>
              </a:rPr>
              <a:t>Example computations</a:t>
            </a:r>
            <a:endParaRPr lang="en-US" sz="1200" dirty="0">
              <a:solidFill>
                <a:srgbClr val="003D7D"/>
              </a:solidFill>
              <a:latin typeface="+mn-lt"/>
            </a:endParaRPr>
          </a:p>
          <a:p>
            <a:pPr>
              <a:lnSpc>
                <a:spcPct val="90000"/>
              </a:lnSpc>
            </a:pPr>
            <a:r>
              <a:rPr lang="en-US" sz="1200" dirty="0">
                <a:solidFill>
                  <a:srgbClr val="003D7D"/>
                </a:solidFill>
                <a:latin typeface="+mn-lt"/>
              </a:rPr>
              <a:t>	Sales in Quarter 1	=	0.01 ´ 16,000 + (0.41–0.01) ´ 0 – (0.41/16,000) ´ (0)</a:t>
            </a:r>
            <a:r>
              <a:rPr lang="en-US" sz="1200" baseline="30000" dirty="0">
                <a:solidFill>
                  <a:srgbClr val="003D7D"/>
                </a:solidFill>
                <a:latin typeface="+mn-lt"/>
              </a:rPr>
              <a:t>2  </a:t>
            </a:r>
            <a:r>
              <a:rPr lang="en-US" sz="1200" dirty="0">
                <a:solidFill>
                  <a:srgbClr val="003D7D"/>
                </a:solidFill>
                <a:latin typeface="+mn-lt"/>
              </a:rPr>
              <a:t>= 160</a:t>
            </a:r>
          </a:p>
          <a:p>
            <a:pPr>
              <a:lnSpc>
                <a:spcPct val="90000"/>
              </a:lnSpc>
            </a:pPr>
            <a:r>
              <a:rPr lang="en-US" sz="1200" dirty="0">
                <a:solidFill>
                  <a:srgbClr val="003D7D"/>
                </a:solidFill>
                <a:latin typeface="+mn-lt"/>
              </a:rPr>
              <a:t>	Sales in Quarter 2	=	0.01 ´ 16,000 + (0.40) ´ 160 – (0.41/16,000) ´ (160)</a:t>
            </a:r>
            <a:r>
              <a:rPr lang="en-US" sz="1200" baseline="30000" dirty="0">
                <a:solidFill>
                  <a:srgbClr val="003D7D"/>
                </a:solidFill>
                <a:latin typeface="+mn-lt"/>
              </a:rPr>
              <a:t>2 </a:t>
            </a:r>
            <a:r>
              <a:rPr lang="en-US" sz="1200" dirty="0">
                <a:solidFill>
                  <a:srgbClr val="003D7D"/>
                </a:solidFill>
                <a:latin typeface="+mn-lt"/>
              </a:rPr>
              <a:t>  = 223.35</a:t>
            </a:r>
          </a:p>
        </p:txBody>
      </p:sp>
      <p:sp>
        <p:nvSpPr>
          <p:cNvPr id="83977" name="Line 9"/>
          <p:cNvSpPr>
            <a:spLocks noChangeShapeType="1"/>
          </p:cNvSpPr>
          <p:nvPr/>
        </p:nvSpPr>
        <p:spPr bwMode="auto">
          <a:xfrm>
            <a:off x="1422400" y="2204864"/>
            <a:ext cx="6303963" cy="0"/>
          </a:xfrm>
          <a:prstGeom prst="line">
            <a:avLst/>
          </a:prstGeom>
          <a:noFill/>
          <a:ln w="25400">
            <a:solidFill>
              <a:schemeClr val="accent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83978" name="Line 10"/>
          <p:cNvSpPr>
            <a:spLocks noChangeShapeType="1"/>
          </p:cNvSpPr>
          <p:nvPr/>
        </p:nvSpPr>
        <p:spPr bwMode="auto">
          <a:xfrm>
            <a:off x="1422400" y="1556792"/>
            <a:ext cx="6303963" cy="0"/>
          </a:xfrm>
          <a:prstGeom prst="line">
            <a:avLst/>
          </a:prstGeom>
          <a:noFill/>
          <a:ln w="25400">
            <a:solidFill>
              <a:schemeClr val="accent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83979" name="Line 11"/>
          <p:cNvSpPr>
            <a:spLocks noChangeShapeType="1"/>
          </p:cNvSpPr>
          <p:nvPr/>
        </p:nvSpPr>
        <p:spPr bwMode="auto">
          <a:xfrm>
            <a:off x="1422400" y="4797152"/>
            <a:ext cx="6303963" cy="0"/>
          </a:xfrm>
          <a:prstGeom prst="line">
            <a:avLst/>
          </a:prstGeom>
          <a:noFill/>
          <a:ln w="25400">
            <a:solidFill>
              <a:schemeClr val="accent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graphicFrame>
        <p:nvGraphicFramePr>
          <p:cNvPr id="83981" name="Object 13"/>
          <p:cNvGraphicFramePr>
            <a:graphicFrameLocks noGrp="1" noChangeAspect="1"/>
          </p:cNvGraphicFramePr>
          <p:nvPr>
            <p:ph idx="1"/>
            <p:extLst>
              <p:ext uri="{D42A27DB-BD31-4B8C-83A1-F6EECF244321}">
                <p14:modId xmlns:p14="http://schemas.microsoft.com/office/powerpoint/2010/main" xmlns="" val="3168597194"/>
              </p:ext>
            </p:extLst>
          </p:nvPr>
        </p:nvGraphicFramePr>
        <p:xfrm>
          <a:off x="3336925" y="4869160"/>
          <a:ext cx="4152900" cy="336550"/>
        </p:xfrm>
        <a:graphic>
          <a:graphicData uri="http://schemas.openxmlformats.org/presentationml/2006/ole">
            <p:oleObj spid="_x0000_s22723" name="Equation" r:id="rId4" imgW="3748680" imgH="291600" progId="Equation.3">
              <p:embed/>
            </p:oleObj>
          </a:graphicData>
        </a:graphic>
      </p:graphicFrame>
      <p:pic>
        <p:nvPicPr>
          <p:cNvPr id="22644" name="Picture 116" descr="Image result for Room Temperature Control Unit"/>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9720" y="2708920"/>
            <a:ext cx="1380034" cy="138003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33256855"/>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86019"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86020"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86021"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86022" name="Rectangle 6"/>
          <p:cNvSpPr>
            <a:spLocks noChangeArrowheads="1"/>
          </p:cNvSpPr>
          <p:nvPr/>
        </p:nvSpPr>
        <p:spPr bwMode="auto">
          <a:xfrm>
            <a:off x="711200" y="6229350"/>
            <a:ext cx="1828800" cy="514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86023" name="Rectangle 7"/>
          <p:cNvSpPr>
            <a:spLocks noChangeArrowheads="1"/>
          </p:cNvSpPr>
          <p:nvPr/>
        </p:nvSpPr>
        <p:spPr bwMode="auto">
          <a:xfrm>
            <a:off x="3149600" y="6229350"/>
            <a:ext cx="2844800" cy="514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86024" name="Rectangle 8"/>
          <p:cNvSpPr>
            <a:spLocks noChangeArrowheads="1"/>
          </p:cNvSpPr>
          <p:nvPr/>
        </p:nvSpPr>
        <p:spPr bwMode="auto">
          <a:xfrm>
            <a:off x="711200" y="6229350"/>
            <a:ext cx="1828800" cy="514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86025" name="Rectangle 9"/>
          <p:cNvSpPr>
            <a:spLocks noChangeArrowheads="1"/>
          </p:cNvSpPr>
          <p:nvPr/>
        </p:nvSpPr>
        <p:spPr bwMode="auto">
          <a:xfrm>
            <a:off x="3149600" y="6229350"/>
            <a:ext cx="2844800" cy="514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86026" name="Rectangle 10"/>
          <p:cNvSpPr>
            <a:spLocks noChangeArrowheads="1"/>
          </p:cNvSpPr>
          <p:nvPr/>
        </p:nvSpPr>
        <p:spPr bwMode="auto">
          <a:xfrm>
            <a:off x="711200" y="6229350"/>
            <a:ext cx="1828800" cy="514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86027" name="Rectangle 11"/>
          <p:cNvSpPr>
            <a:spLocks noChangeArrowheads="1"/>
          </p:cNvSpPr>
          <p:nvPr/>
        </p:nvSpPr>
        <p:spPr bwMode="auto">
          <a:xfrm>
            <a:off x="3149600" y="6229350"/>
            <a:ext cx="2844800" cy="514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86028" name="Rectangle 12"/>
          <p:cNvSpPr>
            <a:spLocks noGrp="1" noChangeArrowheads="1"/>
          </p:cNvSpPr>
          <p:nvPr>
            <p:ph type="title"/>
          </p:nvPr>
        </p:nvSpPr>
        <p:spPr>
          <a:xfrm>
            <a:off x="323528" y="273716"/>
            <a:ext cx="6324600" cy="971550"/>
          </a:xfrm>
          <a:noFill/>
          <a:ln/>
        </p:spPr>
        <p:txBody>
          <a:bodyPr/>
          <a:lstStyle/>
          <a:p>
            <a:r>
              <a:rPr lang="en-US" dirty="0"/>
              <a:t>Factors Affecting the Rate of Diffusion</a:t>
            </a:r>
            <a:br>
              <a:rPr lang="en-US" dirty="0"/>
            </a:br>
            <a:r>
              <a:rPr lang="en-US" dirty="0"/>
              <a:t>e.g., what determines the value of </a:t>
            </a:r>
            <a:r>
              <a:rPr lang="en-US" dirty="0">
                <a:solidFill>
                  <a:srgbClr val="0000FF"/>
                </a:solidFill>
              </a:rPr>
              <a:t>p</a:t>
            </a:r>
            <a:r>
              <a:rPr lang="en-US" dirty="0"/>
              <a:t> and </a:t>
            </a:r>
            <a:r>
              <a:rPr lang="en-US" dirty="0">
                <a:solidFill>
                  <a:srgbClr val="0000FF"/>
                </a:solidFill>
              </a:rPr>
              <a:t>q</a:t>
            </a:r>
          </a:p>
        </p:txBody>
      </p:sp>
      <p:sp>
        <p:nvSpPr>
          <p:cNvPr id="86029" name="Rectangle 13"/>
          <p:cNvSpPr>
            <a:spLocks noGrp="1" noChangeArrowheads="1"/>
          </p:cNvSpPr>
          <p:nvPr>
            <p:ph type="body" idx="1"/>
          </p:nvPr>
        </p:nvSpPr>
        <p:spPr>
          <a:xfrm>
            <a:off x="685800" y="1196752"/>
            <a:ext cx="7126560" cy="4359275"/>
          </a:xfrm>
          <a:noFill/>
          <a:ln/>
        </p:spPr>
        <p:txBody>
          <a:bodyPr/>
          <a:lstStyle/>
          <a:p>
            <a:pPr>
              <a:buFont typeface="Wingdings" panose="05000000000000000000" pitchFamily="2" charset="2"/>
              <a:buNone/>
            </a:pPr>
            <a:r>
              <a:rPr lang="en-US" sz="1600" dirty="0"/>
              <a:t>Product-related</a:t>
            </a:r>
          </a:p>
          <a:p>
            <a:pPr>
              <a:spcAft>
                <a:spcPct val="35000"/>
              </a:spcAft>
            </a:pPr>
            <a:r>
              <a:rPr lang="en-US" sz="1600" dirty="0"/>
              <a:t>High </a:t>
            </a:r>
            <a:r>
              <a:rPr lang="en-US" sz="1600" dirty="0">
                <a:solidFill>
                  <a:srgbClr val="C00000"/>
                </a:solidFill>
              </a:rPr>
              <a:t>relative</a:t>
            </a:r>
            <a:r>
              <a:rPr lang="en-US" sz="1600" dirty="0"/>
              <a:t> </a:t>
            </a:r>
            <a:r>
              <a:rPr lang="en-US" sz="1600" dirty="0">
                <a:solidFill>
                  <a:srgbClr val="C00000"/>
                </a:solidFill>
              </a:rPr>
              <a:t>advantage</a:t>
            </a:r>
            <a:r>
              <a:rPr lang="en-US" sz="1600" dirty="0"/>
              <a:t> over existing products</a:t>
            </a:r>
          </a:p>
          <a:p>
            <a:pPr>
              <a:spcAft>
                <a:spcPct val="35000"/>
              </a:spcAft>
            </a:pPr>
            <a:r>
              <a:rPr lang="en-US" sz="1600" dirty="0"/>
              <a:t>High degree of </a:t>
            </a:r>
            <a:r>
              <a:rPr lang="en-US" sz="1600" dirty="0">
                <a:solidFill>
                  <a:srgbClr val="C00000"/>
                </a:solidFill>
              </a:rPr>
              <a:t>compatibility</a:t>
            </a:r>
            <a:r>
              <a:rPr lang="en-US" sz="1600" dirty="0"/>
              <a:t> with existing approaches</a:t>
            </a:r>
          </a:p>
          <a:p>
            <a:pPr>
              <a:spcAft>
                <a:spcPct val="35000"/>
              </a:spcAft>
            </a:pPr>
            <a:r>
              <a:rPr lang="en-US" sz="1600" dirty="0">
                <a:solidFill>
                  <a:srgbClr val="C00000"/>
                </a:solidFill>
              </a:rPr>
              <a:t>Low complexity</a:t>
            </a:r>
          </a:p>
          <a:p>
            <a:pPr>
              <a:spcAft>
                <a:spcPct val="35000"/>
              </a:spcAft>
            </a:pPr>
            <a:r>
              <a:rPr lang="en-US" sz="1600" dirty="0"/>
              <a:t>Can be tried on a limited basis ( </a:t>
            </a:r>
            <a:r>
              <a:rPr lang="en-US" sz="1600" dirty="0">
                <a:solidFill>
                  <a:srgbClr val="C00000"/>
                </a:solidFill>
              </a:rPr>
              <a:t>trialability</a:t>
            </a:r>
            <a:r>
              <a:rPr lang="en-US" sz="1600" dirty="0"/>
              <a:t>)</a:t>
            </a:r>
          </a:p>
          <a:p>
            <a:pPr>
              <a:spcAft>
                <a:spcPct val="150000"/>
              </a:spcAft>
            </a:pPr>
            <a:r>
              <a:rPr lang="en-US" sz="1600" dirty="0"/>
              <a:t>Benefits are observable (</a:t>
            </a:r>
            <a:r>
              <a:rPr lang="en-US" sz="1600" dirty="0">
                <a:solidFill>
                  <a:srgbClr val="C00000"/>
                </a:solidFill>
              </a:rPr>
              <a:t>observability</a:t>
            </a:r>
            <a:r>
              <a:rPr lang="en-US" sz="1600" dirty="0"/>
              <a:t>)</a:t>
            </a:r>
          </a:p>
          <a:p>
            <a:pPr>
              <a:buFont typeface="Wingdings" panose="05000000000000000000" pitchFamily="2" charset="2"/>
              <a:buNone/>
            </a:pPr>
            <a:r>
              <a:rPr lang="en-US" sz="1600" dirty="0"/>
              <a:t>Market-related</a:t>
            </a:r>
          </a:p>
          <a:p>
            <a:pPr>
              <a:spcAft>
                <a:spcPct val="35000"/>
              </a:spcAft>
            </a:pPr>
            <a:r>
              <a:rPr lang="en-US" sz="1600" dirty="0"/>
              <a:t>Type of innovation adoption decision (e.g., does it involve switching from familiar way of doing things?)</a:t>
            </a:r>
          </a:p>
          <a:p>
            <a:pPr>
              <a:spcAft>
                <a:spcPct val="35000"/>
              </a:spcAft>
            </a:pPr>
            <a:r>
              <a:rPr lang="en-US" sz="1600" dirty="0"/>
              <a:t>Communication channels used</a:t>
            </a:r>
          </a:p>
          <a:p>
            <a:pPr>
              <a:spcAft>
                <a:spcPct val="35000"/>
              </a:spcAft>
            </a:pPr>
            <a:r>
              <a:rPr lang="en-US" sz="1600" dirty="0"/>
              <a:t>Nature of “links” among market participants (e.g., WOM effective?)</a:t>
            </a:r>
          </a:p>
          <a:p>
            <a:r>
              <a:rPr lang="en-US" sz="1600" dirty="0"/>
              <a:t>Nature and effect of promotional efforts</a:t>
            </a:r>
          </a:p>
        </p:txBody>
      </p:sp>
      <p:sp>
        <p:nvSpPr>
          <p:cNvPr id="86030" name="Text Box 14"/>
          <p:cNvSpPr txBox="1">
            <a:spLocks noChangeArrowheads="1"/>
          </p:cNvSpPr>
          <p:nvPr/>
        </p:nvSpPr>
        <p:spPr bwMode="auto">
          <a:xfrm>
            <a:off x="174625" y="6369050"/>
            <a:ext cx="1701800" cy="274638"/>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rgbClr val="1203C2"/>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b="1">
                <a:solidFill>
                  <a:srgbClr val="5F5F5F"/>
                </a:solidFill>
                <a:latin typeface="Times New Roman" panose="02020603050405020304" pitchFamily="18" charset="0"/>
              </a:rPr>
              <a:t>Source: Everett Rogers</a:t>
            </a:r>
          </a:p>
        </p:txBody>
      </p:sp>
    </p:spTree>
    <p:extLst>
      <p:ext uri="{BB962C8B-B14F-4D97-AF65-F5344CB8AC3E}">
        <p14:creationId xmlns:p14="http://schemas.microsoft.com/office/powerpoint/2010/main" xmlns="" val="127353770"/>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88067"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88068"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88069"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88070" name="Rectangle 6"/>
          <p:cNvSpPr>
            <a:spLocks noChangeArrowheads="1"/>
          </p:cNvSpPr>
          <p:nvPr/>
        </p:nvSpPr>
        <p:spPr bwMode="auto">
          <a:xfrm>
            <a:off x="711200" y="6229350"/>
            <a:ext cx="1828800" cy="514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88071" name="Rectangle 7"/>
          <p:cNvSpPr>
            <a:spLocks noChangeArrowheads="1"/>
          </p:cNvSpPr>
          <p:nvPr/>
        </p:nvSpPr>
        <p:spPr bwMode="auto">
          <a:xfrm>
            <a:off x="3149600" y="6229350"/>
            <a:ext cx="2844800" cy="514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88072" name="Rectangle 8"/>
          <p:cNvSpPr>
            <a:spLocks noChangeArrowheads="1"/>
          </p:cNvSpPr>
          <p:nvPr/>
        </p:nvSpPr>
        <p:spPr bwMode="auto">
          <a:xfrm>
            <a:off x="711200" y="6229350"/>
            <a:ext cx="1828800" cy="514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88073" name="Rectangle 9"/>
          <p:cNvSpPr>
            <a:spLocks noChangeArrowheads="1"/>
          </p:cNvSpPr>
          <p:nvPr/>
        </p:nvSpPr>
        <p:spPr bwMode="auto">
          <a:xfrm>
            <a:off x="3149600" y="6229350"/>
            <a:ext cx="2844800" cy="514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88074" name="Rectangle 10"/>
          <p:cNvSpPr>
            <a:spLocks noChangeArrowheads="1"/>
          </p:cNvSpPr>
          <p:nvPr/>
        </p:nvSpPr>
        <p:spPr bwMode="auto">
          <a:xfrm>
            <a:off x="711200" y="6229350"/>
            <a:ext cx="1828800" cy="514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88075" name="Rectangle 11"/>
          <p:cNvSpPr>
            <a:spLocks noChangeArrowheads="1"/>
          </p:cNvSpPr>
          <p:nvPr/>
        </p:nvSpPr>
        <p:spPr bwMode="auto">
          <a:xfrm>
            <a:off x="3149600" y="6229350"/>
            <a:ext cx="2844800" cy="514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88077" name="Rectangle 13"/>
          <p:cNvSpPr>
            <a:spLocks noGrp="1" noChangeArrowheads="1"/>
          </p:cNvSpPr>
          <p:nvPr>
            <p:ph type="body" idx="1"/>
          </p:nvPr>
        </p:nvSpPr>
        <p:spPr>
          <a:xfrm>
            <a:off x="711200" y="1268760"/>
            <a:ext cx="8037264" cy="4824536"/>
          </a:xfrm>
          <a:noFill/>
          <a:ln/>
        </p:spPr>
        <p:txBody>
          <a:bodyPr/>
          <a:lstStyle/>
          <a:p>
            <a:pPr>
              <a:spcAft>
                <a:spcPct val="25000"/>
              </a:spcAft>
              <a:tabLst>
                <a:tab pos="1905000" algn="l"/>
              </a:tabLst>
            </a:pPr>
            <a:r>
              <a:rPr lang="en-US" dirty="0"/>
              <a:t>Varying market potential</a:t>
            </a:r>
          </a:p>
          <a:p>
            <a:pPr marL="666750" lvl="1" indent="-3175">
              <a:spcAft>
                <a:spcPct val="60000"/>
              </a:spcAft>
              <a:buFont typeface="Wingdings" panose="05000000000000000000" pitchFamily="2" charset="2"/>
              <a:buNone/>
              <a:tabLst>
                <a:tab pos="1905000" algn="l"/>
              </a:tabLst>
            </a:pPr>
            <a:r>
              <a:rPr lang="en-US" dirty="0"/>
              <a:t>As a function of product price, reduction in uncertainty in product performance, and growth in population, and increases in retail outlets.</a:t>
            </a:r>
          </a:p>
          <a:p>
            <a:pPr>
              <a:spcAft>
                <a:spcPct val="25000"/>
              </a:spcAft>
              <a:tabLst>
                <a:tab pos="1905000" algn="l"/>
              </a:tabLst>
            </a:pPr>
            <a:r>
              <a:rPr lang="en-US" dirty="0"/>
              <a:t>Incorporating marketing variables e.g., </a:t>
            </a:r>
            <a:r>
              <a:rPr lang="en-US" dirty="0">
                <a:solidFill>
                  <a:srgbClr val="C09B12"/>
                </a:solidFill>
              </a:rPr>
              <a:t>price changes diffusion 	process</a:t>
            </a:r>
          </a:p>
          <a:p>
            <a:pPr>
              <a:spcAft>
                <a:spcPct val="65000"/>
              </a:spcAft>
              <a:tabLst>
                <a:tab pos="1905000" algn="l"/>
              </a:tabLst>
            </a:pPr>
            <a:r>
              <a:rPr lang="en-US" dirty="0"/>
              <a:t>Incorporating repeat purchases</a:t>
            </a:r>
          </a:p>
          <a:p>
            <a:pPr>
              <a:spcAft>
                <a:spcPct val="25000"/>
              </a:spcAft>
              <a:tabLst>
                <a:tab pos="1905000" algn="l"/>
              </a:tabLst>
            </a:pPr>
            <a:r>
              <a:rPr lang="en-US" dirty="0"/>
              <a:t>Multi-stage diffusion process</a:t>
            </a:r>
          </a:p>
          <a:p>
            <a:pPr marL="666750" lvl="1" indent="-3175">
              <a:buFont typeface="Wingdings" panose="05000000000000000000" pitchFamily="2" charset="2"/>
              <a:buNone/>
              <a:tabLst>
                <a:tab pos="1905000" algn="l"/>
              </a:tabLst>
            </a:pPr>
            <a:r>
              <a:rPr lang="en-US" dirty="0"/>
              <a:t>Awareness  </a:t>
            </a:r>
            <a:r>
              <a:rPr lang="en-US" dirty="0">
                <a:sym typeface="Symbol" panose="05050102010706020507" pitchFamily="18" charset="2"/>
              </a:rPr>
              <a:t> </a:t>
            </a:r>
            <a:r>
              <a:rPr lang="en-US" dirty="0"/>
              <a:t> Interest   </a:t>
            </a:r>
            <a:r>
              <a:rPr lang="en-US" dirty="0">
                <a:sym typeface="Symbol" panose="05050102010706020507" pitchFamily="18" charset="2"/>
              </a:rPr>
              <a:t></a:t>
            </a:r>
            <a:r>
              <a:rPr lang="en-US" dirty="0"/>
              <a:t> Adoption   </a:t>
            </a:r>
            <a:r>
              <a:rPr lang="en-US" dirty="0">
                <a:sym typeface="Symbol" panose="05050102010706020507" pitchFamily="18" charset="2"/>
              </a:rPr>
              <a:t></a:t>
            </a:r>
            <a:r>
              <a:rPr lang="en-US" dirty="0"/>
              <a:t> Word of mouth</a:t>
            </a:r>
          </a:p>
          <a:p>
            <a:pPr>
              <a:tabLst>
                <a:tab pos="1905000" algn="l"/>
              </a:tabLst>
            </a:pPr>
            <a:r>
              <a:rPr lang="en-US" dirty="0"/>
              <a:t>Incorporating Network Structure e.g., </a:t>
            </a:r>
            <a:r>
              <a:rPr lang="en-US" dirty="0">
                <a:solidFill>
                  <a:srgbClr val="C09B12"/>
                </a:solidFill>
              </a:rPr>
              <a:t>not everyone in the population 	knows everyone else, e.g., KOL</a:t>
            </a:r>
          </a:p>
          <a:p>
            <a:pPr marL="666750" lvl="1" indent="-3175">
              <a:buFont typeface="Wingdings" panose="05000000000000000000" pitchFamily="2" charset="2"/>
              <a:buNone/>
              <a:tabLst>
                <a:tab pos="1905000" algn="l"/>
              </a:tabLst>
            </a:pPr>
            <a:endParaRPr lang="en-US" sz="1800" dirty="0"/>
          </a:p>
        </p:txBody>
      </p:sp>
      <p:sp>
        <p:nvSpPr>
          <p:cNvPr id="88078" name="Rectangle 14"/>
          <p:cNvSpPr>
            <a:spLocks noGrp="1" noChangeArrowheads="1"/>
          </p:cNvSpPr>
          <p:nvPr>
            <p:ph type="title"/>
          </p:nvPr>
        </p:nvSpPr>
        <p:spPr/>
        <p:txBody>
          <a:bodyPr/>
          <a:lstStyle/>
          <a:p>
            <a:r>
              <a:rPr lang="en-US" dirty="0"/>
              <a:t>Some Extensions to the Basic Bass Model</a:t>
            </a:r>
          </a:p>
        </p:txBody>
      </p:sp>
    </p:spTree>
    <p:extLst>
      <p:ext uri="{BB962C8B-B14F-4D97-AF65-F5344CB8AC3E}">
        <p14:creationId xmlns:p14="http://schemas.microsoft.com/office/powerpoint/2010/main" xmlns="" val="377880179"/>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a:xfrm>
            <a:off x="323528" y="188640"/>
            <a:ext cx="7351713" cy="990600"/>
          </a:xfrm>
        </p:spPr>
        <p:txBody>
          <a:bodyPr/>
          <a:lstStyle/>
          <a:p>
            <a:r>
              <a:rPr lang="en-US" dirty="0"/>
              <a:t>Example Application of Bass Model</a:t>
            </a:r>
            <a:br>
              <a:rPr lang="en-US" dirty="0"/>
            </a:br>
            <a:r>
              <a:rPr lang="en-US" dirty="0">
                <a:solidFill>
                  <a:srgbClr val="C00000"/>
                </a:solidFill>
              </a:rPr>
              <a:t>DirecTV</a:t>
            </a:r>
            <a:r>
              <a:rPr lang="en-US" dirty="0"/>
              <a:t> (History and Technology)</a:t>
            </a:r>
          </a:p>
        </p:txBody>
      </p:sp>
      <p:sp>
        <p:nvSpPr>
          <p:cNvPr id="305155" name="Rectangle 3"/>
          <p:cNvSpPr>
            <a:spLocks noGrp="1" noChangeArrowheads="1"/>
          </p:cNvSpPr>
          <p:nvPr>
            <p:ph type="body" sz="half" idx="1"/>
          </p:nvPr>
        </p:nvSpPr>
        <p:spPr>
          <a:xfrm>
            <a:off x="539552" y="1484784"/>
            <a:ext cx="7243763" cy="3935413"/>
          </a:xfrm>
        </p:spPr>
        <p:txBody>
          <a:bodyPr/>
          <a:lstStyle/>
          <a:p>
            <a:r>
              <a:rPr lang="en-US" dirty="0"/>
              <a:t>1984 FCC grants GM Hughes approval to construct a </a:t>
            </a:r>
            <a:r>
              <a:rPr lang="en-US" u="sng" dirty="0"/>
              <a:t>Direct Broadcast Satellite system </a:t>
            </a:r>
            <a:r>
              <a:rPr lang="en-US" dirty="0"/>
              <a:t>(DBS) </a:t>
            </a:r>
          </a:p>
          <a:p>
            <a:r>
              <a:rPr lang="en-US" dirty="0"/>
              <a:t>High K</a:t>
            </a:r>
            <a:r>
              <a:rPr lang="en-US" baseline="-25000" dirty="0"/>
              <a:t>u </a:t>
            </a:r>
            <a:r>
              <a:rPr lang="en-US" dirty="0"/>
              <a:t>Band frequency</a:t>
            </a:r>
          </a:p>
          <a:p>
            <a:r>
              <a:rPr lang="en-US" dirty="0"/>
              <a:t>Early 1990’s technological breakthrough in digital compression. Result: </a:t>
            </a:r>
            <a:r>
              <a:rPr lang="en-US" dirty="0">
                <a:solidFill>
                  <a:srgbClr val="C00000"/>
                </a:solidFill>
              </a:rPr>
              <a:t>Affordable product </a:t>
            </a:r>
            <a:r>
              <a:rPr lang="en-US" dirty="0"/>
              <a:t>and non-obtrusive dish and equipment</a:t>
            </a:r>
          </a:p>
          <a:p>
            <a:r>
              <a:rPr lang="en-US" dirty="0"/>
              <a:t>Changed economics of DTH broadcasting</a:t>
            </a:r>
          </a:p>
          <a:p>
            <a:r>
              <a:rPr lang="en-US" dirty="0"/>
              <a:t>1991 DIRECTV founded</a:t>
            </a:r>
          </a:p>
          <a:p>
            <a:endParaRPr lang="en-US" dirty="0"/>
          </a:p>
          <a:p>
            <a:pPr marL="0" indent="0">
              <a:buNone/>
            </a:pPr>
            <a:r>
              <a:rPr lang="en-US" dirty="0">
                <a:solidFill>
                  <a:srgbClr val="C00000"/>
                </a:solidFill>
              </a:rPr>
              <a:t>A new broadcasting system which are affordable.</a:t>
            </a:r>
          </a:p>
        </p:txBody>
      </p:sp>
    </p:spTree>
    <p:extLst>
      <p:ext uri="{BB962C8B-B14F-4D97-AF65-F5344CB8AC3E}">
        <p14:creationId xmlns:p14="http://schemas.microsoft.com/office/powerpoint/2010/main" xmlns="" val="35104619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p:txBody>
          <a:bodyPr/>
          <a:lstStyle/>
          <a:p>
            <a:r>
              <a:rPr lang="en-US" dirty="0">
                <a:solidFill>
                  <a:srgbClr val="C00000"/>
                </a:solidFill>
              </a:rPr>
              <a:t>DirecTV</a:t>
            </a:r>
            <a:r>
              <a:rPr lang="en-US" dirty="0"/>
              <a:t/>
            </a:r>
            <a:br>
              <a:rPr lang="en-US" dirty="0"/>
            </a:br>
            <a:r>
              <a:rPr lang="en-US" dirty="0"/>
              <a:t>Data Collection Method</a:t>
            </a:r>
          </a:p>
        </p:txBody>
      </p:sp>
      <p:sp>
        <p:nvSpPr>
          <p:cNvPr id="306179" name="Rectangle 3"/>
          <p:cNvSpPr>
            <a:spLocks noGrp="1" noChangeArrowheads="1"/>
          </p:cNvSpPr>
          <p:nvPr>
            <p:ph type="body" idx="1"/>
          </p:nvPr>
        </p:nvSpPr>
        <p:spPr>
          <a:xfrm>
            <a:off x="685800" y="1981200"/>
            <a:ext cx="8153400" cy="4648200"/>
          </a:xfrm>
        </p:spPr>
        <p:txBody>
          <a:bodyPr/>
          <a:lstStyle/>
          <a:p>
            <a:r>
              <a:rPr lang="en-US" dirty="0"/>
              <a:t>CATI (Computer-Assisted Telephone Interview) data collection - </a:t>
            </a:r>
            <a:r>
              <a:rPr lang="en-US" dirty="0">
                <a:solidFill>
                  <a:srgbClr val="C00000"/>
                </a:solidFill>
              </a:rPr>
              <a:t>nationally representative sample of TV viewers</a:t>
            </a:r>
            <a:r>
              <a:rPr lang="en-US" dirty="0"/>
              <a:t>.</a:t>
            </a:r>
          </a:p>
          <a:p>
            <a:endParaRPr lang="en-US" dirty="0"/>
          </a:p>
          <a:p>
            <a:r>
              <a:rPr lang="en-US" dirty="0">
                <a:solidFill>
                  <a:srgbClr val="C00000"/>
                </a:solidFill>
              </a:rPr>
              <a:t>15-minute phone interview</a:t>
            </a:r>
            <a:r>
              <a:rPr lang="en-US" dirty="0"/>
              <a:t>.  “</a:t>
            </a:r>
            <a:r>
              <a:rPr lang="en-US" dirty="0" err="1"/>
              <a:t>Eligibles</a:t>
            </a:r>
            <a:r>
              <a:rPr lang="en-US" dirty="0"/>
              <a:t>” assigned to one of two monadic concept-price cells (“</a:t>
            </a:r>
            <a:r>
              <a:rPr lang="en-US" dirty="0">
                <a:solidFill>
                  <a:srgbClr val="C00000"/>
                </a:solidFill>
              </a:rPr>
              <a:t>Intent to Buy</a:t>
            </a:r>
            <a:r>
              <a:rPr lang="en-US" dirty="0"/>
              <a:t>”).</a:t>
            </a:r>
          </a:p>
          <a:p>
            <a:r>
              <a:rPr lang="en-US" dirty="0"/>
              <a:t>Respondents mailed a </a:t>
            </a:r>
            <a:r>
              <a:rPr lang="en-US" dirty="0">
                <a:solidFill>
                  <a:srgbClr val="002060"/>
                </a:solidFill>
              </a:rPr>
              <a:t>color brochure </a:t>
            </a:r>
            <a:r>
              <a:rPr lang="en-US" dirty="0"/>
              <a:t>that described DIRECTV/RCA branded Direct Broadcast System concept.</a:t>
            </a:r>
          </a:p>
          <a:p>
            <a:r>
              <a:rPr lang="en-US" dirty="0">
                <a:solidFill>
                  <a:srgbClr val="002060"/>
                </a:solidFill>
              </a:rPr>
              <a:t>Phone callback interview (22 minutes)-Key inputs: Stated Intentions (</a:t>
            </a:r>
            <a:r>
              <a:rPr lang="en-US" u="sng" dirty="0">
                <a:solidFill>
                  <a:srgbClr val="002060"/>
                </a:solidFill>
              </a:rPr>
              <a:t>Probability of Acquire</a:t>
            </a:r>
            <a:r>
              <a:rPr lang="en-US" dirty="0">
                <a:solidFill>
                  <a:srgbClr val="002060"/>
                </a:solidFill>
              </a:rPr>
              <a:t> and </a:t>
            </a:r>
            <a:r>
              <a:rPr lang="en-US" u="sng" dirty="0">
                <a:solidFill>
                  <a:srgbClr val="002060"/>
                </a:solidFill>
              </a:rPr>
              <a:t>Perceived value</a:t>
            </a:r>
            <a:r>
              <a:rPr lang="en-US" dirty="0">
                <a:solidFill>
                  <a:srgbClr val="002060"/>
                </a:solidFill>
              </a:rPr>
              <a:t> and </a:t>
            </a:r>
            <a:r>
              <a:rPr lang="en-US" u="sng" dirty="0">
                <a:solidFill>
                  <a:srgbClr val="002060"/>
                </a:solidFill>
              </a:rPr>
              <a:t>Affordability)</a:t>
            </a:r>
            <a:r>
              <a:rPr lang="en-US" dirty="0">
                <a:solidFill>
                  <a:srgbClr val="002060"/>
                </a:solidFill>
              </a:rPr>
              <a:t>.</a:t>
            </a:r>
          </a:p>
        </p:txBody>
      </p:sp>
    </p:spTree>
    <p:extLst>
      <p:ext uri="{BB962C8B-B14F-4D97-AF65-F5344CB8AC3E}">
        <p14:creationId xmlns:p14="http://schemas.microsoft.com/office/powerpoint/2010/main" xmlns="" val="34484512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308226" name="Rectangle 2"/>
              <p:cNvSpPr>
                <a:spLocks noGrp="1" noChangeArrowheads="1"/>
              </p:cNvSpPr>
              <p:nvPr>
                <p:ph type="title"/>
              </p:nvPr>
            </p:nvSpPr>
            <p:spPr>
              <a:xfrm>
                <a:off x="323528" y="192691"/>
                <a:ext cx="6637338" cy="990600"/>
              </a:xfrm>
            </p:spPr>
            <p:txBody>
              <a:bodyPr/>
              <a:lstStyle/>
              <a:p>
                <a:r>
                  <a:rPr lang="en-US" dirty="0"/>
                  <a:t>Obtaining </a:t>
                </a:r>
                <a:r>
                  <a:rPr lang="en-US" dirty="0">
                    <a:solidFill>
                      <a:srgbClr val="0000FF"/>
                    </a:solidFill>
                  </a:rPr>
                  <a:t>p, q, </a:t>
                </a:r>
                <a:r>
                  <a:rPr lang="en-US" dirty="0"/>
                  <a:t>and</a:t>
                </a:r>
                <a:r>
                  <a:rPr lang="en-US" b="0" dirty="0"/>
                  <a:t/>
                </a:r>
                <a14:m>
                  <m:oMath xmlns:m="http://schemas.openxmlformats.org/officeDocument/2006/math">
                    <m:acc>
                      <m:accPr>
                        <m:chr m:val="̅"/>
                        <m:ctrlPr>
                          <a:rPr lang="en-US" b="0" i="1" dirty="0" smtClean="0">
                            <a:solidFill>
                              <a:srgbClr val="0000FF"/>
                            </a:solidFill>
                            <a:latin typeface="Cambria Math" panose="02040503050406030204" pitchFamily="18" charset="0"/>
                          </a:rPr>
                        </m:ctrlPr>
                      </m:accPr>
                      <m:e>
                        <m:r>
                          <a:rPr lang="en-US" i="1" dirty="0">
                            <a:solidFill>
                              <a:srgbClr val="0000FF"/>
                            </a:solidFill>
                            <a:latin typeface="Cambria Math" panose="02040503050406030204" pitchFamily="18" charset="0"/>
                          </a:rPr>
                          <m:t>𝑁</m:t>
                        </m:r>
                      </m:e>
                    </m:acc>
                  </m:oMath>
                </a14:m>
                <a:endParaRPr lang="en-US" b="0" dirty="0">
                  <a:solidFill>
                    <a:srgbClr val="0000FF"/>
                  </a:solidFill>
                </a:endParaRPr>
              </a:p>
            </p:txBody>
          </p:sp>
        </mc:Choice>
        <mc:Fallback>
          <p:sp>
            <p:nvSpPr>
              <p:cNvPr id="308226" name="Rectangle 2"/>
              <p:cNvSpPr>
                <a:spLocks noGrp="1" noRot="1" noChangeAspect="1" noMove="1" noResize="1" noEditPoints="1" noAdjustHandles="1" noChangeArrowheads="1" noChangeShapeType="1" noTextEdit="1"/>
              </p:cNvSpPr>
              <p:nvPr>
                <p:ph type="title"/>
              </p:nvPr>
            </p:nvSpPr>
            <p:spPr>
              <a:xfrm>
                <a:off x="323528" y="192691"/>
                <a:ext cx="6637338" cy="990600"/>
              </a:xfrm>
              <a:blipFill>
                <a:blip r:embed="rId3"/>
                <a:stretch>
                  <a:fillRect l="-1837"/>
                </a:stretch>
              </a:blipFill>
            </p:spPr>
            <p:txBody>
              <a:bodyPr/>
              <a:lstStyle/>
              <a:p>
                <a:r>
                  <a:rPr lang="en-GB">
                    <a:noFill/>
                  </a:rPr>
                  <a:t> </a:t>
                </a:r>
              </a:p>
            </p:txBody>
          </p:sp>
        </mc:Fallback>
      </mc:AlternateContent>
      <mc:AlternateContent xmlns:mc="http://schemas.openxmlformats.org/markup-compatibility/2006">
        <mc:Choice xmlns:a14="http://schemas.microsoft.com/office/drawing/2010/main" xmlns="" Requires="a14">
          <p:sp>
            <p:nvSpPr>
              <p:cNvPr id="308227" name="Rectangle 3"/>
              <p:cNvSpPr>
                <a:spLocks noGrp="1" noChangeArrowheads="1"/>
              </p:cNvSpPr>
              <p:nvPr>
                <p:ph type="body" sz="half" idx="1"/>
              </p:nvPr>
            </p:nvSpPr>
            <p:spPr>
              <a:xfrm>
                <a:off x="539552" y="1354137"/>
                <a:ext cx="7196138" cy="3819525"/>
              </a:xfrm>
            </p:spPr>
            <p:txBody>
              <a:bodyPr/>
              <a:lstStyle/>
              <a:p>
                <a:pPr>
                  <a:lnSpc>
                    <a:spcPct val="80000"/>
                  </a:lnSpc>
                </a:pPr>
                <a:r>
                  <a:rPr lang="en-US" dirty="0">
                    <a:solidFill>
                      <a:srgbClr val="C00000"/>
                    </a:solidFill>
                  </a:rPr>
                  <a:t>Guessed </a:t>
                </a:r>
                <a:r>
                  <a:rPr lang="en-US" dirty="0">
                    <a:solidFill>
                      <a:srgbClr val="0000FF"/>
                    </a:solidFill>
                  </a:rPr>
                  <a:t>p</a:t>
                </a:r>
                <a:r>
                  <a:rPr lang="en-US" dirty="0">
                    <a:solidFill>
                      <a:srgbClr val="C00000"/>
                    </a:solidFill>
                  </a:rPr>
                  <a:t> and </a:t>
                </a:r>
                <a:r>
                  <a:rPr lang="en-US" dirty="0">
                    <a:solidFill>
                      <a:srgbClr val="0000FF"/>
                    </a:solidFill>
                  </a:rPr>
                  <a:t>q</a:t>
                </a:r>
                <a:r>
                  <a:rPr lang="en-US" dirty="0">
                    <a:solidFill>
                      <a:srgbClr val="C00000"/>
                    </a:solidFill>
                  </a:rPr>
                  <a:t> from analogous previously introduced product (e.g., </a:t>
                </a:r>
                <a:r>
                  <a:rPr lang="en-US" dirty="0">
                    <a:solidFill>
                      <a:srgbClr val="0000FF"/>
                    </a:solidFill>
                    <a:latin typeface="Times New Roman" panose="02020603050405020304" pitchFamily="18" charset="0"/>
                  </a:rPr>
                  <a:t>Cable TV)</a:t>
                </a:r>
                <a:endParaRPr lang="en-US" dirty="0">
                  <a:solidFill>
                    <a:srgbClr val="C00000"/>
                  </a:solidFill>
                </a:endParaRPr>
              </a:p>
              <a:p>
                <a:pPr>
                  <a:lnSpc>
                    <a:spcPct val="80000"/>
                  </a:lnSpc>
                </a:pPr>
                <a:endParaRPr lang="en-US" dirty="0">
                  <a:solidFill>
                    <a:srgbClr val="C00000"/>
                  </a:solidFill>
                </a:endParaRPr>
              </a:p>
              <a:p>
                <a:pPr>
                  <a:lnSpc>
                    <a:spcPct val="80000"/>
                  </a:lnSpc>
                </a:pPr>
                <a:endParaRPr lang="en-US" dirty="0">
                  <a:solidFill>
                    <a:srgbClr val="C00000"/>
                  </a:solidFill>
                </a:endParaRPr>
              </a:p>
              <a:p>
                <a:pPr>
                  <a:lnSpc>
                    <a:spcPct val="80000"/>
                  </a:lnSpc>
                </a:pPr>
                <a:r>
                  <a:rPr lang="en-US" dirty="0"/>
                  <a:t> what about </a:t>
                </a:r>
                <a:r>
                  <a:rPr lang="en-US" dirty="0">
                    <a:solidFill>
                      <a:srgbClr val="C00000"/>
                    </a:solidFill>
                  </a:rPr>
                  <a:t>market potential </a:t>
                </a:r>
                <a14:m>
                  <m:oMath xmlns:m="http://schemas.openxmlformats.org/officeDocument/2006/math">
                    <m:acc>
                      <m:accPr>
                        <m:chr m:val="̅"/>
                        <m:ctrlPr>
                          <a:rPr lang="en-US" i="1" dirty="0">
                            <a:solidFill>
                              <a:srgbClr val="0000FF"/>
                            </a:solidFill>
                            <a:latin typeface="Cambria Math" panose="02040503050406030204" pitchFamily="18" charset="0"/>
                          </a:rPr>
                        </m:ctrlPr>
                      </m:accPr>
                      <m:e>
                        <m:r>
                          <a:rPr lang="en-US" i="1" dirty="0">
                            <a:solidFill>
                              <a:srgbClr val="0000FF"/>
                            </a:solidFill>
                            <a:latin typeface="Cambria Math" panose="02040503050406030204" pitchFamily="18" charset="0"/>
                          </a:rPr>
                          <m:t>𝑁</m:t>
                        </m:r>
                      </m:e>
                    </m:acc>
                  </m:oMath>
                </a14:m>
                <a:r>
                  <a:rPr lang="en-US" dirty="0"/>
                  <a:t>?</a:t>
                </a:r>
              </a:p>
              <a:p>
                <a:pPr>
                  <a:lnSpc>
                    <a:spcPct val="80000"/>
                  </a:lnSpc>
                </a:pPr>
                <a:r>
                  <a:rPr lang="en-US" dirty="0"/>
                  <a:t>obtained from stated intentions in survey</a:t>
                </a:r>
              </a:p>
              <a:p>
                <a:pPr>
                  <a:lnSpc>
                    <a:spcPct val="80000"/>
                  </a:lnSpc>
                </a:pPr>
                <a:r>
                  <a:rPr lang="en-US" dirty="0"/>
                  <a:t>Average stated intent from survey = 32%</a:t>
                </a:r>
              </a:p>
              <a:p>
                <a:pPr>
                  <a:lnSpc>
                    <a:spcPct val="80000"/>
                  </a:lnSpc>
                </a:pPr>
                <a:r>
                  <a:rPr lang="en-US" dirty="0"/>
                  <a:t>Stated intentions overstate actual choices. How much to discount stated intent to adopt? (They discounted by 50%)</a:t>
                </a:r>
              </a:p>
              <a:p>
                <a:pPr>
                  <a:lnSpc>
                    <a:spcPct val="80000"/>
                  </a:lnSpc>
                </a:pPr>
                <a14:m>
                  <m:oMath xmlns:m="http://schemas.openxmlformats.org/officeDocument/2006/math">
                    <m:acc>
                      <m:accPr>
                        <m:chr m:val="̅"/>
                        <m:ctrlPr>
                          <a:rPr lang="en-US" i="1" dirty="0">
                            <a:solidFill>
                              <a:srgbClr val="0000FF"/>
                            </a:solidFill>
                            <a:latin typeface="Cambria Math" panose="02040503050406030204" pitchFamily="18" charset="0"/>
                          </a:rPr>
                        </m:ctrlPr>
                      </m:accPr>
                      <m:e>
                        <m:r>
                          <a:rPr lang="en-US" i="1" dirty="0">
                            <a:solidFill>
                              <a:srgbClr val="0000FF"/>
                            </a:solidFill>
                            <a:latin typeface="Cambria Math" panose="02040503050406030204" pitchFamily="18" charset="0"/>
                          </a:rPr>
                          <m:t>𝑁</m:t>
                        </m:r>
                      </m:e>
                    </m:acc>
                    <m:r>
                      <a:rPr lang="en-GB" b="0" i="1" dirty="0" smtClean="0">
                        <a:solidFill>
                          <a:srgbClr val="0000FF"/>
                        </a:solidFill>
                        <a:latin typeface="Cambria Math" panose="02040503050406030204" pitchFamily="18" charset="0"/>
                      </a:rPr>
                      <m:t>=</m:t>
                    </m:r>
                    <m:r>
                      <a:rPr lang="en-GB" b="0" i="1" dirty="0" smtClean="0">
                        <a:solidFill>
                          <a:srgbClr val="0000FF"/>
                        </a:solidFill>
                        <a:latin typeface="Cambria Math" panose="02040503050406030204" pitchFamily="18" charset="0"/>
                      </a:rPr>
                      <m:t>𝑝𝑜𝑝𝑢𝑙𝑎𝑡𝑖𝑜𝑛</m:t>
                    </m:r>
                    <m:r>
                      <a:rPr lang="en-GB" b="0" i="1" dirty="0" smtClean="0">
                        <a:solidFill>
                          <a:srgbClr val="0000FF"/>
                        </a:solidFill>
                        <a:latin typeface="Cambria Math" panose="02040503050406030204" pitchFamily="18" charset="0"/>
                      </a:rPr>
                      <m:t>∗32%∗50%=</m:t>
                    </m:r>
                    <m:r>
                      <a:rPr lang="en-GB" b="0" i="1" dirty="0" smtClean="0">
                        <a:solidFill>
                          <a:srgbClr val="0000FF"/>
                        </a:solidFill>
                        <a:latin typeface="Cambria Math" panose="02040503050406030204" pitchFamily="18" charset="0"/>
                      </a:rPr>
                      <m:t>𝑝𝑜𝑝𝑢𝑙𝑎𝑡𝑖𝑜𝑛</m:t>
                    </m:r>
                    <m:r>
                      <a:rPr lang="en-GB" b="0" i="1" dirty="0" smtClean="0">
                        <a:solidFill>
                          <a:srgbClr val="0000FF"/>
                        </a:solidFill>
                        <a:latin typeface="Cambria Math" panose="02040503050406030204" pitchFamily="18" charset="0"/>
                      </a:rPr>
                      <m:t>∗16%</m:t>
                    </m:r>
                  </m:oMath>
                </a14:m>
                <a:endParaRPr lang="en-US" dirty="0"/>
              </a:p>
              <a:p>
                <a:pPr>
                  <a:lnSpc>
                    <a:spcPct val="80000"/>
                  </a:lnSpc>
                </a:pPr>
                <a:endParaRPr lang="en-US" dirty="0"/>
              </a:p>
              <a:p>
                <a:pPr marL="0" indent="0">
                  <a:lnSpc>
                    <a:spcPct val="80000"/>
                  </a:lnSpc>
                  <a:buNone/>
                </a:pPr>
                <a:endParaRPr lang="en-US" dirty="0"/>
              </a:p>
              <a:p>
                <a:pPr>
                  <a:lnSpc>
                    <a:spcPct val="80000"/>
                  </a:lnSpc>
                </a:pPr>
                <a:endParaRPr lang="en-US" dirty="0"/>
              </a:p>
            </p:txBody>
          </p:sp>
        </mc:Choice>
        <mc:Fallback>
          <p:sp>
            <p:nvSpPr>
              <p:cNvPr id="308227" name="Rectangle 3"/>
              <p:cNvSpPr>
                <a:spLocks noGrp="1" noRot="1" noChangeAspect="1" noMove="1" noResize="1" noEditPoints="1" noAdjustHandles="1" noChangeArrowheads="1" noChangeShapeType="1" noTextEdit="1"/>
              </p:cNvSpPr>
              <p:nvPr>
                <p:ph type="body" sz="half" idx="1"/>
              </p:nvPr>
            </p:nvSpPr>
            <p:spPr>
              <a:xfrm>
                <a:off x="539552" y="1354137"/>
                <a:ext cx="7196138" cy="3819525"/>
              </a:xfrm>
              <a:blipFill>
                <a:blip r:embed="rId4"/>
                <a:stretch>
                  <a:fillRect l="-847" t="-2233"/>
                </a:stretch>
              </a:blipFill>
            </p:spPr>
            <p:txBody>
              <a:bodyPr/>
              <a:lstStyle/>
              <a:p>
                <a:r>
                  <a:rPr lang="en-GB">
                    <a:noFill/>
                  </a:rPr>
                  <a:t> </a:t>
                </a:r>
              </a:p>
            </p:txBody>
          </p:sp>
        </mc:Fallback>
      </mc:AlternateContent>
    </p:spTree>
    <p:extLst>
      <p:ext uri="{BB962C8B-B14F-4D97-AF65-F5344CB8AC3E}">
        <p14:creationId xmlns:p14="http://schemas.microsoft.com/office/powerpoint/2010/main" xmlns="" val="31794692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ChangeArrowheads="1"/>
          </p:cNvSpPr>
          <p:nvPr>
            <p:ph type="ctrTitle"/>
          </p:nvPr>
        </p:nvSpPr>
        <p:spPr>
          <a:xfrm>
            <a:off x="107504" y="234950"/>
            <a:ext cx="7315200" cy="1066800"/>
          </a:xfrm>
        </p:spPr>
        <p:txBody>
          <a:bodyPr anchor="ctr"/>
          <a:lstStyle/>
          <a:p>
            <a:pPr algn="l"/>
            <a:r>
              <a:rPr lang="en-US" dirty="0">
                <a:solidFill>
                  <a:srgbClr val="C09B12"/>
                </a:solidFill>
              </a:rPr>
              <a:t>Adjusting Stated Intentions to Get Actual Purchase Behavior</a:t>
            </a:r>
          </a:p>
        </p:txBody>
      </p:sp>
      <p:grpSp>
        <p:nvGrpSpPr>
          <p:cNvPr id="2" name="Group 1"/>
          <p:cNvGrpSpPr/>
          <p:nvPr/>
        </p:nvGrpSpPr>
        <p:grpSpPr>
          <a:xfrm>
            <a:off x="1619672" y="1628800"/>
            <a:ext cx="6956946" cy="3744416"/>
            <a:chOff x="683568" y="1641052"/>
            <a:chExt cx="7893050" cy="4381500"/>
          </a:xfrm>
        </p:grpSpPr>
        <p:graphicFrame>
          <p:nvGraphicFramePr>
            <p:cNvPr id="309251" name="Object 3"/>
            <p:cNvGraphicFramePr>
              <a:graphicFrameLocks noGrp="1" noChangeAspect="1"/>
            </p:cNvGraphicFramePr>
            <p:nvPr>
              <p:ph type="subTitle" idx="1"/>
              <p:extLst>
                <p:ext uri="{D42A27DB-BD31-4B8C-83A1-F6EECF244321}">
                  <p14:modId xmlns:p14="http://schemas.microsoft.com/office/powerpoint/2010/main" xmlns="" val="3023674742"/>
                </p:ext>
              </p:extLst>
            </p:nvPr>
          </p:nvGraphicFramePr>
          <p:xfrm>
            <a:off x="683568" y="1641052"/>
            <a:ext cx="7893050" cy="4381500"/>
          </p:xfrm>
          <a:graphic>
            <a:graphicData uri="http://schemas.openxmlformats.org/presentationml/2006/ole">
              <p:oleObj spid="_x0000_s24769" name="Chart" r:id="rId4" imgW="9077249" imgH="5038649" progId="Excel.Chart.8">
                <p:embed/>
              </p:oleObj>
            </a:graphicData>
          </a:graphic>
        </p:graphicFrame>
        <p:sp>
          <p:nvSpPr>
            <p:cNvPr id="309252" name="Text Box 4"/>
            <p:cNvSpPr txBox="1">
              <a:spLocks noChangeArrowheads="1"/>
            </p:cNvSpPr>
            <p:nvPr/>
          </p:nvSpPr>
          <p:spPr bwMode="auto">
            <a:xfrm>
              <a:off x="1394768" y="3693567"/>
              <a:ext cx="1749878" cy="7382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eaLnBrk="1" hangingPunct="1"/>
              <a:r>
                <a:rPr lang="en-US" sz="1400" b="1" dirty="0">
                  <a:solidFill>
                    <a:srgbClr val="003D7D"/>
                  </a:solidFill>
                  <a:latin typeface="+mn-lt"/>
                </a:rPr>
                <a:t>Some Who Say</a:t>
              </a:r>
            </a:p>
            <a:p>
              <a:pPr algn="l" eaLnBrk="1" hangingPunct="1"/>
              <a:r>
                <a:rPr lang="en-US" sz="1400" b="1" dirty="0">
                  <a:solidFill>
                    <a:srgbClr val="003D7D"/>
                  </a:solidFill>
                  <a:latin typeface="+mn-lt"/>
                </a:rPr>
                <a:t>They Won’t, Do!</a:t>
              </a:r>
            </a:p>
          </p:txBody>
        </p:sp>
        <p:sp>
          <p:nvSpPr>
            <p:cNvPr id="309253" name="Text Box 5"/>
            <p:cNvSpPr txBox="1">
              <a:spLocks noChangeArrowheads="1"/>
            </p:cNvSpPr>
            <p:nvPr/>
          </p:nvSpPr>
          <p:spPr bwMode="auto">
            <a:xfrm>
              <a:off x="6709718" y="3317330"/>
              <a:ext cx="1729945" cy="7382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eaLnBrk="1" hangingPunct="1"/>
              <a:r>
                <a:rPr lang="en-US" sz="1400" b="1" dirty="0">
                  <a:solidFill>
                    <a:srgbClr val="003D7D"/>
                  </a:solidFill>
                  <a:latin typeface="+mn-lt"/>
                </a:rPr>
                <a:t>Some Who Say</a:t>
              </a:r>
            </a:p>
            <a:p>
              <a:pPr algn="l" eaLnBrk="1" hangingPunct="1"/>
              <a:r>
                <a:rPr lang="en-US" sz="1400" b="1" dirty="0">
                  <a:solidFill>
                    <a:srgbClr val="003D7D"/>
                  </a:solidFill>
                  <a:latin typeface="+mn-lt"/>
                </a:rPr>
                <a:t>They Will, Don’t</a:t>
              </a:r>
            </a:p>
          </p:txBody>
        </p:sp>
        <p:sp>
          <p:nvSpPr>
            <p:cNvPr id="309254" name="Text Box 6"/>
            <p:cNvSpPr txBox="1">
              <a:spLocks noChangeArrowheads="1"/>
            </p:cNvSpPr>
            <p:nvPr/>
          </p:nvSpPr>
          <p:spPr bwMode="auto">
            <a:xfrm>
              <a:off x="2856855" y="2285455"/>
              <a:ext cx="4381607" cy="7382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eaLnBrk="1" hangingPunct="1"/>
              <a:r>
                <a:rPr lang="en-US" sz="1400" b="1" dirty="0">
                  <a:solidFill>
                    <a:srgbClr val="003D7D"/>
                  </a:solidFill>
                  <a:latin typeface="+mn-lt"/>
                </a:rPr>
                <a:t>Probability of Purchase (within six months)</a:t>
              </a:r>
            </a:p>
            <a:p>
              <a:pPr algn="l" eaLnBrk="1" hangingPunct="1"/>
              <a:r>
                <a:rPr lang="en-US" sz="1400" b="1" dirty="0">
                  <a:solidFill>
                    <a:srgbClr val="003D7D"/>
                  </a:solidFill>
                  <a:latin typeface="+mn-lt"/>
                </a:rPr>
                <a:t>Increases with Stated Intention</a:t>
              </a:r>
            </a:p>
          </p:txBody>
        </p:sp>
      </p:grpSp>
    </p:spTree>
    <p:extLst>
      <p:ext uri="{BB962C8B-B14F-4D97-AF65-F5344CB8AC3E}">
        <p14:creationId xmlns:p14="http://schemas.microsoft.com/office/powerpoint/2010/main" xmlns="" val="8911765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308226" name="Rectangle 2"/>
              <p:cNvSpPr>
                <a:spLocks noGrp="1" noChangeArrowheads="1"/>
              </p:cNvSpPr>
              <p:nvPr>
                <p:ph type="title"/>
              </p:nvPr>
            </p:nvSpPr>
            <p:spPr>
              <a:xfrm>
                <a:off x="323528" y="192691"/>
                <a:ext cx="6637338" cy="990600"/>
              </a:xfrm>
            </p:spPr>
            <p:txBody>
              <a:bodyPr/>
              <a:lstStyle/>
              <a:p>
                <a:r>
                  <a:rPr lang="en-US" dirty="0"/>
                  <a:t>Obtaining </a:t>
                </a:r>
                <a:r>
                  <a:rPr lang="en-US" dirty="0">
                    <a:solidFill>
                      <a:srgbClr val="0000FF"/>
                    </a:solidFill>
                  </a:rPr>
                  <a:t>p, q, </a:t>
                </a:r>
                <a:r>
                  <a:rPr lang="en-US" dirty="0"/>
                  <a:t>and</a:t>
                </a:r>
                <a:r>
                  <a:rPr lang="en-US" b="0" dirty="0"/>
                  <a:t/>
                </a:r>
                <a14:m>
                  <m:oMath xmlns:m="http://schemas.openxmlformats.org/officeDocument/2006/math">
                    <m:acc>
                      <m:accPr>
                        <m:chr m:val="̅"/>
                        <m:ctrlPr>
                          <a:rPr lang="en-US" b="0" i="1" dirty="0" smtClean="0">
                            <a:solidFill>
                              <a:srgbClr val="0000FF"/>
                            </a:solidFill>
                            <a:latin typeface="Cambria Math" panose="02040503050406030204" pitchFamily="18" charset="0"/>
                          </a:rPr>
                        </m:ctrlPr>
                      </m:accPr>
                      <m:e>
                        <m:r>
                          <a:rPr lang="en-US" i="1" dirty="0">
                            <a:solidFill>
                              <a:srgbClr val="0000FF"/>
                            </a:solidFill>
                            <a:latin typeface="Cambria Math" panose="02040503050406030204" pitchFamily="18" charset="0"/>
                          </a:rPr>
                          <m:t>𝑁</m:t>
                        </m:r>
                      </m:e>
                    </m:acc>
                  </m:oMath>
                </a14:m>
                <a:endParaRPr lang="en-US" b="0" dirty="0">
                  <a:solidFill>
                    <a:srgbClr val="0000FF"/>
                  </a:solidFill>
                </a:endParaRPr>
              </a:p>
            </p:txBody>
          </p:sp>
        </mc:Choice>
        <mc:Fallback>
          <p:sp>
            <p:nvSpPr>
              <p:cNvPr id="308226" name="Rectangle 2"/>
              <p:cNvSpPr>
                <a:spLocks noGrp="1" noRot="1" noChangeAspect="1" noMove="1" noResize="1" noEditPoints="1" noAdjustHandles="1" noChangeArrowheads="1" noChangeShapeType="1" noTextEdit="1"/>
              </p:cNvSpPr>
              <p:nvPr>
                <p:ph type="title"/>
              </p:nvPr>
            </p:nvSpPr>
            <p:spPr>
              <a:xfrm>
                <a:off x="323528" y="192691"/>
                <a:ext cx="6637338" cy="990600"/>
              </a:xfrm>
              <a:blipFill>
                <a:blip r:embed="rId3"/>
                <a:stretch>
                  <a:fillRect l="-1837"/>
                </a:stretch>
              </a:blipFill>
            </p:spPr>
            <p:txBody>
              <a:bodyPr/>
              <a:lstStyle/>
              <a:p>
                <a:r>
                  <a:rPr lang="en-GB">
                    <a:noFill/>
                  </a:rPr>
                  <a:t> </a:t>
                </a:r>
              </a:p>
            </p:txBody>
          </p:sp>
        </mc:Fallback>
      </mc:AlternateContent>
      <mc:AlternateContent xmlns:mc="http://schemas.openxmlformats.org/markup-compatibility/2006">
        <mc:Choice xmlns:a14="http://schemas.microsoft.com/office/drawing/2010/main" xmlns="" Requires="a14">
          <p:sp>
            <p:nvSpPr>
              <p:cNvPr id="308227" name="Rectangle 3"/>
              <p:cNvSpPr>
                <a:spLocks noGrp="1" noChangeArrowheads="1"/>
              </p:cNvSpPr>
              <p:nvPr>
                <p:ph type="body" sz="half" idx="1"/>
              </p:nvPr>
            </p:nvSpPr>
            <p:spPr>
              <a:xfrm>
                <a:off x="539552" y="1354137"/>
                <a:ext cx="7196138" cy="3819525"/>
              </a:xfrm>
            </p:spPr>
            <p:txBody>
              <a:bodyPr/>
              <a:lstStyle/>
              <a:p>
                <a:pPr>
                  <a:lnSpc>
                    <a:spcPct val="80000"/>
                  </a:lnSpc>
                </a:pPr>
                <a:r>
                  <a:rPr lang="en-US" dirty="0">
                    <a:solidFill>
                      <a:srgbClr val="C00000"/>
                    </a:solidFill>
                  </a:rPr>
                  <a:t>Guessed p and q from analogous previously introduced product</a:t>
                </a:r>
              </a:p>
              <a:p>
                <a:pPr>
                  <a:lnSpc>
                    <a:spcPct val="80000"/>
                  </a:lnSpc>
                </a:pPr>
                <a:r>
                  <a:rPr lang="en-US" dirty="0"/>
                  <a:t> what about </a:t>
                </a:r>
                <a:r>
                  <a:rPr lang="en-US" dirty="0">
                    <a:solidFill>
                      <a:srgbClr val="C00000"/>
                    </a:solidFill>
                  </a:rPr>
                  <a:t>market potential </a:t>
                </a:r>
                <a14:m>
                  <m:oMath xmlns:m="http://schemas.openxmlformats.org/officeDocument/2006/math">
                    <m:acc>
                      <m:accPr>
                        <m:chr m:val="̅"/>
                        <m:ctrlPr>
                          <a:rPr lang="en-US" i="1" dirty="0">
                            <a:solidFill>
                              <a:srgbClr val="0000FF"/>
                            </a:solidFill>
                            <a:latin typeface="Cambria Math" panose="02040503050406030204" pitchFamily="18" charset="0"/>
                          </a:rPr>
                        </m:ctrlPr>
                      </m:accPr>
                      <m:e>
                        <m:r>
                          <a:rPr lang="en-US" i="1" dirty="0">
                            <a:solidFill>
                              <a:srgbClr val="0000FF"/>
                            </a:solidFill>
                            <a:latin typeface="Cambria Math" panose="02040503050406030204" pitchFamily="18" charset="0"/>
                          </a:rPr>
                          <m:t>𝑁</m:t>
                        </m:r>
                      </m:e>
                    </m:acc>
                  </m:oMath>
                </a14:m>
                <a:r>
                  <a:rPr lang="en-US" dirty="0"/>
                  <a:t>?</a:t>
                </a:r>
              </a:p>
              <a:p>
                <a:pPr>
                  <a:lnSpc>
                    <a:spcPct val="80000"/>
                  </a:lnSpc>
                </a:pPr>
                <a:r>
                  <a:rPr lang="en-US" dirty="0"/>
                  <a:t>obtained from stated intentions in survey</a:t>
                </a:r>
              </a:p>
              <a:p>
                <a:pPr>
                  <a:lnSpc>
                    <a:spcPct val="80000"/>
                  </a:lnSpc>
                </a:pPr>
                <a:r>
                  <a:rPr lang="en-US" dirty="0"/>
                  <a:t>Average stated intent from survey = 32%</a:t>
                </a:r>
              </a:p>
              <a:p>
                <a:pPr>
                  <a:lnSpc>
                    <a:spcPct val="80000"/>
                  </a:lnSpc>
                </a:pPr>
                <a:r>
                  <a:rPr lang="en-US" dirty="0"/>
                  <a:t>Stated intentions overstate actual choices. How much to discount stated intent to adopt? (They discounted by 50%)</a:t>
                </a:r>
              </a:p>
              <a:p>
                <a:pPr>
                  <a:lnSpc>
                    <a:spcPct val="80000"/>
                  </a:lnSpc>
                </a:pPr>
                <a14:m>
                  <m:oMath xmlns:m="http://schemas.openxmlformats.org/officeDocument/2006/math">
                    <m:acc>
                      <m:accPr>
                        <m:chr m:val="̅"/>
                        <m:ctrlPr>
                          <a:rPr lang="en-US" i="1" dirty="0">
                            <a:solidFill>
                              <a:srgbClr val="0000FF"/>
                            </a:solidFill>
                            <a:latin typeface="Cambria Math" panose="02040503050406030204" pitchFamily="18" charset="0"/>
                          </a:rPr>
                        </m:ctrlPr>
                      </m:accPr>
                      <m:e>
                        <m:r>
                          <a:rPr lang="en-US" i="1" dirty="0">
                            <a:solidFill>
                              <a:srgbClr val="0000FF"/>
                            </a:solidFill>
                            <a:latin typeface="Cambria Math" panose="02040503050406030204" pitchFamily="18" charset="0"/>
                          </a:rPr>
                          <m:t>𝑁</m:t>
                        </m:r>
                      </m:e>
                    </m:acc>
                    <m:r>
                      <a:rPr lang="en-GB" b="0" i="1" dirty="0" smtClean="0">
                        <a:solidFill>
                          <a:srgbClr val="0000FF"/>
                        </a:solidFill>
                        <a:latin typeface="Cambria Math" panose="02040503050406030204" pitchFamily="18" charset="0"/>
                      </a:rPr>
                      <m:t>=</m:t>
                    </m:r>
                    <m:r>
                      <a:rPr lang="en-GB" b="0" i="1" dirty="0" smtClean="0">
                        <a:solidFill>
                          <a:srgbClr val="0000FF"/>
                        </a:solidFill>
                        <a:latin typeface="Cambria Math" panose="02040503050406030204" pitchFamily="18" charset="0"/>
                      </a:rPr>
                      <m:t>𝑝𝑜𝑝𝑢𝑙𝑎𝑡𝑖𝑜𝑛</m:t>
                    </m:r>
                    <m:r>
                      <a:rPr lang="en-GB" b="0" i="1" dirty="0" smtClean="0">
                        <a:solidFill>
                          <a:srgbClr val="0000FF"/>
                        </a:solidFill>
                        <a:latin typeface="Cambria Math" panose="02040503050406030204" pitchFamily="18" charset="0"/>
                      </a:rPr>
                      <m:t>∗32%∗50%=</m:t>
                    </m:r>
                    <m:r>
                      <a:rPr lang="en-GB" b="0" i="1" dirty="0" smtClean="0">
                        <a:solidFill>
                          <a:srgbClr val="0000FF"/>
                        </a:solidFill>
                        <a:latin typeface="Cambria Math" panose="02040503050406030204" pitchFamily="18" charset="0"/>
                      </a:rPr>
                      <m:t>𝑝𝑜𝑝𝑢𝑙𝑎𝑡𝑖𝑜𝑛</m:t>
                    </m:r>
                    <m:r>
                      <a:rPr lang="en-GB" b="0" i="1" dirty="0" smtClean="0">
                        <a:solidFill>
                          <a:srgbClr val="0000FF"/>
                        </a:solidFill>
                        <a:latin typeface="Cambria Math" panose="02040503050406030204" pitchFamily="18" charset="0"/>
                      </a:rPr>
                      <m:t>∗16%</m:t>
                    </m:r>
                  </m:oMath>
                </a14:m>
                <a:endParaRPr lang="en-US" dirty="0"/>
              </a:p>
              <a:p>
                <a:pPr>
                  <a:lnSpc>
                    <a:spcPct val="80000"/>
                  </a:lnSpc>
                </a:pPr>
                <a:endParaRPr lang="en-US" dirty="0"/>
              </a:p>
              <a:p>
                <a:pPr>
                  <a:lnSpc>
                    <a:spcPct val="80000"/>
                  </a:lnSpc>
                </a:pPr>
                <a:r>
                  <a:rPr lang="en-US" dirty="0"/>
                  <a:t>Also, have to adjust each year’s predicted sales for actual levels of </a:t>
                </a:r>
                <a:r>
                  <a:rPr lang="en-US" u="sng" dirty="0"/>
                  <a:t>awareness</a:t>
                </a:r>
                <a:r>
                  <a:rPr lang="en-US" dirty="0"/>
                  <a:t> and </a:t>
                </a:r>
                <a:r>
                  <a:rPr lang="en-US" u="sng" dirty="0"/>
                  <a:t>availability of product </a:t>
                </a:r>
                <a:r>
                  <a:rPr lang="en-US" dirty="0"/>
                  <a:t>in the entire market.</a:t>
                </a:r>
              </a:p>
              <a:p>
                <a:pPr>
                  <a:lnSpc>
                    <a:spcPct val="80000"/>
                  </a:lnSpc>
                </a:pPr>
                <a:endParaRPr lang="en-US" dirty="0"/>
              </a:p>
            </p:txBody>
          </p:sp>
        </mc:Choice>
        <mc:Fallback>
          <p:sp>
            <p:nvSpPr>
              <p:cNvPr id="308227" name="Rectangle 3"/>
              <p:cNvSpPr>
                <a:spLocks noGrp="1" noRot="1" noChangeAspect="1" noMove="1" noResize="1" noEditPoints="1" noAdjustHandles="1" noChangeArrowheads="1" noChangeShapeType="1" noTextEdit="1"/>
              </p:cNvSpPr>
              <p:nvPr>
                <p:ph type="body" sz="half" idx="1"/>
              </p:nvPr>
            </p:nvSpPr>
            <p:spPr>
              <a:xfrm>
                <a:off x="539552" y="1354137"/>
                <a:ext cx="7196138" cy="3819525"/>
              </a:xfrm>
              <a:blipFill>
                <a:blip r:embed="rId4"/>
                <a:stretch>
                  <a:fillRect l="-847" t="-2233"/>
                </a:stretch>
              </a:blipFill>
            </p:spPr>
            <p:txBody>
              <a:bodyPr/>
              <a:lstStyle/>
              <a:p>
                <a:r>
                  <a:rPr lang="en-GB">
                    <a:noFill/>
                  </a:rPr>
                  <a:t> </a:t>
                </a:r>
              </a:p>
            </p:txBody>
          </p:sp>
        </mc:Fallback>
      </mc:AlternateContent>
    </p:spTree>
    <p:extLst>
      <p:ext uri="{BB962C8B-B14F-4D97-AF65-F5344CB8AC3E}">
        <p14:creationId xmlns:p14="http://schemas.microsoft.com/office/powerpoint/2010/main" xmlns="" val="11457994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3346" name="Rectangle 2"/>
          <p:cNvSpPr>
            <a:spLocks noGrp="1" noChangeArrowheads="1"/>
          </p:cNvSpPr>
          <p:nvPr>
            <p:ph type="ctrTitle"/>
          </p:nvPr>
        </p:nvSpPr>
        <p:spPr>
          <a:xfrm>
            <a:off x="228600" y="373063"/>
            <a:ext cx="8915400" cy="914400"/>
          </a:xfrm>
        </p:spPr>
        <p:txBody>
          <a:bodyPr anchor="ctr"/>
          <a:lstStyle/>
          <a:p>
            <a:pPr algn="l"/>
            <a:r>
              <a:rPr lang="en-US" dirty="0">
                <a:solidFill>
                  <a:srgbClr val="C09B12"/>
                </a:solidFill>
              </a:rPr>
              <a:t>Multi-Year Forecast and Actual</a:t>
            </a:r>
          </a:p>
        </p:txBody>
      </p:sp>
      <p:graphicFrame>
        <p:nvGraphicFramePr>
          <p:cNvPr id="313347" name="Object 3"/>
          <p:cNvGraphicFramePr>
            <a:graphicFrameLocks noGrp="1" noChangeAspect="1"/>
          </p:cNvGraphicFramePr>
          <p:nvPr>
            <p:ph type="subTitle" idx="1"/>
            <p:extLst>
              <p:ext uri="{D42A27DB-BD31-4B8C-83A1-F6EECF244321}">
                <p14:modId xmlns:p14="http://schemas.microsoft.com/office/powerpoint/2010/main" xmlns="" val="314012395"/>
              </p:ext>
            </p:extLst>
          </p:nvPr>
        </p:nvGraphicFramePr>
        <p:xfrm>
          <a:off x="1162843" y="1239203"/>
          <a:ext cx="6708775" cy="2311400"/>
        </p:xfrm>
        <a:graphic>
          <a:graphicData uri="http://schemas.openxmlformats.org/presentationml/2006/ole">
            <p:oleObj spid="_x0000_s25792" name="Worksheet" r:id="rId4" imgW="5667353" imgH="1952676" progId="">
              <p:embed/>
            </p:oleObj>
          </a:graphicData>
        </a:graphic>
      </p:graphicFrame>
      <p:sp>
        <p:nvSpPr>
          <p:cNvPr id="313348" name="Text Box 4"/>
          <p:cNvSpPr txBox="1">
            <a:spLocks noChangeArrowheads="1"/>
          </p:cNvSpPr>
          <p:nvPr/>
        </p:nvSpPr>
        <p:spPr bwMode="auto">
          <a:xfrm>
            <a:off x="3378200" y="3672404"/>
            <a:ext cx="2616200" cy="488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eaLnBrk="1" hangingPunct="1"/>
            <a:r>
              <a:rPr lang="en-US" sz="1300" dirty="0">
                <a:solidFill>
                  <a:srgbClr val="003D7D"/>
                </a:solidFill>
                <a:latin typeface="Times New Roman" panose="02020603050405020304" pitchFamily="18" charset="0"/>
              </a:rPr>
              <a:t>9.4 Million TV homes forecast for June 99; Actual = 9.9 Million</a:t>
            </a:r>
          </a:p>
        </p:txBody>
      </p:sp>
      <p:sp>
        <p:nvSpPr>
          <p:cNvPr id="313350" name="Text Box 6"/>
          <p:cNvSpPr txBox="1">
            <a:spLocks noChangeArrowheads="1"/>
          </p:cNvSpPr>
          <p:nvPr/>
        </p:nvSpPr>
        <p:spPr bwMode="auto">
          <a:xfrm>
            <a:off x="1547664" y="4283155"/>
            <a:ext cx="7415213" cy="92333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rgbClr val="1203C2"/>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r>
              <a:rPr lang="en-US" sz="1800" dirty="0">
                <a:solidFill>
                  <a:srgbClr val="003D7D"/>
                </a:solidFill>
                <a:latin typeface="Times New Roman" panose="02020603050405020304" pitchFamily="18" charset="0"/>
              </a:rPr>
              <a:t>Forecast based on </a:t>
            </a:r>
            <a:r>
              <a:rPr lang="en-US" sz="1800" dirty="0">
                <a:solidFill>
                  <a:srgbClr val="0000FF"/>
                </a:solidFill>
                <a:latin typeface="Times New Roman" panose="02020603050405020304" pitchFamily="18" charset="0"/>
              </a:rPr>
              <a:t>p and q </a:t>
            </a:r>
            <a:r>
              <a:rPr lang="en-US" sz="1800" dirty="0">
                <a:solidFill>
                  <a:srgbClr val="003D7D"/>
                </a:solidFill>
                <a:latin typeface="Times New Roman" panose="02020603050405020304" pitchFamily="18" charset="0"/>
              </a:rPr>
              <a:t>of </a:t>
            </a:r>
            <a:r>
              <a:rPr lang="en-US" sz="1800" dirty="0">
                <a:solidFill>
                  <a:srgbClr val="0000FF"/>
                </a:solidFill>
                <a:latin typeface="Times New Roman" panose="02020603050405020304" pitchFamily="18" charset="0"/>
              </a:rPr>
              <a:t>Cable TV </a:t>
            </a:r>
            <a:r>
              <a:rPr lang="en-US" sz="1800" dirty="0">
                <a:solidFill>
                  <a:srgbClr val="003D7D"/>
                </a:solidFill>
                <a:latin typeface="Times New Roman" panose="02020603050405020304" pitchFamily="18" charset="0"/>
              </a:rPr>
              <a:t>(other alternative considered was Color TV) and maximum penetration set to 16% of population (half that in the stated intent survey).</a:t>
            </a:r>
          </a:p>
        </p:txBody>
      </p:sp>
    </p:spTree>
    <p:extLst>
      <p:ext uri="{BB962C8B-B14F-4D97-AF65-F5344CB8AC3E}">
        <p14:creationId xmlns:p14="http://schemas.microsoft.com/office/powerpoint/2010/main" xmlns="" val="34628382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5253" name="Rectangle 5"/>
          <p:cNvSpPr>
            <a:spLocks noGrp="1" noChangeArrowheads="1"/>
          </p:cNvSpPr>
          <p:nvPr>
            <p:ph type="title"/>
          </p:nvPr>
        </p:nvSpPr>
        <p:spPr/>
        <p:txBody>
          <a:bodyPr/>
          <a:lstStyle/>
          <a:p>
            <a:r>
              <a:rPr lang="en-US"/>
              <a:t>Multi-Year Forecast-Actual Graph</a:t>
            </a:r>
          </a:p>
        </p:txBody>
      </p:sp>
      <p:graphicFrame>
        <p:nvGraphicFramePr>
          <p:cNvPr id="565251" name="Object 3"/>
          <p:cNvGraphicFramePr>
            <a:graphicFrameLocks noGrp="1" noChangeAspect="1"/>
          </p:cNvGraphicFramePr>
          <p:nvPr>
            <p:ph type="subTitle" idx="4294967295"/>
          </p:nvPr>
        </p:nvGraphicFramePr>
        <p:xfrm>
          <a:off x="588963" y="1657350"/>
          <a:ext cx="7724775" cy="4505325"/>
        </p:xfrm>
        <a:graphic>
          <a:graphicData uri="http://schemas.openxmlformats.org/presentationml/2006/ole">
            <p:oleObj spid="_x0000_s26816" name="Chart" r:id="rId5" imgW="5230080" imgH="3282840" progId="Excel.Chart.8">
              <p:embed/>
            </p:oleObj>
          </a:graphicData>
        </a:graphic>
      </p:graphicFrame>
      <p:sp>
        <p:nvSpPr>
          <p:cNvPr id="565252" name="Text Box 4"/>
          <p:cNvSpPr txBox="1">
            <a:spLocks noChangeArrowheads="1"/>
          </p:cNvSpPr>
          <p:nvPr/>
        </p:nvSpPr>
        <p:spPr bwMode="auto">
          <a:xfrm>
            <a:off x="2463800" y="1720850"/>
            <a:ext cx="407987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eaLnBrk="1" hangingPunct="1"/>
            <a:r>
              <a:rPr lang="en-US" sz="2400" b="1">
                <a:solidFill>
                  <a:schemeClr val="tx1"/>
                </a:solidFill>
                <a:latin typeface="Times New Roman" panose="02020603050405020304" pitchFamily="18" charset="0"/>
              </a:rPr>
              <a:t>92 Forecast Was Not Updated</a:t>
            </a:r>
          </a:p>
        </p:txBody>
      </p:sp>
    </p:spTree>
    <p:extLst>
      <p:ext uri="{BB962C8B-B14F-4D97-AF65-F5344CB8AC3E}">
        <p14:creationId xmlns:p14="http://schemas.microsoft.com/office/powerpoint/2010/main" xmlns="" val="25070646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65251"/>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56525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Simple Exponential Smoothing (SES)</a:t>
            </a:r>
            <a:br>
              <a:rPr lang="en-GB" dirty="0"/>
            </a:br>
            <a:endParaRPr lang="en-GB" dirty="0"/>
          </a:p>
        </p:txBody>
      </p:sp>
      <mc:AlternateContent xmlns:mc="http://schemas.openxmlformats.org/markup-compatibility/2006">
        <mc:Choice xmlns:a14="http://schemas.microsoft.com/office/drawing/2010/main" xmlns="" Requires="a14">
          <p:sp>
            <p:nvSpPr>
              <p:cNvPr id="3" name="Content Placeholder 2"/>
              <p:cNvSpPr>
                <a:spLocks noGrp="1"/>
              </p:cNvSpPr>
              <p:nvPr>
                <p:ph idx="1"/>
              </p:nvPr>
            </p:nvSpPr>
            <p:spPr/>
            <p:txBody>
              <a:bodyPr/>
              <a:lstStyle/>
              <a:p>
                <a:pPr marL="0" indent="0">
                  <a:buNone/>
                </a:pPr>
                <a:r>
                  <a:rPr lang="en-GB" dirty="0">
                    <a:solidFill>
                      <a:schemeClr val="tx1"/>
                    </a:solidFill>
                  </a:rPr>
                  <a:t>The forecast in the future depends on the </a:t>
                </a:r>
                <a:r>
                  <a:rPr lang="en-GB" dirty="0">
                    <a:solidFill>
                      <a:srgbClr val="7030A0"/>
                    </a:solidFill>
                  </a:rPr>
                  <a:t>forecast</a:t>
                </a:r>
                <a:r>
                  <a:rPr lang="en-GB" dirty="0">
                    <a:solidFill>
                      <a:schemeClr val="tx1"/>
                    </a:solidFill>
                  </a:rPr>
                  <a:t> we made previously and the </a:t>
                </a:r>
                <a:r>
                  <a:rPr lang="en-GB" dirty="0">
                    <a:solidFill>
                      <a:srgbClr val="7030A0"/>
                    </a:solidFill>
                  </a:rPr>
                  <a:t>error</a:t>
                </a:r>
                <a:r>
                  <a:rPr lang="en-GB" dirty="0">
                    <a:solidFill>
                      <a:schemeClr val="tx1"/>
                    </a:solidFill>
                  </a:rPr>
                  <a:t> we made previously.</a:t>
                </a:r>
              </a:p>
              <a:p>
                <a:pPr marL="0" indent="0">
                  <a:buNone/>
                </a:pPr>
                <a:endParaRPr lang="en-GB" dirty="0"/>
              </a:p>
              <a:p>
                <a:pPr marL="0" indent="0">
                  <a:buNone/>
                </a:pPr>
                <a14:m>
                  <m:oMathPara xmlns:m="http://schemas.openxmlformats.org/officeDocument/2006/math">
                    <m:oMathParaPr>
                      <m:jc m:val="centerGroup"/>
                    </m:oMathParaPr>
                    <m:oMath xmlns:m="http://schemas.openxmlformats.org/officeDocument/2006/math">
                      <m:sSub>
                        <m:sSubPr>
                          <m:ctrlPr>
                            <a:rPr lang="en-GB" altLang="en-US" i="1">
                              <a:solidFill>
                                <a:srgbClr val="C00000"/>
                              </a:solidFill>
                              <a:latin typeface="Cambria Math" panose="02040503050406030204" pitchFamily="18" charset="0"/>
                            </a:rPr>
                          </m:ctrlPr>
                        </m:sSubPr>
                        <m:e>
                          <m:r>
                            <m:rPr>
                              <m:nor/>
                            </m:rPr>
                            <a:rPr lang="en-GB" altLang="en-US" b="0" i="1" smtClean="0">
                              <a:solidFill>
                                <a:srgbClr val="C00000"/>
                              </a:solidFill>
                              <a:latin typeface="Cambria Math" panose="02040503050406030204" pitchFamily="18" charset="0"/>
                            </a:rPr>
                            <m:t>error</m:t>
                          </m:r>
                          <m:r>
                            <m:rPr>
                              <m:nor/>
                            </m:rPr>
                            <a:rPr lang="en-US" altLang="en-US" dirty="0">
                              <a:solidFill>
                                <a:srgbClr val="C00000"/>
                              </a:solidFill>
                            </a:rPr>
                            <m:t> </m:t>
                          </m:r>
                        </m:e>
                        <m:sub>
                          <m:r>
                            <a:rPr lang="en-GB" altLang="en-US" i="1">
                              <a:solidFill>
                                <a:srgbClr val="C00000"/>
                              </a:solidFill>
                              <a:latin typeface="Cambria Math" panose="02040503050406030204" pitchFamily="18" charset="0"/>
                            </a:rPr>
                            <m:t>𝑡</m:t>
                          </m:r>
                          <m:r>
                            <a:rPr lang="en-GB" altLang="en-US" b="0" i="1" smtClean="0">
                              <a:solidFill>
                                <a:srgbClr val="C00000"/>
                              </a:solidFill>
                              <a:latin typeface="Cambria Math" panose="02040503050406030204" pitchFamily="18" charset="0"/>
                            </a:rPr>
                            <m:t>−1</m:t>
                          </m:r>
                        </m:sub>
                      </m:sSub>
                      <m:r>
                        <a:rPr lang="en-GB" altLang="en-US" i="1">
                          <a:solidFill>
                            <a:srgbClr val="C00000"/>
                          </a:solidFill>
                          <a:latin typeface="Cambria Math" panose="02040503050406030204" pitchFamily="18" charset="0"/>
                        </a:rPr>
                        <m:t>=</m:t>
                      </m:r>
                      <m:sSub>
                        <m:sSubPr>
                          <m:ctrlPr>
                            <a:rPr lang="en-GB" altLang="en-US" i="1">
                              <a:solidFill>
                                <a:srgbClr val="C00000"/>
                              </a:solidFill>
                              <a:latin typeface="Cambria Math" panose="02040503050406030204" pitchFamily="18" charset="0"/>
                            </a:rPr>
                          </m:ctrlPr>
                        </m:sSubPr>
                        <m:e>
                          <m:r>
                            <a:rPr lang="en-GB" altLang="en-US" i="1">
                              <a:solidFill>
                                <a:srgbClr val="C00000"/>
                              </a:solidFill>
                              <a:latin typeface="Cambria Math" panose="02040503050406030204" pitchFamily="18" charset="0"/>
                            </a:rPr>
                            <m:t>𝐴</m:t>
                          </m:r>
                        </m:e>
                        <m:sub>
                          <m:r>
                            <a:rPr lang="en-GB" altLang="en-US" i="1">
                              <a:solidFill>
                                <a:srgbClr val="C00000"/>
                              </a:solidFill>
                              <a:latin typeface="Cambria Math" panose="02040503050406030204" pitchFamily="18" charset="0"/>
                            </a:rPr>
                            <m:t>𝑡</m:t>
                          </m:r>
                          <m:r>
                            <a:rPr lang="en-GB" altLang="en-US" i="1">
                              <a:solidFill>
                                <a:srgbClr val="C00000"/>
                              </a:solidFill>
                              <a:latin typeface="Cambria Math" panose="02040503050406030204" pitchFamily="18" charset="0"/>
                            </a:rPr>
                            <m:t>−1</m:t>
                          </m:r>
                        </m:sub>
                      </m:sSub>
                      <m:r>
                        <a:rPr lang="en-GB" altLang="en-US" b="0" i="1" smtClean="0">
                          <a:solidFill>
                            <a:srgbClr val="C00000"/>
                          </a:solidFill>
                          <a:latin typeface="Cambria Math" panose="02040503050406030204" pitchFamily="18" charset="0"/>
                        </a:rPr>
                        <m:t>−</m:t>
                      </m:r>
                      <m:sSub>
                        <m:sSubPr>
                          <m:ctrlPr>
                            <a:rPr lang="en-GB" altLang="en-US" i="1">
                              <a:solidFill>
                                <a:srgbClr val="C00000"/>
                              </a:solidFill>
                              <a:latin typeface="Cambria Math" panose="02040503050406030204" pitchFamily="18" charset="0"/>
                            </a:rPr>
                          </m:ctrlPr>
                        </m:sSubPr>
                        <m:e>
                          <m:r>
                            <a:rPr lang="en-GB" altLang="en-US" b="0" i="1" smtClean="0">
                              <a:solidFill>
                                <a:srgbClr val="C00000"/>
                              </a:solidFill>
                              <a:latin typeface="Cambria Math" panose="02040503050406030204" pitchFamily="18" charset="0"/>
                            </a:rPr>
                            <m:t>𝐹</m:t>
                          </m:r>
                        </m:e>
                        <m:sub>
                          <m:r>
                            <a:rPr lang="en-GB" altLang="en-US" i="1">
                              <a:solidFill>
                                <a:srgbClr val="C00000"/>
                              </a:solidFill>
                              <a:latin typeface="Cambria Math" panose="02040503050406030204" pitchFamily="18" charset="0"/>
                            </a:rPr>
                            <m:t>𝑡</m:t>
                          </m:r>
                          <m:r>
                            <a:rPr lang="en-GB" altLang="en-US" i="1">
                              <a:solidFill>
                                <a:srgbClr val="C00000"/>
                              </a:solidFill>
                              <a:latin typeface="Cambria Math" panose="02040503050406030204" pitchFamily="18" charset="0"/>
                            </a:rPr>
                            <m:t>−1</m:t>
                          </m:r>
                        </m:sub>
                      </m:sSub>
                    </m:oMath>
                  </m:oMathPara>
                </a14:m>
                <a:endParaRPr lang="en-GB" altLang="en-US" dirty="0">
                  <a:solidFill>
                    <a:srgbClr val="C00000"/>
                  </a:solidFill>
                </a:endParaRPr>
              </a:p>
              <a:p>
                <a:pPr marL="0" indent="0" algn="ctr">
                  <a:buNone/>
                </a:pPr>
                <a14:m>
                  <m:oMath xmlns:m="http://schemas.openxmlformats.org/officeDocument/2006/math">
                    <m:sSub>
                      <m:sSubPr>
                        <m:ctrlPr>
                          <a:rPr lang="en-GB" altLang="en-US" i="1">
                            <a:solidFill>
                              <a:srgbClr val="C00000"/>
                            </a:solidFill>
                            <a:latin typeface="Cambria Math" panose="02040503050406030204" pitchFamily="18" charset="0"/>
                          </a:rPr>
                        </m:ctrlPr>
                      </m:sSubPr>
                      <m:e>
                        <m:r>
                          <m:rPr>
                            <m:nor/>
                          </m:rPr>
                          <a:rPr lang="en-GB" altLang="en-US" b="0" i="1" smtClean="0">
                            <a:solidFill>
                              <a:srgbClr val="C00000"/>
                            </a:solidFill>
                            <a:latin typeface="Cambria Math" panose="02040503050406030204" pitchFamily="18" charset="0"/>
                          </a:rPr>
                          <m:t>F</m:t>
                        </m:r>
                        <m:r>
                          <m:rPr>
                            <m:nor/>
                          </m:rPr>
                          <a:rPr lang="en-US" altLang="en-US" dirty="0">
                            <a:solidFill>
                              <a:srgbClr val="C00000"/>
                            </a:solidFill>
                          </a:rPr>
                          <m:t> </m:t>
                        </m:r>
                      </m:e>
                      <m:sub>
                        <m:r>
                          <a:rPr lang="en-GB" altLang="en-US" i="1">
                            <a:solidFill>
                              <a:srgbClr val="C00000"/>
                            </a:solidFill>
                            <a:latin typeface="Cambria Math" panose="02040503050406030204" pitchFamily="18" charset="0"/>
                          </a:rPr>
                          <m:t>𝑡</m:t>
                        </m:r>
                      </m:sub>
                    </m:sSub>
                    <m:r>
                      <a:rPr lang="en-GB" altLang="en-US" i="1">
                        <a:solidFill>
                          <a:srgbClr val="C00000"/>
                        </a:solidFill>
                        <a:latin typeface="Cambria Math" panose="02040503050406030204" pitchFamily="18" charset="0"/>
                      </a:rPr>
                      <m:t>=</m:t>
                    </m:r>
                    <m:sSub>
                      <m:sSubPr>
                        <m:ctrlPr>
                          <a:rPr lang="en-GB" altLang="en-US" i="1">
                            <a:solidFill>
                              <a:srgbClr val="C00000"/>
                            </a:solidFill>
                            <a:latin typeface="Cambria Math" panose="02040503050406030204" pitchFamily="18" charset="0"/>
                          </a:rPr>
                        </m:ctrlPr>
                      </m:sSubPr>
                      <m:e>
                        <m:r>
                          <a:rPr lang="en-GB" altLang="en-US" i="1">
                            <a:solidFill>
                              <a:srgbClr val="C00000"/>
                            </a:solidFill>
                            <a:latin typeface="Cambria Math" panose="02040503050406030204" pitchFamily="18" charset="0"/>
                          </a:rPr>
                          <m:t>𝐹</m:t>
                        </m:r>
                      </m:e>
                      <m:sub>
                        <m:r>
                          <a:rPr lang="en-GB" altLang="en-US" i="1">
                            <a:solidFill>
                              <a:srgbClr val="C00000"/>
                            </a:solidFill>
                            <a:latin typeface="Cambria Math" panose="02040503050406030204" pitchFamily="18" charset="0"/>
                          </a:rPr>
                          <m:t>𝑡</m:t>
                        </m:r>
                        <m:r>
                          <a:rPr lang="en-GB" altLang="en-US" i="1">
                            <a:solidFill>
                              <a:srgbClr val="C00000"/>
                            </a:solidFill>
                            <a:latin typeface="Cambria Math" panose="02040503050406030204" pitchFamily="18" charset="0"/>
                          </a:rPr>
                          <m:t>−1</m:t>
                        </m:r>
                      </m:sub>
                    </m:sSub>
                    <m:r>
                      <a:rPr lang="en-GB" altLang="en-US" b="0" i="1" smtClean="0">
                        <a:solidFill>
                          <a:srgbClr val="C00000"/>
                        </a:solidFill>
                        <a:latin typeface="Cambria Math" panose="02040503050406030204" pitchFamily="18" charset="0"/>
                      </a:rPr>
                      <m:t>+</m:t>
                    </m:r>
                    <m:r>
                      <a:rPr lang="en-GB" altLang="en-US" b="0" i="1" smtClean="0">
                        <a:solidFill>
                          <a:srgbClr val="C00000"/>
                        </a:solidFill>
                        <a:latin typeface="Cambria Math" panose="02040503050406030204" pitchFamily="18" charset="0"/>
                      </a:rPr>
                      <m:t>𝑎</m:t>
                    </m:r>
                    <m:r>
                      <a:rPr lang="en-GB" altLang="en-US" b="0" i="1" smtClean="0">
                        <a:solidFill>
                          <a:srgbClr val="C00000"/>
                        </a:solidFill>
                        <a:latin typeface="Cambria Math" panose="02040503050406030204" pitchFamily="18" charset="0"/>
                      </a:rPr>
                      <m:t>∗</m:t>
                    </m:r>
                    <m:sSub>
                      <m:sSubPr>
                        <m:ctrlPr>
                          <a:rPr lang="en-GB" altLang="en-US" i="1">
                            <a:solidFill>
                              <a:srgbClr val="C00000"/>
                            </a:solidFill>
                            <a:latin typeface="Cambria Math" panose="02040503050406030204" pitchFamily="18" charset="0"/>
                          </a:rPr>
                        </m:ctrlPr>
                      </m:sSubPr>
                      <m:e>
                        <m:r>
                          <m:rPr>
                            <m:nor/>
                          </m:rPr>
                          <a:rPr lang="en-GB" altLang="en-US" i="1">
                            <a:solidFill>
                              <a:srgbClr val="C00000"/>
                            </a:solidFill>
                            <a:latin typeface="Cambria Math" panose="02040503050406030204" pitchFamily="18" charset="0"/>
                          </a:rPr>
                          <m:t>error</m:t>
                        </m:r>
                        <m:r>
                          <m:rPr>
                            <m:nor/>
                          </m:rPr>
                          <a:rPr lang="en-US" altLang="en-US" dirty="0">
                            <a:solidFill>
                              <a:srgbClr val="C00000"/>
                            </a:solidFill>
                          </a:rPr>
                          <m:t> </m:t>
                        </m:r>
                      </m:e>
                      <m:sub>
                        <m:r>
                          <a:rPr lang="en-GB" altLang="en-US" i="1">
                            <a:solidFill>
                              <a:srgbClr val="C00000"/>
                            </a:solidFill>
                            <a:latin typeface="Cambria Math" panose="02040503050406030204" pitchFamily="18" charset="0"/>
                          </a:rPr>
                          <m:t>𝑡</m:t>
                        </m:r>
                        <m:r>
                          <a:rPr lang="en-GB" altLang="en-US" i="1">
                            <a:solidFill>
                              <a:srgbClr val="C00000"/>
                            </a:solidFill>
                            <a:latin typeface="Cambria Math" panose="02040503050406030204" pitchFamily="18" charset="0"/>
                          </a:rPr>
                          <m:t>−1</m:t>
                        </m:r>
                      </m:sub>
                    </m:sSub>
                  </m:oMath>
                </a14:m>
                <a:r>
                  <a:rPr lang="en-GB" dirty="0"/>
                  <a:t>, </a:t>
                </a:r>
                <a14:m>
                  <m:oMath xmlns:m="http://schemas.openxmlformats.org/officeDocument/2006/math">
                    <m:r>
                      <a:rPr lang="en-GB" altLang="en-US" i="1">
                        <a:solidFill>
                          <a:srgbClr val="C00000"/>
                        </a:solidFill>
                        <a:latin typeface="Cambria Math" panose="02040503050406030204" pitchFamily="18" charset="0"/>
                      </a:rPr>
                      <m:t>𝑎</m:t>
                    </m:r>
                    <m:r>
                      <a:rPr lang="en-GB" altLang="en-US" i="1">
                        <a:solidFill>
                          <a:srgbClr val="C00000"/>
                        </a:solidFill>
                        <a:latin typeface="Cambria Math" panose="02040503050406030204" pitchFamily="18" charset="0"/>
                        <a:ea typeface="Cambria Math" panose="02040503050406030204" pitchFamily="18" charset="0"/>
                      </a:rPr>
                      <m:t>𝜖</m:t>
                    </m:r>
                    <m:r>
                      <a:rPr lang="en-GB" altLang="en-US" i="1">
                        <a:solidFill>
                          <a:srgbClr val="C00000"/>
                        </a:solidFill>
                        <a:latin typeface="Cambria Math" panose="02040503050406030204" pitchFamily="18" charset="0"/>
                        <a:ea typeface="Cambria Math" panose="02040503050406030204" pitchFamily="18" charset="0"/>
                      </a:rPr>
                      <m:t>[0,1]</m:t>
                    </m:r>
                  </m:oMath>
                </a14:m>
                <a:endParaRPr lang="en-GB" dirty="0"/>
              </a:p>
              <a:p>
                <a:pPr marL="0" indent="0" algn="ctr">
                  <a:buNone/>
                </a:pPr>
                <a:endParaRPr lang="en-GB" dirty="0"/>
              </a:p>
              <a:p>
                <a:pPr marL="0" indent="0" algn="ctr">
                  <a:buNone/>
                </a:pPr>
                <a14:m>
                  <m:oMathPara xmlns:m="http://schemas.openxmlformats.org/officeDocument/2006/math">
                    <m:oMathParaPr>
                      <m:jc m:val="centerGroup"/>
                    </m:oMathParaPr>
                    <m:oMath xmlns:m="http://schemas.openxmlformats.org/officeDocument/2006/math">
                      <m:sSub>
                        <m:sSubPr>
                          <m:ctrlPr>
                            <a:rPr lang="en-GB" altLang="en-US" i="1" smtClean="0">
                              <a:solidFill>
                                <a:srgbClr val="0000FF"/>
                              </a:solidFill>
                              <a:latin typeface="Cambria Math" panose="02040503050406030204" pitchFamily="18" charset="0"/>
                            </a:rPr>
                          </m:ctrlPr>
                        </m:sSubPr>
                        <m:e>
                          <m:r>
                            <a:rPr lang="en-GB" altLang="en-US" i="1">
                              <a:solidFill>
                                <a:srgbClr val="0000FF"/>
                              </a:solidFill>
                              <a:latin typeface="Cambria Math" panose="02040503050406030204" pitchFamily="18" charset="0"/>
                            </a:rPr>
                            <m:t>𝐹</m:t>
                          </m:r>
                        </m:e>
                        <m:sub>
                          <m:r>
                            <a:rPr lang="en-GB" altLang="en-US" i="1">
                              <a:solidFill>
                                <a:srgbClr val="0000FF"/>
                              </a:solidFill>
                              <a:latin typeface="Cambria Math" panose="02040503050406030204" pitchFamily="18" charset="0"/>
                            </a:rPr>
                            <m:t>𝑡</m:t>
                          </m:r>
                          <m:r>
                            <a:rPr lang="en-GB" altLang="en-US" i="1">
                              <a:solidFill>
                                <a:srgbClr val="0000FF"/>
                              </a:solidFill>
                              <a:latin typeface="Cambria Math" panose="02040503050406030204" pitchFamily="18" charset="0"/>
                            </a:rPr>
                            <m:t>−1</m:t>
                          </m:r>
                        </m:sub>
                      </m:sSub>
                      <m:r>
                        <a:rPr lang="en-GB" altLang="en-US" b="0" i="1" smtClean="0">
                          <a:solidFill>
                            <a:srgbClr val="0000FF"/>
                          </a:solidFill>
                          <a:latin typeface="Cambria Math" panose="02040503050406030204" pitchFamily="18" charset="0"/>
                        </a:rPr>
                        <m:t>=100, </m:t>
                      </m:r>
                      <m:sSub>
                        <m:sSubPr>
                          <m:ctrlPr>
                            <a:rPr lang="en-GB" altLang="en-US" i="1">
                              <a:solidFill>
                                <a:srgbClr val="0000FF"/>
                              </a:solidFill>
                              <a:latin typeface="Cambria Math" panose="02040503050406030204" pitchFamily="18" charset="0"/>
                            </a:rPr>
                          </m:ctrlPr>
                        </m:sSubPr>
                        <m:e>
                          <m:r>
                            <a:rPr lang="en-GB" altLang="en-US" i="1">
                              <a:solidFill>
                                <a:srgbClr val="0000FF"/>
                              </a:solidFill>
                              <a:latin typeface="Cambria Math" panose="02040503050406030204" pitchFamily="18" charset="0"/>
                            </a:rPr>
                            <m:t>𝐴</m:t>
                          </m:r>
                        </m:e>
                        <m:sub>
                          <m:r>
                            <a:rPr lang="en-GB" altLang="en-US" i="1">
                              <a:solidFill>
                                <a:srgbClr val="0000FF"/>
                              </a:solidFill>
                              <a:latin typeface="Cambria Math" panose="02040503050406030204" pitchFamily="18" charset="0"/>
                            </a:rPr>
                            <m:t>𝑡</m:t>
                          </m:r>
                          <m:r>
                            <a:rPr lang="en-GB" altLang="en-US" i="1">
                              <a:solidFill>
                                <a:srgbClr val="0000FF"/>
                              </a:solidFill>
                              <a:latin typeface="Cambria Math" panose="02040503050406030204" pitchFamily="18" charset="0"/>
                            </a:rPr>
                            <m:t>−1</m:t>
                          </m:r>
                        </m:sub>
                      </m:sSub>
                      <m:r>
                        <a:rPr lang="en-GB" altLang="en-US" b="0" i="1" smtClean="0">
                          <a:solidFill>
                            <a:srgbClr val="0000FF"/>
                          </a:solidFill>
                          <a:latin typeface="Cambria Math" panose="02040503050406030204" pitchFamily="18" charset="0"/>
                        </a:rPr>
                        <m:t>=90,</m:t>
                      </m:r>
                    </m:oMath>
                  </m:oMathPara>
                </a14:m>
                <a:endParaRPr lang="en-GB" altLang="en-US" b="0" i="1" dirty="0">
                  <a:solidFill>
                    <a:srgbClr val="0000FF"/>
                  </a:solidFill>
                  <a:latin typeface="Cambria Math" panose="02040503050406030204" pitchFamily="18" charset="0"/>
                </a:endParaRPr>
              </a:p>
              <a:p>
                <a:pPr marL="0" indent="0" algn="ctr">
                  <a:buNone/>
                </a:pPr>
                <a:endParaRPr lang="en-GB" altLang="en-US" i="1" dirty="0">
                  <a:solidFill>
                    <a:srgbClr val="0000FF"/>
                  </a:solidFill>
                  <a:latin typeface="Cambria Math" panose="02040503050406030204" pitchFamily="18" charset="0"/>
                </a:endParaRPr>
              </a:p>
              <a:p>
                <a:pPr marL="0" indent="0">
                  <a:buNone/>
                </a:pPr>
                <a:endParaRPr lang="en-GB" dirty="0"/>
              </a:p>
              <a:p>
                <a:pPr marL="0" indent="0">
                  <a:buNone/>
                </a:pPr>
                <a:endParaRPr lang="en-GB" dirty="0"/>
              </a:p>
              <a:p>
                <a:endParaRPr lang="en-GB" dirty="0"/>
              </a:p>
              <a:p>
                <a:endParaRPr lang="en-GB"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84" t="-705"/>
                </a:stretch>
              </a:blipFill>
            </p:spPr>
            <p:txBody>
              <a:bodyPr/>
              <a:lstStyle/>
              <a:p>
                <a:r>
                  <a:rPr lang="en-GB">
                    <a:noFill/>
                  </a:rPr>
                  <a:t> </a:t>
                </a:r>
              </a:p>
            </p:txBody>
          </p:sp>
        </mc:Fallback>
      </mc:AlternateContent>
    </p:spTree>
    <p:extLst>
      <p:ext uri="{BB962C8B-B14F-4D97-AF65-F5344CB8AC3E}">
        <p14:creationId xmlns:p14="http://schemas.microsoft.com/office/powerpoint/2010/main" xmlns="" val="40297332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ChangeArrowheads="1"/>
          </p:cNvSpPr>
          <p:nvPr>
            <p:ph type="title"/>
          </p:nvPr>
        </p:nvSpPr>
        <p:spPr/>
        <p:txBody>
          <a:bodyPr/>
          <a:lstStyle/>
          <a:p>
            <a:r>
              <a:rPr lang="en-US"/>
              <a:t>Using Scenario Analysis</a:t>
            </a:r>
            <a:br>
              <a:rPr lang="en-US"/>
            </a:br>
            <a:r>
              <a:rPr lang="en-US"/>
              <a:t>for Calibrating the Bass Model</a:t>
            </a:r>
          </a:p>
        </p:txBody>
      </p:sp>
      <p:sp>
        <p:nvSpPr>
          <p:cNvPr id="370691" name="Rectangle 3"/>
          <p:cNvSpPr>
            <a:spLocks noGrp="1" noChangeArrowheads="1"/>
          </p:cNvSpPr>
          <p:nvPr>
            <p:ph type="body" idx="1"/>
          </p:nvPr>
        </p:nvSpPr>
        <p:spPr>
          <a:xfrm>
            <a:off x="963613" y="1941513"/>
            <a:ext cx="7339012" cy="4302125"/>
          </a:xfrm>
        </p:spPr>
        <p:txBody>
          <a:bodyPr/>
          <a:lstStyle/>
          <a:p>
            <a:pPr>
              <a:lnSpc>
                <a:spcPct val="80000"/>
              </a:lnSpc>
            </a:pPr>
            <a:r>
              <a:rPr lang="en-US" sz="1800" dirty="0"/>
              <a:t>Structure a scenario as a flowing narrative, not as a set of numerical parameters.  Include verbal descriptions such as “rapid experience effects,” “FCC adoption of digital standard,” etc.  Ideally, each scenario should also include how the situation described in the scenario will be reached from the present position.</a:t>
            </a:r>
          </a:p>
          <a:p>
            <a:pPr>
              <a:lnSpc>
                <a:spcPct val="80000"/>
              </a:lnSpc>
            </a:pPr>
            <a:r>
              <a:rPr lang="en-US" sz="1800" dirty="0"/>
              <a:t>Construct several scenarios that capture the richness and range of the “possibilities” relevant to a decision situation.  Describe all the scenarios in the same manner, i.e., one is not more “vivid” than another.  Focus your further analyses on scenarios that are internally consistent and plausible.  Develop forecasts and strategies that are compatible with the scenarios.  The strategies include:</a:t>
            </a:r>
          </a:p>
          <a:p>
            <a:pPr lvl="1">
              <a:lnSpc>
                <a:spcPct val="80000"/>
              </a:lnSpc>
            </a:pPr>
            <a:r>
              <a:rPr lang="en-US" sz="1800" dirty="0"/>
              <a:t>Robust actions that are resilient across scenarios (e.g., hedging, concurrent pursuit of multiple options, etc.)</a:t>
            </a:r>
          </a:p>
          <a:p>
            <a:pPr lvl="1">
              <a:lnSpc>
                <a:spcPct val="80000"/>
              </a:lnSpc>
            </a:pPr>
            <a:r>
              <a:rPr lang="en-US" sz="1800" dirty="0"/>
              <a:t>Contingent actions that postpone major commitments to the future.</a:t>
            </a:r>
          </a:p>
          <a:p>
            <a:pPr lvl="1">
              <a:lnSpc>
                <a:spcPct val="80000"/>
              </a:lnSpc>
            </a:pPr>
            <a:endParaRPr lang="en-US" sz="1800" dirty="0"/>
          </a:p>
          <a:p>
            <a:pPr lvl="1">
              <a:lnSpc>
                <a:spcPct val="80000"/>
              </a:lnSpc>
            </a:pPr>
            <a:r>
              <a:rPr lang="en-US" sz="1800" dirty="0">
                <a:solidFill>
                  <a:srgbClr val="C00000"/>
                </a:solidFill>
              </a:rPr>
              <a:t>e.g., For each scenario, what would be the p, q, and market size</a:t>
            </a:r>
            <a:r>
              <a:rPr lang="en-US" sz="1800" dirty="0"/>
              <a:t>?</a:t>
            </a:r>
          </a:p>
        </p:txBody>
      </p:sp>
    </p:spTree>
    <p:extLst>
      <p:ext uri="{BB962C8B-B14F-4D97-AF65-F5344CB8AC3E}">
        <p14:creationId xmlns:p14="http://schemas.microsoft.com/office/powerpoint/2010/main" xmlns="" val="3053829264"/>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p:txBody>
          <a:bodyPr/>
          <a:lstStyle/>
          <a:p>
            <a:r>
              <a:rPr lang="en-US" dirty="0"/>
              <a:t>Steps in Scenario Planning</a:t>
            </a:r>
            <a:br>
              <a:rPr lang="en-US" dirty="0"/>
            </a:br>
            <a:r>
              <a:rPr lang="en-US" dirty="0"/>
              <a:t>(Example for Zenith HDTV)</a:t>
            </a:r>
          </a:p>
        </p:txBody>
      </p:sp>
      <p:sp>
        <p:nvSpPr>
          <p:cNvPr id="372739" name="Rectangle 3"/>
          <p:cNvSpPr>
            <a:spLocks noGrp="1" noChangeArrowheads="1"/>
          </p:cNvSpPr>
          <p:nvPr>
            <p:ph type="body" idx="1"/>
          </p:nvPr>
        </p:nvSpPr>
        <p:spPr>
          <a:xfrm>
            <a:off x="1152525" y="1927225"/>
            <a:ext cx="6762750" cy="4332288"/>
          </a:xfrm>
        </p:spPr>
        <p:txBody>
          <a:bodyPr/>
          <a:lstStyle/>
          <a:p>
            <a:pPr>
              <a:lnSpc>
                <a:spcPct val="70000"/>
              </a:lnSpc>
            </a:pPr>
            <a:r>
              <a:rPr lang="en-US" sz="1800" dirty="0"/>
              <a:t>Identify the major stakeholders.</a:t>
            </a:r>
          </a:p>
          <a:p>
            <a:pPr>
              <a:lnSpc>
                <a:spcPct val="70000"/>
              </a:lnSpc>
            </a:pPr>
            <a:r>
              <a:rPr lang="en-US" sz="1800" dirty="0"/>
              <a:t>Summarize the core trends that are relevant (technological, economic, social, etc.) within the time frame of interest.</a:t>
            </a:r>
          </a:p>
          <a:p>
            <a:pPr>
              <a:lnSpc>
                <a:spcPct val="70000"/>
              </a:lnSpc>
            </a:pPr>
            <a:r>
              <a:rPr lang="en-US" sz="1800" dirty="0"/>
              <a:t>Articulate the main uncertainties (e.g., TV studio adoption of new filming methods).</a:t>
            </a:r>
          </a:p>
          <a:p>
            <a:pPr>
              <a:lnSpc>
                <a:spcPct val="70000"/>
              </a:lnSpc>
            </a:pPr>
            <a:r>
              <a:rPr lang="en-US" sz="1800" dirty="0"/>
              <a:t>Construct an initial set of scenarios.</a:t>
            </a:r>
          </a:p>
          <a:p>
            <a:pPr>
              <a:lnSpc>
                <a:spcPct val="70000"/>
              </a:lnSpc>
            </a:pPr>
            <a:r>
              <a:rPr lang="en-US" sz="1800" dirty="0"/>
              <a:t>Assess the consistency and plausibility of the scenarios.</a:t>
            </a:r>
          </a:p>
          <a:p>
            <a:pPr>
              <a:lnSpc>
                <a:spcPct val="70000"/>
              </a:lnSpc>
            </a:pPr>
            <a:r>
              <a:rPr lang="en-US" sz="1800" dirty="0"/>
              <a:t>Create “themes” (i.e., a story with a name) that combine some trends into meaningful composites (e.g., a Japanese domination of hardware and American domination of software).</a:t>
            </a:r>
          </a:p>
          <a:p>
            <a:pPr>
              <a:lnSpc>
                <a:spcPct val="70000"/>
              </a:lnSpc>
            </a:pPr>
            <a:r>
              <a:rPr lang="en-US" sz="1800" dirty="0"/>
              <a:t>Identify areas where you need more research (e.g., consumer acceptance) and seek additional information.</a:t>
            </a:r>
          </a:p>
          <a:p>
            <a:pPr>
              <a:lnSpc>
                <a:spcPct val="70000"/>
              </a:lnSpc>
            </a:pPr>
            <a:r>
              <a:rPr lang="en-US" sz="1800" dirty="0">
                <a:solidFill>
                  <a:srgbClr val="C00000"/>
                </a:solidFill>
              </a:rPr>
              <a:t>Associate the final set of scenarios with potential product analogs for diffusion model, select p and q, and generate the forecasts.</a:t>
            </a:r>
          </a:p>
          <a:p>
            <a:pPr>
              <a:lnSpc>
                <a:spcPct val="70000"/>
              </a:lnSpc>
            </a:pPr>
            <a:r>
              <a:rPr lang="en-US" sz="1800" dirty="0"/>
              <a:t>Evaluate strategic and tactical choices that will help you realize the forecasts in the most cost effective manner.</a:t>
            </a:r>
          </a:p>
        </p:txBody>
      </p:sp>
    </p:spTree>
    <p:extLst>
      <p:ext uri="{BB962C8B-B14F-4D97-AF65-F5344CB8AC3E}">
        <p14:creationId xmlns:p14="http://schemas.microsoft.com/office/powerpoint/2010/main" xmlns="" val="20305404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787005"/>
            <a:ext cx="8568952" cy="1362075"/>
          </a:xfrm>
        </p:spPr>
        <p:txBody>
          <a:bodyPr/>
          <a:lstStyle/>
          <a:p>
            <a:pPr algn="ctr"/>
            <a:r>
              <a:rPr lang="de-AT" dirty="0"/>
              <a:t>Assessor model</a:t>
            </a:r>
          </a:p>
        </p:txBody>
      </p:sp>
    </p:spTree>
    <p:extLst>
      <p:ext uri="{BB962C8B-B14F-4D97-AF65-F5344CB8AC3E}">
        <p14:creationId xmlns:p14="http://schemas.microsoft.com/office/powerpoint/2010/main" xmlns="" val="3752824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ASSESSOR works</a:t>
            </a:r>
          </a:p>
        </p:txBody>
      </p:sp>
      <p:sp>
        <p:nvSpPr>
          <p:cNvPr id="3" name="Content Placeholder 2"/>
          <p:cNvSpPr>
            <a:spLocks noGrp="1"/>
          </p:cNvSpPr>
          <p:nvPr>
            <p:ph idx="1"/>
          </p:nvPr>
        </p:nvSpPr>
        <p:spPr/>
        <p:txBody>
          <a:bodyPr/>
          <a:lstStyle/>
          <a:p>
            <a:pPr marL="0" indent="0">
              <a:buNone/>
            </a:pPr>
            <a:r>
              <a:rPr lang="en-GB" dirty="0"/>
              <a:t>ASSESSOR: forecasting system</a:t>
            </a:r>
          </a:p>
          <a:p>
            <a:pPr marL="0" indent="0">
              <a:buNone/>
            </a:pPr>
            <a:r>
              <a:rPr lang="en-GB" dirty="0"/>
              <a:t>forecast the market share of new product </a:t>
            </a:r>
          </a:p>
          <a:p>
            <a:pPr marL="0" indent="0">
              <a:buNone/>
            </a:pPr>
            <a:r>
              <a:rPr lang="en-GB" dirty="0">
                <a:solidFill>
                  <a:srgbClr val="C00000"/>
                </a:solidFill>
              </a:rPr>
              <a:t>before</a:t>
            </a:r>
            <a:r>
              <a:rPr lang="en-GB" dirty="0"/>
              <a:t> </a:t>
            </a:r>
            <a:r>
              <a:rPr lang="en-GB" dirty="0" smtClean="0"/>
              <a:t>the </a:t>
            </a:r>
            <a:r>
              <a:rPr lang="en-GB" dirty="0"/>
              <a:t>product is introduced into the market </a:t>
            </a:r>
          </a:p>
          <a:p>
            <a:pPr marL="0" indent="0">
              <a:buNone/>
            </a:pPr>
            <a:r>
              <a:rPr lang="en-GB" dirty="0">
                <a:solidFill>
                  <a:srgbClr val="C00000"/>
                </a:solidFill>
              </a:rPr>
              <a:t>after</a:t>
            </a:r>
            <a:r>
              <a:rPr lang="en-GB" dirty="0"/>
              <a:t> the product has been developed</a:t>
            </a:r>
          </a:p>
          <a:p>
            <a:pPr marL="0" indent="0">
              <a:buNone/>
            </a:pPr>
            <a:endParaRPr lang="en-GB" dirty="0"/>
          </a:p>
          <a:p>
            <a:pPr marL="0" indent="0">
              <a:buNone/>
            </a:pPr>
            <a:r>
              <a:rPr lang="en-GB" dirty="0"/>
              <a:t>a consumer shopping opportunity in a simulated store (typically set up in a testing facility within a shopping mall) where customers choose the new product when it is displayed along with the competing products. </a:t>
            </a:r>
          </a:p>
          <a:p>
            <a:pPr marL="0" indent="0">
              <a:buNone/>
            </a:pPr>
            <a:endParaRPr lang="en-GB" dirty="0"/>
          </a:p>
          <a:p>
            <a:pPr marL="0" indent="0">
              <a:buNone/>
            </a:pPr>
            <a:r>
              <a:rPr lang="en-GB" dirty="0"/>
              <a:t>Information obtained via surveys</a:t>
            </a:r>
          </a:p>
        </p:txBody>
      </p:sp>
    </p:spTree>
    <p:extLst>
      <p:ext uri="{BB962C8B-B14F-4D97-AF65-F5344CB8AC3E}">
        <p14:creationId xmlns:p14="http://schemas.microsoft.com/office/powerpoint/2010/main" xmlns="" val="42703282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4" name="Rectangle 6"/>
          <p:cNvSpPr>
            <a:spLocks noChangeArrowheads="1"/>
          </p:cNvSpPr>
          <p:nvPr/>
        </p:nvSpPr>
        <p:spPr bwMode="auto">
          <a:xfrm>
            <a:off x="711200" y="6229350"/>
            <a:ext cx="1828800" cy="514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sz="1400">
              <a:solidFill>
                <a:srgbClr val="003D7D"/>
              </a:solidFill>
            </a:endParaRPr>
          </a:p>
        </p:txBody>
      </p:sp>
      <p:sp>
        <p:nvSpPr>
          <p:cNvPr id="94215" name="Rectangle 7"/>
          <p:cNvSpPr>
            <a:spLocks noChangeArrowheads="1"/>
          </p:cNvSpPr>
          <p:nvPr/>
        </p:nvSpPr>
        <p:spPr bwMode="auto">
          <a:xfrm>
            <a:off x="3149600" y="6229350"/>
            <a:ext cx="2844800" cy="514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sz="1400">
              <a:solidFill>
                <a:srgbClr val="003D7D"/>
              </a:solidFill>
            </a:endParaRPr>
          </a:p>
        </p:txBody>
      </p:sp>
      <p:sp>
        <p:nvSpPr>
          <p:cNvPr id="94216" name="Rectangle 8"/>
          <p:cNvSpPr>
            <a:spLocks noGrp="1" noChangeArrowheads="1"/>
          </p:cNvSpPr>
          <p:nvPr>
            <p:ph type="title"/>
          </p:nvPr>
        </p:nvSpPr>
        <p:spPr>
          <a:xfrm>
            <a:off x="317500" y="307975"/>
            <a:ext cx="6324600" cy="971550"/>
          </a:xfrm>
          <a:noFill/>
          <a:ln/>
        </p:spPr>
        <p:txBody>
          <a:bodyPr/>
          <a:lstStyle/>
          <a:p>
            <a:r>
              <a:rPr lang="en-US" dirty="0"/>
              <a:t>Overview of A</a:t>
            </a:r>
            <a:r>
              <a:rPr lang="en-US" sz="2400" dirty="0"/>
              <a:t>SSESSOR</a:t>
            </a:r>
            <a:r>
              <a:rPr lang="en-US" dirty="0"/>
              <a:t> Modeling Procedure</a:t>
            </a:r>
          </a:p>
        </p:txBody>
      </p:sp>
      <p:sp>
        <p:nvSpPr>
          <p:cNvPr id="94217" name="Line 9"/>
          <p:cNvSpPr>
            <a:spLocks noChangeShapeType="1"/>
          </p:cNvSpPr>
          <p:nvPr/>
        </p:nvSpPr>
        <p:spPr bwMode="auto">
          <a:xfrm>
            <a:off x="4470400" y="5024438"/>
            <a:ext cx="0" cy="639762"/>
          </a:xfrm>
          <a:prstGeom prst="line">
            <a:avLst/>
          </a:prstGeom>
          <a:noFill/>
          <a:ln w="25400">
            <a:solidFill>
              <a:srgbClr val="003D7D"/>
            </a:solidFill>
            <a:round/>
            <a:headEnd type="none" w="sm" len="sm"/>
            <a:tailEnd type="stealth" w="med"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sz="1400">
              <a:solidFill>
                <a:srgbClr val="003D7D"/>
              </a:solidFill>
            </a:endParaRPr>
          </a:p>
        </p:txBody>
      </p:sp>
      <p:grpSp>
        <p:nvGrpSpPr>
          <p:cNvPr id="94220" name="Group 12"/>
          <p:cNvGrpSpPr>
            <a:grpSpLocks/>
          </p:cNvGrpSpPr>
          <p:nvPr/>
        </p:nvGrpSpPr>
        <p:grpSpPr bwMode="auto">
          <a:xfrm>
            <a:off x="522288" y="1798638"/>
            <a:ext cx="2568575" cy="1189037"/>
            <a:chOff x="329" y="1133"/>
            <a:chExt cx="1618" cy="749"/>
          </a:xfrm>
        </p:grpSpPr>
        <p:sp>
          <p:nvSpPr>
            <p:cNvPr id="94218" name="Rectangle 10"/>
            <p:cNvSpPr>
              <a:spLocks noChangeArrowheads="1"/>
            </p:cNvSpPr>
            <p:nvPr/>
          </p:nvSpPr>
          <p:spPr bwMode="auto">
            <a:xfrm>
              <a:off x="329" y="1133"/>
              <a:ext cx="1618" cy="749"/>
            </a:xfrm>
            <a:prstGeom prst="rect">
              <a:avLst/>
            </a:prstGeom>
            <a:solidFill>
              <a:schemeClr val="bg1"/>
            </a:solidFill>
            <a:ln w="25400">
              <a:solidFill>
                <a:srgbClr val="003D7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sz="1400">
                <a:solidFill>
                  <a:srgbClr val="003D7D"/>
                </a:solidFill>
              </a:endParaRPr>
            </a:p>
          </p:txBody>
        </p:sp>
        <p:sp>
          <p:nvSpPr>
            <p:cNvPr id="94219" name="Rectangle 11"/>
            <p:cNvSpPr>
              <a:spLocks noChangeArrowheads="1"/>
            </p:cNvSpPr>
            <p:nvPr/>
          </p:nvSpPr>
          <p:spPr bwMode="auto">
            <a:xfrm>
              <a:off x="486" y="1249"/>
              <a:ext cx="1167" cy="601"/>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075" tIns="46038" rIns="92075" bIns="46038">
              <a:spAutoFit/>
            </a:bodyPr>
            <a:lstStyle/>
            <a:p>
              <a:r>
                <a:rPr lang="en-US" sz="1400" b="1">
                  <a:solidFill>
                    <a:srgbClr val="003D7D"/>
                  </a:solidFill>
                  <a:latin typeface="Times New Roman" panose="02020603050405020304" pitchFamily="18" charset="0"/>
                </a:rPr>
                <a:t>Management Input</a:t>
              </a:r>
            </a:p>
            <a:p>
              <a:r>
                <a:rPr lang="en-US" sz="1400" b="1">
                  <a:solidFill>
                    <a:srgbClr val="003D7D"/>
                  </a:solidFill>
                  <a:latin typeface="Times New Roman" panose="02020603050405020304" pitchFamily="18" charset="0"/>
                </a:rPr>
                <a:t>(Positioning Strategy)</a:t>
              </a:r>
            </a:p>
            <a:p>
              <a:r>
                <a:rPr lang="en-US" sz="1400" b="1">
                  <a:solidFill>
                    <a:srgbClr val="003D7D"/>
                  </a:solidFill>
                  <a:latin typeface="Times New Roman" panose="02020603050405020304" pitchFamily="18" charset="0"/>
                </a:rPr>
                <a:t>(Marketing Plan)</a:t>
              </a:r>
            </a:p>
          </p:txBody>
        </p:sp>
      </p:grpSp>
      <p:sp>
        <p:nvSpPr>
          <p:cNvPr id="94221" name="Freeform 13"/>
          <p:cNvSpPr>
            <a:spLocks/>
          </p:cNvSpPr>
          <p:nvPr/>
        </p:nvSpPr>
        <p:spPr bwMode="auto">
          <a:xfrm>
            <a:off x="4686300" y="2982913"/>
            <a:ext cx="2447925" cy="287337"/>
          </a:xfrm>
          <a:custGeom>
            <a:avLst/>
            <a:gdLst>
              <a:gd name="T0" fmla="*/ 1541 w 1542"/>
              <a:gd name="T1" fmla="*/ 0 h 181"/>
              <a:gd name="T2" fmla="*/ 1541 w 1542"/>
              <a:gd name="T3" fmla="*/ 180 h 181"/>
              <a:gd name="T4" fmla="*/ 0 w 1542"/>
              <a:gd name="T5" fmla="*/ 180 h 181"/>
            </a:gdLst>
            <a:ahLst/>
            <a:cxnLst>
              <a:cxn ang="0">
                <a:pos x="T0" y="T1"/>
              </a:cxn>
              <a:cxn ang="0">
                <a:pos x="T2" y="T3"/>
              </a:cxn>
              <a:cxn ang="0">
                <a:pos x="T4" y="T5"/>
              </a:cxn>
            </a:cxnLst>
            <a:rect l="0" t="0" r="r" b="b"/>
            <a:pathLst>
              <a:path w="1542" h="181">
                <a:moveTo>
                  <a:pt x="1541" y="0"/>
                </a:moveTo>
                <a:lnTo>
                  <a:pt x="1541" y="180"/>
                </a:lnTo>
                <a:lnTo>
                  <a:pt x="0" y="180"/>
                </a:lnTo>
              </a:path>
            </a:pathLst>
          </a:custGeom>
          <a:noFill/>
          <a:ln w="25400" cap="rnd" cmpd="sng">
            <a:solidFill>
              <a:srgbClr val="003D7D"/>
            </a:solidFill>
            <a:prstDash val="solid"/>
            <a:round/>
            <a:headEnd type="stealth" w="med" len="lg"/>
            <a:tailEnd type="none" w="sm" len="sm"/>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sz="1400">
              <a:solidFill>
                <a:srgbClr val="003D7D"/>
              </a:solidFill>
            </a:endParaRPr>
          </a:p>
        </p:txBody>
      </p:sp>
      <p:grpSp>
        <p:nvGrpSpPr>
          <p:cNvPr id="94224" name="Group 16"/>
          <p:cNvGrpSpPr>
            <a:grpSpLocks/>
          </p:cNvGrpSpPr>
          <p:nvPr/>
        </p:nvGrpSpPr>
        <p:grpSpPr bwMode="auto">
          <a:xfrm>
            <a:off x="3327400" y="3910013"/>
            <a:ext cx="2273300" cy="1117600"/>
            <a:chOff x="2096" y="2463"/>
            <a:chExt cx="1432" cy="704"/>
          </a:xfrm>
        </p:grpSpPr>
        <p:sp>
          <p:nvSpPr>
            <p:cNvPr id="94222" name="AutoShape 14"/>
            <p:cNvSpPr>
              <a:spLocks noChangeArrowheads="1"/>
            </p:cNvSpPr>
            <p:nvPr/>
          </p:nvSpPr>
          <p:spPr bwMode="auto">
            <a:xfrm>
              <a:off x="2096" y="2463"/>
              <a:ext cx="1432" cy="704"/>
            </a:xfrm>
            <a:prstGeom prst="diamond">
              <a:avLst/>
            </a:prstGeom>
            <a:solidFill>
              <a:schemeClr val="bg1"/>
            </a:solidFill>
            <a:ln w="25400">
              <a:solidFill>
                <a:srgbClr val="003D7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sz="1400">
                <a:solidFill>
                  <a:srgbClr val="003D7D"/>
                </a:solidFill>
              </a:endParaRPr>
            </a:p>
          </p:txBody>
        </p:sp>
        <p:sp>
          <p:nvSpPr>
            <p:cNvPr id="94223" name="Rectangle 15"/>
            <p:cNvSpPr>
              <a:spLocks noChangeArrowheads="1"/>
            </p:cNvSpPr>
            <p:nvPr/>
          </p:nvSpPr>
          <p:spPr bwMode="auto">
            <a:xfrm>
              <a:off x="2493" y="2632"/>
              <a:ext cx="583" cy="398"/>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075" tIns="46038" rIns="92075" bIns="46038">
              <a:spAutoFit/>
            </a:bodyPr>
            <a:lstStyle/>
            <a:p>
              <a:r>
                <a:rPr lang="en-US" sz="1400" b="1">
                  <a:solidFill>
                    <a:srgbClr val="003D7D"/>
                  </a:solidFill>
                  <a:latin typeface="Times New Roman" panose="02020603050405020304" pitchFamily="18" charset="0"/>
                </a:rPr>
                <a:t>Reconcile</a:t>
              </a:r>
            </a:p>
            <a:p>
              <a:r>
                <a:rPr lang="en-US" sz="1400" b="1">
                  <a:solidFill>
                    <a:srgbClr val="003D7D"/>
                  </a:solidFill>
                  <a:latin typeface="Times New Roman" panose="02020603050405020304" pitchFamily="18" charset="0"/>
                </a:rPr>
                <a:t>Outputs</a:t>
              </a:r>
            </a:p>
          </p:txBody>
        </p:sp>
      </p:grpSp>
      <p:grpSp>
        <p:nvGrpSpPr>
          <p:cNvPr id="94227" name="Group 19"/>
          <p:cNvGrpSpPr>
            <a:grpSpLocks/>
          </p:cNvGrpSpPr>
          <p:nvPr/>
        </p:nvGrpSpPr>
        <p:grpSpPr bwMode="auto">
          <a:xfrm>
            <a:off x="585788" y="5095877"/>
            <a:ext cx="1827212" cy="1062038"/>
            <a:chOff x="369" y="3343"/>
            <a:chExt cx="1151" cy="669"/>
          </a:xfrm>
        </p:grpSpPr>
        <p:sp>
          <p:nvSpPr>
            <p:cNvPr id="94225" name="AutoShape 17"/>
            <p:cNvSpPr>
              <a:spLocks noChangeArrowheads="1"/>
            </p:cNvSpPr>
            <p:nvPr/>
          </p:nvSpPr>
          <p:spPr bwMode="auto">
            <a:xfrm>
              <a:off x="369" y="3343"/>
              <a:ext cx="1151" cy="656"/>
            </a:xfrm>
            <a:prstGeom prst="roundRect">
              <a:avLst>
                <a:gd name="adj" fmla="val 12495"/>
              </a:avLst>
            </a:prstGeom>
            <a:solidFill>
              <a:schemeClr val="bg1"/>
            </a:solidFill>
            <a:ln w="25400">
              <a:solidFill>
                <a:srgbClr val="003D7D"/>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sz="1400">
                <a:solidFill>
                  <a:srgbClr val="003D7D"/>
                </a:solidFill>
              </a:endParaRPr>
            </a:p>
          </p:txBody>
        </p:sp>
        <p:sp>
          <p:nvSpPr>
            <p:cNvPr id="94226" name="Rectangle 18"/>
            <p:cNvSpPr>
              <a:spLocks noChangeArrowheads="1"/>
            </p:cNvSpPr>
            <p:nvPr/>
          </p:nvSpPr>
          <p:spPr bwMode="auto">
            <a:xfrm>
              <a:off x="451" y="3411"/>
              <a:ext cx="889" cy="601"/>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075" tIns="46038" rIns="92075" bIns="46038">
              <a:spAutoFit/>
            </a:bodyPr>
            <a:lstStyle/>
            <a:p>
              <a:r>
                <a:rPr lang="en-US" sz="1400" b="1">
                  <a:solidFill>
                    <a:srgbClr val="003D7D"/>
                  </a:solidFill>
                  <a:latin typeface="Times New Roman" panose="02020603050405020304" pitchFamily="18" charset="0"/>
                </a:rPr>
                <a:t>Draw &amp;</a:t>
              </a:r>
            </a:p>
            <a:p>
              <a:r>
                <a:rPr lang="en-US" sz="1400" b="1">
                  <a:solidFill>
                    <a:srgbClr val="003D7D"/>
                  </a:solidFill>
                  <a:latin typeface="Times New Roman" panose="02020603050405020304" pitchFamily="18" charset="0"/>
                </a:rPr>
                <a:t>Cannibalization</a:t>
              </a:r>
            </a:p>
            <a:p>
              <a:r>
                <a:rPr lang="en-US" sz="1400" b="1">
                  <a:solidFill>
                    <a:srgbClr val="003D7D"/>
                  </a:solidFill>
                  <a:latin typeface="Times New Roman" panose="02020603050405020304" pitchFamily="18" charset="0"/>
                </a:rPr>
                <a:t>Estimates</a:t>
              </a:r>
            </a:p>
          </p:txBody>
        </p:sp>
      </p:grpSp>
      <p:grpSp>
        <p:nvGrpSpPr>
          <p:cNvPr id="94230" name="Group 22"/>
          <p:cNvGrpSpPr>
            <a:grpSpLocks/>
          </p:cNvGrpSpPr>
          <p:nvPr/>
        </p:nvGrpSpPr>
        <p:grpSpPr bwMode="auto">
          <a:xfrm>
            <a:off x="7219950" y="5651500"/>
            <a:ext cx="1528763" cy="688975"/>
            <a:chOff x="4548" y="3560"/>
            <a:chExt cx="963" cy="434"/>
          </a:xfrm>
        </p:grpSpPr>
        <p:sp>
          <p:nvSpPr>
            <p:cNvPr id="94228" name="AutoShape 20"/>
            <p:cNvSpPr>
              <a:spLocks noChangeArrowheads="1"/>
            </p:cNvSpPr>
            <p:nvPr/>
          </p:nvSpPr>
          <p:spPr bwMode="auto">
            <a:xfrm>
              <a:off x="4548" y="3560"/>
              <a:ext cx="963" cy="434"/>
            </a:xfrm>
            <a:prstGeom prst="roundRect">
              <a:avLst>
                <a:gd name="adj" fmla="val 12495"/>
              </a:avLst>
            </a:prstGeom>
            <a:solidFill>
              <a:schemeClr val="bg1"/>
            </a:solidFill>
            <a:ln w="25400">
              <a:solidFill>
                <a:srgbClr val="003D7D"/>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sz="1400">
                <a:solidFill>
                  <a:srgbClr val="003D7D"/>
                </a:solidFill>
              </a:endParaRPr>
            </a:p>
          </p:txBody>
        </p:sp>
        <p:sp>
          <p:nvSpPr>
            <p:cNvPr id="94229" name="Rectangle 21"/>
            <p:cNvSpPr>
              <a:spLocks noChangeArrowheads="1"/>
            </p:cNvSpPr>
            <p:nvPr/>
          </p:nvSpPr>
          <p:spPr bwMode="auto">
            <a:xfrm>
              <a:off x="4658" y="3671"/>
              <a:ext cx="670" cy="194"/>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075" tIns="46038" rIns="92075" bIns="46038">
              <a:spAutoFit/>
            </a:bodyPr>
            <a:lstStyle/>
            <a:p>
              <a:r>
                <a:rPr lang="en-US" sz="1400" b="1">
                  <a:solidFill>
                    <a:srgbClr val="003D7D"/>
                  </a:solidFill>
                  <a:latin typeface="Times New Roman" panose="02020603050405020304" pitchFamily="18" charset="0"/>
                </a:rPr>
                <a:t>Diagnostics</a:t>
              </a:r>
            </a:p>
          </p:txBody>
        </p:sp>
      </p:grpSp>
      <p:grpSp>
        <p:nvGrpSpPr>
          <p:cNvPr id="94233" name="Group 25"/>
          <p:cNvGrpSpPr>
            <a:grpSpLocks/>
          </p:cNvGrpSpPr>
          <p:nvPr/>
        </p:nvGrpSpPr>
        <p:grpSpPr bwMode="auto">
          <a:xfrm>
            <a:off x="5514975" y="5580063"/>
            <a:ext cx="1455738" cy="831850"/>
            <a:chOff x="3474" y="3515"/>
            <a:chExt cx="917" cy="524"/>
          </a:xfrm>
        </p:grpSpPr>
        <p:sp>
          <p:nvSpPr>
            <p:cNvPr id="94231" name="Oval 23"/>
            <p:cNvSpPr>
              <a:spLocks noChangeArrowheads="1"/>
            </p:cNvSpPr>
            <p:nvPr/>
          </p:nvSpPr>
          <p:spPr bwMode="auto">
            <a:xfrm>
              <a:off x="3474" y="3515"/>
              <a:ext cx="917" cy="524"/>
            </a:xfrm>
            <a:prstGeom prst="ellipse">
              <a:avLst/>
            </a:prstGeom>
            <a:solidFill>
              <a:schemeClr val="bg1"/>
            </a:solidFill>
            <a:ln w="25400">
              <a:solidFill>
                <a:srgbClr val="003D7D"/>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sz="1400">
                <a:solidFill>
                  <a:srgbClr val="003D7D"/>
                </a:solidFill>
              </a:endParaRPr>
            </a:p>
          </p:txBody>
        </p:sp>
        <p:sp>
          <p:nvSpPr>
            <p:cNvPr id="94232" name="Rectangle 24"/>
            <p:cNvSpPr>
              <a:spLocks noChangeArrowheads="1"/>
            </p:cNvSpPr>
            <p:nvPr/>
          </p:nvSpPr>
          <p:spPr bwMode="auto">
            <a:xfrm>
              <a:off x="3599" y="3594"/>
              <a:ext cx="604" cy="398"/>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075" tIns="46038" rIns="92075" bIns="46038">
              <a:spAutoFit/>
            </a:bodyPr>
            <a:lstStyle/>
            <a:p>
              <a:r>
                <a:rPr lang="en-US" sz="1400" b="1">
                  <a:solidFill>
                    <a:srgbClr val="003D7D"/>
                  </a:solidFill>
                  <a:latin typeface="Times New Roman" panose="02020603050405020304" pitchFamily="18" charset="0"/>
                </a:rPr>
                <a:t>Unit Sales</a:t>
              </a:r>
            </a:p>
            <a:p>
              <a:r>
                <a:rPr lang="en-US" sz="1400" b="1">
                  <a:solidFill>
                    <a:srgbClr val="003D7D"/>
                  </a:solidFill>
                  <a:latin typeface="Times New Roman" panose="02020603050405020304" pitchFamily="18" charset="0"/>
                </a:rPr>
                <a:t>Volume</a:t>
              </a:r>
            </a:p>
          </p:txBody>
        </p:sp>
      </p:grpSp>
      <p:sp>
        <p:nvSpPr>
          <p:cNvPr id="94234" name="Line 26"/>
          <p:cNvSpPr>
            <a:spLocks noChangeShapeType="1"/>
          </p:cNvSpPr>
          <p:nvPr/>
        </p:nvSpPr>
        <p:spPr bwMode="auto">
          <a:xfrm>
            <a:off x="8382000" y="3000375"/>
            <a:ext cx="0" cy="2643188"/>
          </a:xfrm>
          <a:prstGeom prst="line">
            <a:avLst/>
          </a:prstGeom>
          <a:noFill/>
          <a:ln w="25400">
            <a:solidFill>
              <a:srgbClr val="003D7D"/>
            </a:solidFill>
            <a:prstDash val="lgDash"/>
            <a:round/>
            <a:headEnd type="none" w="sm" len="sm"/>
            <a:tailEnd type="stealth" w="med"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sz="1400">
              <a:solidFill>
                <a:srgbClr val="003D7D"/>
              </a:solidFill>
            </a:endParaRPr>
          </a:p>
        </p:txBody>
      </p:sp>
      <p:sp>
        <p:nvSpPr>
          <p:cNvPr id="94235" name="Line 27"/>
          <p:cNvSpPr>
            <a:spLocks noChangeShapeType="1"/>
          </p:cNvSpPr>
          <p:nvPr/>
        </p:nvSpPr>
        <p:spPr bwMode="auto">
          <a:xfrm flipH="1">
            <a:off x="2701925" y="3429000"/>
            <a:ext cx="1555750" cy="357188"/>
          </a:xfrm>
          <a:prstGeom prst="line">
            <a:avLst/>
          </a:prstGeom>
          <a:noFill/>
          <a:ln w="25400">
            <a:solidFill>
              <a:srgbClr val="003D7D"/>
            </a:solidFill>
            <a:round/>
            <a:headEnd type="none" w="sm" len="sm"/>
            <a:tailEnd type="stealth" w="med"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sz="1400">
              <a:solidFill>
                <a:srgbClr val="003D7D"/>
              </a:solidFill>
            </a:endParaRPr>
          </a:p>
        </p:txBody>
      </p:sp>
      <p:sp>
        <p:nvSpPr>
          <p:cNvPr id="94236" name="Freeform 28"/>
          <p:cNvSpPr>
            <a:spLocks/>
          </p:cNvSpPr>
          <p:nvPr/>
        </p:nvSpPr>
        <p:spPr bwMode="auto">
          <a:xfrm>
            <a:off x="5591175" y="4311650"/>
            <a:ext cx="1550988" cy="173038"/>
          </a:xfrm>
          <a:custGeom>
            <a:avLst/>
            <a:gdLst>
              <a:gd name="T0" fmla="*/ 976 w 977"/>
              <a:gd name="T1" fmla="*/ 0 h 109"/>
              <a:gd name="T2" fmla="*/ 976 w 977"/>
              <a:gd name="T3" fmla="*/ 108 h 109"/>
              <a:gd name="T4" fmla="*/ 0 w 977"/>
              <a:gd name="T5" fmla="*/ 108 h 109"/>
            </a:gdLst>
            <a:ahLst/>
            <a:cxnLst>
              <a:cxn ang="0">
                <a:pos x="T0" y="T1"/>
              </a:cxn>
              <a:cxn ang="0">
                <a:pos x="T2" y="T3"/>
              </a:cxn>
              <a:cxn ang="0">
                <a:pos x="T4" y="T5"/>
              </a:cxn>
            </a:cxnLst>
            <a:rect l="0" t="0" r="r" b="b"/>
            <a:pathLst>
              <a:path w="977" h="109">
                <a:moveTo>
                  <a:pt x="976" y="0"/>
                </a:moveTo>
                <a:lnTo>
                  <a:pt x="976" y="108"/>
                </a:lnTo>
                <a:lnTo>
                  <a:pt x="0" y="108"/>
                </a:lnTo>
              </a:path>
            </a:pathLst>
          </a:custGeom>
          <a:noFill/>
          <a:ln w="25400" cap="rnd" cmpd="sng">
            <a:solidFill>
              <a:srgbClr val="003D7D"/>
            </a:solidFill>
            <a:prstDash val="solid"/>
            <a:round/>
            <a:headEnd type="none" w="sm" len="sm"/>
            <a:tailEnd type="stealth" w="med"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sz="1400">
              <a:solidFill>
                <a:srgbClr val="003D7D"/>
              </a:solidFill>
            </a:endParaRPr>
          </a:p>
        </p:txBody>
      </p:sp>
      <p:sp>
        <p:nvSpPr>
          <p:cNvPr id="94237" name="Line 29"/>
          <p:cNvSpPr>
            <a:spLocks noChangeShapeType="1"/>
          </p:cNvSpPr>
          <p:nvPr/>
        </p:nvSpPr>
        <p:spPr bwMode="auto">
          <a:xfrm>
            <a:off x="5343525" y="5995988"/>
            <a:ext cx="158750" cy="0"/>
          </a:xfrm>
          <a:prstGeom prst="line">
            <a:avLst/>
          </a:prstGeom>
          <a:noFill/>
          <a:ln w="25400">
            <a:solidFill>
              <a:srgbClr val="003D7D"/>
            </a:solidFill>
            <a:round/>
            <a:headEnd type="none" w="sm" len="sm"/>
            <a:tailEnd type="stealth" w="med"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sz="1400">
              <a:solidFill>
                <a:srgbClr val="003D7D"/>
              </a:solidFill>
            </a:endParaRPr>
          </a:p>
        </p:txBody>
      </p:sp>
      <p:sp>
        <p:nvSpPr>
          <p:cNvPr id="94238" name="Line 30"/>
          <p:cNvSpPr>
            <a:spLocks noChangeShapeType="1"/>
          </p:cNvSpPr>
          <p:nvPr/>
        </p:nvSpPr>
        <p:spPr bwMode="auto">
          <a:xfrm>
            <a:off x="1350963" y="4262438"/>
            <a:ext cx="0" cy="804862"/>
          </a:xfrm>
          <a:prstGeom prst="line">
            <a:avLst/>
          </a:prstGeom>
          <a:noFill/>
          <a:ln w="25400">
            <a:solidFill>
              <a:srgbClr val="003D7D"/>
            </a:solidFill>
            <a:prstDash val="lgDash"/>
            <a:round/>
            <a:headEnd type="none" w="sm" len="sm"/>
            <a:tailEnd type="stealth" w="med"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sz="1400">
              <a:solidFill>
                <a:srgbClr val="003D7D"/>
              </a:solidFill>
            </a:endParaRPr>
          </a:p>
        </p:txBody>
      </p:sp>
      <p:grpSp>
        <p:nvGrpSpPr>
          <p:cNvPr id="94241" name="Group 33"/>
          <p:cNvGrpSpPr>
            <a:grpSpLocks/>
          </p:cNvGrpSpPr>
          <p:nvPr/>
        </p:nvGrpSpPr>
        <p:grpSpPr bwMode="auto">
          <a:xfrm>
            <a:off x="712788" y="3441700"/>
            <a:ext cx="2346325" cy="831850"/>
            <a:chOff x="449" y="2168"/>
            <a:chExt cx="1478" cy="524"/>
          </a:xfrm>
        </p:grpSpPr>
        <p:sp>
          <p:nvSpPr>
            <p:cNvPr id="94239" name="AutoShape 31"/>
            <p:cNvSpPr>
              <a:spLocks noChangeArrowheads="1"/>
            </p:cNvSpPr>
            <p:nvPr/>
          </p:nvSpPr>
          <p:spPr bwMode="auto">
            <a:xfrm flipV="1">
              <a:off x="449" y="2168"/>
              <a:ext cx="1478" cy="524"/>
            </a:xfrm>
            <a:custGeom>
              <a:avLst/>
              <a:gdLst>
                <a:gd name="G0" fmla="+- 5399 0 0"/>
                <a:gd name="G1" fmla="+- 21600 0 5399"/>
                <a:gd name="G2" fmla="*/ 5399 1 2"/>
                <a:gd name="G3" fmla="+- 21600 0 G2"/>
                <a:gd name="G4" fmla="+/ 5399 21600 2"/>
                <a:gd name="G5" fmla="+/ G1 0 2"/>
                <a:gd name="G6" fmla="*/ 21600 21600 5399"/>
                <a:gd name="G7" fmla="*/ G6 1 2"/>
                <a:gd name="G8" fmla="+- 21600 0 G7"/>
                <a:gd name="G9" fmla="*/ 21600 1 2"/>
                <a:gd name="G10" fmla="+- 5399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399" y="21600"/>
                  </a:lnTo>
                  <a:lnTo>
                    <a:pt x="16201" y="21600"/>
                  </a:lnTo>
                  <a:lnTo>
                    <a:pt x="21600" y="0"/>
                  </a:lnTo>
                  <a:close/>
                </a:path>
              </a:pathLst>
            </a:custGeom>
            <a:solidFill>
              <a:schemeClr val="bg1"/>
            </a:solidFill>
            <a:ln w="25400">
              <a:solidFill>
                <a:srgbClr val="003D7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sz="1400">
                <a:solidFill>
                  <a:srgbClr val="003D7D"/>
                </a:solidFill>
              </a:endParaRPr>
            </a:p>
          </p:txBody>
        </p:sp>
        <p:sp>
          <p:nvSpPr>
            <p:cNvPr id="94240" name="Rectangle 32"/>
            <p:cNvSpPr>
              <a:spLocks noChangeArrowheads="1"/>
            </p:cNvSpPr>
            <p:nvPr/>
          </p:nvSpPr>
          <p:spPr bwMode="auto">
            <a:xfrm>
              <a:off x="821" y="2247"/>
              <a:ext cx="663" cy="398"/>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075" tIns="46038" rIns="92075" bIns="46038">
              <a:spAutoFit/>
            </a:bodyPr>
            <a:lstStyle/>
            <a:p>
              <a:r>
                <a:rPr lang="en-US" sz="1400" b="1">
                  <a:solidFill>
                    <a:srgbClr val="003D7D"/>
                  </a:solidFill>
                  <a:latin typeface="Times New Roman" panose="02020603050405020304" pitchFamily="18" charset="0"/>
                </a:rPr>
                <a:t>Preference </a:t>
              </a:r>
            </a:p>
            <a:p>
              <a:r>
                <a:rPr lang="en-US" sz="1400" b="1">
                  <a:solidFill>
                    <a:srgbClr val="003D7D"/>
                  </a:solidFill>
                  <a:latin typeface="Times New Roman" panose="02020603050405020304" pitchFamily="18" charset="0"/>
                </a:rPr>
                <a:t>Model</a:t>
              </a:r>
            </a:p>
          </p:txBody>
        </p:sp>
      </p:grpSp>
      <p:grpSp>
        <p:nvGrpSpPr>
          <p:cNvPr id="94244" name="Group 36"/>
          <p:cNvGrpSpPr>
            <a:grpSpLocks/>
          </p:cNvGrpSpPr>
          <p:nvPr/>
        </p:nvGrpSpPr>
        <p:grpSpPr bwMode="auto">
          <a:xfrm>
            <a:off x="5880100" y="3441700"/>
            <a:ext cx="2346325" cy="831850"/>
            <a:chOff x="3704" y="2168"/>
            <a:chExt cx="1478" cy="524"/>
          </a:xfrm>
        </p:grpSpPr>
        <p:sp>
          <p:nvSpPr>
            <p:cNvPr id="94242" name="AutoShape 34"/>
            <p:cNvSpPr>
              <a:spLocks noChangeArrowheads="1"/>
            </p:cNvSpPr>
            <p:nvPr/>
          </p:nvSpPr>
          <p:spPr bwMode="auto">
            <a:xfrm flipV="1">
              <a:off x="3704" y="2168"/>
              <a:ext cx="1478" cy="524"/>
            </a:xfrm>
            <a:custGeom>
              <a:avLst/>
              <a:gdLst>
                <a:gd name="G0" fmla="+- 5399 0 0"/>
                <a:gd name="G1" fmla="+- 21600 0 5399"/>
                <a:gd name="G2" fmla="*/ 5399 1 2"/>
                <a:gd name="G3" fmla="+- 21600 0 G2"/>
                <a:gd name="G4" fmla="+/ 5399 21600 2"/>
                <a:gd name="G5" fmla="+/ G1 0 2"/>
                <a:gd name="G6" fmla="*/ 21600 21600 5399"/>
                <a:gd name="G7" fmla="*/ G6 1 2"/>
                <a:gd name="G8" fmla="+- 21600 0 G7"/>
                <a:gd name="G9" fmla="*/ 21600 1 2"/>
                <a:gd name="G10" fmla="+- 5399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399" y="21600"/>
                  </a:lnTo>
                  <a:lnTo>
                    <a:pt x="16201" y="21600"/>
                  </a:lnTo>
                  <a:lnTo>
                    <a:pt x="21600" y="0"/>
                  </a:lnTo>
                  <a:close/>
                </a:path>
              </a:pathLst>
            </a:custGeom>
            <a:solidFill>
              <a:schemeClr val="bg1"/>
            </a:solidFill>
            <a:ln w="25400">
              <a:solidFill>
                <a:srgbClr val="003D7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sz="1400">
                <a:solidFill>
                  <a:srgbClr val="003D7D"/>
                </a:solidFill>
              </a:endParaRPr>
            </a:p>
          </p:txBody>
        </p:sp>
        <p:sp>
          <p:nvSpPr>
            <p:cNvPr id="94243" name="Rectangle 35"/>
            <p:cNvSpPr>
              <a:spLocks noChangeArrowheads="1"/>
            </p:cNvSpPr>
            <p:nvPr/>
          </p:nvSpPr>
          <p:spPr bwMode="auto">
            <a:xfrm>
              <a:off x="4003" y="2247"/>
              <a:ext cx="793" cy="398"/>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075" tIns="46038" rIns="92075" bIns="46038">
              <a:spAutoFit/>
            </a:bodyPr>
            <a:lstStyle/>
            <a:p>
              <a:r>
                <a:rPr lang="en-US" sz="1400" b="1">
                  <a:solidFill>
                    <a:srgbClr val="003D7D"/>
                  </a:solidFill>
                  <a:latin typeface="Times New Roman" panose="02020603050405020304" pitchFamily="18" charset="0"/>
                </a:rPr>
                <a:t>Trial &amp;</a:t>
              </a:r>
            </a:p>
            <a:p>
              <a:r>
                <a:rPr lang="en-US" sz="1400" b="1">
                  <a:solidFill>
                    <a:srgbClr val="003D7D"/>
                  </a:solidFill>
                  <a:latin typeface="Times New Roman" panose="02020603050405020304" pitchFamily="18" charset="0"/>
                </a:rPr>
                <a:t>Repeat Model</a:t>
              </a:r>
            </a:p>
          </p:txBody>
        </p:sp>
      </p:grpSp>
      <p:grpSp>
        <p:nvGrpSpPr>
          <p:cNvPr id="94247" name="Group 39"/>
          <p:cNvGrpSpPr>
            <a:grpSpLocks/>
          </p:cNvGrpSpPr>
          <p:nvPr/>
        </p:nvGrpSpPr>
        <p:grpSpPr bwMode="auto">
          <a:xfrm>
            <a:off x="3679825" y="5661025"/>
            <a:ext cx="1568450" cy="676275"/>
            <a:chOff x="2318" y="3566"/>
            <a:chExt cx="988" cy="426"/>
          </a:xfrm>
        </p:grpSpPr>
        <p:sp>
          <p:nvSpPr>
            <p:cNvPr id="94245" name="AutoShape 37"/>
            <p:cNvSpPr>
              <a:spLocks noChangeArrowheads="1"/>
            </p:cNvSpPr>
            <p:nvPr/>
          </p:nvSpPr>
          <p:spPr bwMode="auto">
            <a:xfrm>
              <a:off x="2318" y="3566"/>
              <a:ext cx="988" cy="422"/>
            </a:xfrm>
            <a:prstGeom prst="roundRect">
              <a:avLst>
                <a:gd name="adj" fmla="val 12495"/>
              </a:avLst>
            </a:prstGeom>
            <a:solidFill>
              <a:schemeClr val="bg1"/>
            </a:solidFill>
            <a:ln w="25400">
              <a:solidFill>
                <a:srgbClr val="003D7D"/>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sz="1400">
                <a:solidFill>
                  <a:srgbClr val="003D7D"/>
                </a:solidFill>
              </a:endParaRPr>
            </a:p>
          </p:txBody>
        </p:sp>
        <p:sp>
          <p:nvSpPr>
            <p:cNvPr id="94246" name="Rectangle 38"/>
            <p:cNvSpPr>
              <a:spLocks noChangeArrowheads="1"/>
            </p:cNvSpPr>
            <p:nvPr/>
          </p:nvSpPr>
          <p:spPr bwMode="auto">
            <a:xfrm>
              <a:off x="2391" y="3594"/>
              <a:ext cx="762" cy="398"/>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075" tIns="46038" rIns="92075" bIns="46038">
              <a:spAutoFit/>
            </a:bodyPr>
            <a:lstStyle/>
            <a:p>
              <a:r>
                <a:rPr lang="en-US" sz="1400" b="1">
                  <a:solidFill>
                    <a:srgbClr val="003D7D"/>
                  </a:solidFill>
                  <a:latin typeface="Times New Roman" panose="02020603050405020304" pitchFamily="18" charset="0"/>
                </a:rPr>
                <a:t>Brand Share </a:t>
              </a:r>
            </a:p>
            <a:p>
              <a:r>
                <a:rPr lang="en-US" sz="1400" b="1">
                  <a:solidFill>
                    <a:srgbClr val="003D7D"/>
                  </a:solidFill>
                  <a:latin typeface="Times New Roman" panose="02020603050405020304" pitchFamily="18" charset="0"/>
                </a:rPr>
                <a:t>Prediction</a:t>
              </a:r>
            </a:p>
          </p:txBody>
        </p:sp>
      </p:grpSp>
      <p:sp>
        <p:nvSpPr>
          <p:cNvPr id="94248" name="Freeform 40"/>
          <p:cNvSpPr>
            <a:spLocks/>
          </p:cNvSpPr>
          <p:nvPr/>
        </p:nvSpPr>
        <p:spPr bwMode="auto">
          <a:xfrm>
            <a:off x="1801813" y="2979738"/>
            <a:ext cx="2447925" cy="287337"/>
          </a:xfrm>
          <a:custGeom>
            <a:avLst/>
            <a:gdLst>
              <a:gd name="T0" fmla="*/ 0 w 1542"/>
              <a:gd name="T1" fmla="*/ 0 h 181"/>
              <a:gd name="T2" fmla="*/ 0 w 1542"/>
              <a:gd name="T3" fmla="*/ 180 h 181"/>
              <a:gd name="T4" fmla="*/ 1541 w 1542"/>
              <a:gd name="T5" fmla="*/ 180 h 181"/>
            </a:gdLst>
            <a:ahLst/>
            <a:cxnLst>
              <a:cxn ang="0">
                <a:pos x="T0" y="T1"/>
              </a:cxn>
              <a:cxn ang="0">
                <a:pos x="T2" y="T3"/>
              </a:cxn>
              <a:cxn ang="0">
                <a:pos x="T4" y="T5"/>
              </a:cxn>
            </a:cxnLst>
            <a:rect l="0" t="0" r="r" b="b"/>
            <a:pathLst>
              <a:path w="1542" h="181">
                <a:moveTo>
                  <a:pt x="0" y="0"/>
                </a:moveTo>
                <a:lnTo>
                  <a:pt x="0" y="180"/>
                </a:lnTo>
                <a:lnTo>
                  <a:pt x="1541" y="180"/>
                </a:lnTo>
              </a:path>
            </a:pathLst>
          </a:custGeom>
          <a:noFill/>
          <a:ln w="25400" cap="rnd" cmpd="sng">
            <a:solidFill>
              <a:srgbClr val="003D7D"/>
            </a:solidFill>
            <a:prstDash val="solid"/>
            <a:round/>
            <a:headEnd type="stealth" w="med" len="lg"/>
            <a:tailEnd type="none" w="sm" len="sm"/>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sz="1400">
              <a:solidFill>
                <a:srgbClr val="003D7D"/>
              </a:solidFill>
            </a:endParaRPr>
          </a:p>
        </p:txBody>
      </p:sp>
      <p:sp>
        <p:nvSpPr>
          <p:cNvPr id="94249" name="Line 41"/>
          <p:cNvSpPr>
            <a:spLocks noChangeShapeType="1"/>
          </p:cNvSpPr>
          <p:nvPr/>
        </p:nvSpPr>
        <p:spPr bwMode="auto">
          <a:xfrm>
            <a:off x="4673600" y="3429000"/>
            <a:ext cx="1555750" cy="357188"/>
          </a:xfrm>
          <a:prstGeom prst="line">
            <a:avLst/>
          </a:prstGeom>
          <a:noFill/>
          <a:ln w="25400">
            <a:solidFill>
              <a:srgbClr val="003D7D"/>
            </a:solidFill>
            <a:round/>
            <a:headEnd type="none" w="sm" len="sm"/>
            <a:tailEnd type="stealth" w="med"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sz="1400">
              <a:solidFill>
                <a:srgbClr val="003D7D"/>
              </a:solidFill>
            </a:endParaRPr>
          </a:p>
        </p:txBody>
      </p:sp>
      <p:sp>
        <p:nvSpPr>
          <p:cNvPr id="94250" name="Oval 42"/>
          <p:cNvSpPr>
            <a:spLocks noChangeArrowheads="1"/>
          </p:cNvSpPr>
          <p:nvPr/>
        </p:nvSpPr>
        <p:spPr bwMode="auto">
          <a:xfrm>
            <a:off x="4254500" y="3155950"/>
            <a:ext cx="419100" cy="331788"/>
          </a:xfrm>
          <a:prstGeom prst="ellipse">
            <a:avLst/>
          </a:prstGeom>
          <a:solidFill>
            <a:schemeClr val="bg1"/>
          </a:solidFill>
          <a:ln w="25400">
            <a:solidFill>
              <a:srgbClr val="003D7D"/>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sz="1400">
              <a:solidFill>
                <a:srgbClr val="003D7D"/>
              </a:solidFill>
            </a:endParaRPr>
          </a:p>
        </p:txBody>
      </p:sp>
      <p:grpSp>
        <p:nvGrpSpPr>
          <p:cNvPr id="94253" name="Group 45"/>
          <p:cNvGrpSpPr>
            <a:grpSpLocks/>
          </p:cNvGrpSpPr>
          <p:nvPr/>
        </p:nvGrpSpPr>
        <p:grpSpPr bwMode="auto">
          <a:xfrm>
            <a:off x="5853113" y="1797050"/>
            <a:ext cx="2568575" cy="1189038"/>
            <a:chOff x="3687" y="1132"/>
            <a:chExt cx="1618" cy="749"/>
          </a:xfrm>
        </p:grpSpPr>
        <p:sp>
          <p:nvSpPr>
            <p:cNvPr id="94251" name="Rectangle 43"/>
            <p:cNvSpPr>
              <a:spLocks noChangeArrowheads="1"/>
            </p:cNvSpPr>
            <p:nvPr/>
          </p:nvSpPr>
          <p:spPr bwMode="auto">
            <a:xfrm>
              <a:off x="3687" y="1132"/>
              <a:ext cx="1618" cy="749"/>
            </a:xfrm>
            <a:prstGeom prst="rect">
              <a:avLst/>
            </a:prstGeom>
            <a:solidFill>
              <a:schemeClr val="bg1"/>
            </a:solidFill>
            <a:ln w="25400">
              <a:solidFill>
                <a:srgbClr val="003D7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sz="1400">
                <a:solidFill>
                  <a:srgbClr val="003D7D"/>
                </a:solidFill>
              </a:endParaRPr>
            </a:p>
          </p:txBody>
        </p:sp>
        <p:sp>
          <p:nvSpPr>
            <p:cNvPr id="94252" name="Rectangle 44"/>
            <p:cNvSpPr>
              <a:spLocks noChangeArrowheads="1"/>
            </p:cNvSpPr>
            <p:nvPr/>
          </p:nvSpPr>
          <p:spPr bwMode="auto">
            <a:xfrm>
              <a:off x="3717" y="1248"/>
              <a:ext cx="1389" cy="601"/>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075" tIns="46038" rIns="92075" bIns="46038">
              <a:spAutoFit/>
            </a:bodyPr>
            <a:lstStyle/>
            <a:p>
              <a:r>
                <a:rPr lang="en-US" sz="1400" b="1">
                  <a:solidFill>
                    <a:srgbClr val="003D7D"/>
                  </a:solidFill>
                  <a:latin typeface="Times New Roman" panose="02020603050405020304" pitchFamily="18" charset="0"/>
                </a:rPr>
                <a:t>Consumer Research Input</a:t>
              </a:r>
            </a:p>
            <a:p>
              <a:r>
                <a:rPr lang="en-US" sz="1400" b="1">
                  <a:solidFill>
                    <a:srgbClr val="003D7D"/>
                  </a:solidFill>
                  <a:latin typeface="Times New Roman" panose="02020603050405020304" pitchFamily="18" charset="0"/>
                </a:rPr>
                <a:t>(Laboratory Measures)</a:t>
              </a:r>
            </a:p>
            <a:p>
              <a:r>
                <a:rPr lang="en-US" sz="1400" b="1">
                  <a:solidFill>
                    <a:srgbClr val="003D7D"/>
                  </a:solidFill>
                  <a:latin typeface="Times New Roman" panose="02020603050405020304" pitchFamily="18" charset="0"/>
                </a:rPr>
                <a:t>(Post-Usage Measures)</a:t>
              </a:r>
            </a:p>
          </p:txBody>
        </p:sp>
      </p:grpSp>
      <p:sp>
        <p:nvSpPr>
          <p:cNvPr id="94254" name="Freeform 46"/>
          <p:cNvSpPr>
            <a:spLocks/>
          </p:cNvSpPr>
          <p:nvPr/>
        </p:nvSpPr>
        <p:spPr bwMode="auto">
          <a:xfrm>
            <a:off x="1770063" y="4310063"/>
            <a:ext cx="1550987" cy="182562"/>
          </a:xfrm>
          <a:custGeom>
            <a:avLst/>
            <a:gdLst>
              <a:gd name="T0" fmla="*/ 0 w 977"/>
              <a:gd name="T1" fmla="*/ 0 h 115"/>
              <a:gd name="T2" fmla="*/ 0 w 977"/>
              <a:gd name="T3" fmla="*/ 114 h 115"/>
              <a:gd name="T4" fmla="*/ 976 w 977"/>
              <a:gd name="T5" fmla="*/ 114 h 115"/>
            </a:gdLst>
            <a:ahLst/>
            <a:cxnLst>
              <a:cxn ang="0">
                <a:pos x="T0" y="T1"/>
              </a:cxn>
              <a:cxn ang="0">
                <a:pos x="T2" y="T3"/>
              </a:cxn>
              <a:cxn ang="0">
                <a:pos x="T4" y="T5"/>
              </a:cxn>
            </a:cxnLst>
            <a:rect l="0" t="0" r="r" b="b"/>
            <a:pathLst>
              <a:path w="977" h="115">
                <a:moveTo>
                  <a:pt x="0" y="0"/>
                </a:moveTo>
                <a:lnTo>
                  <a:pt x="0" y="114"/>
                </a:lnTo>
                <a:lnTo>
                  <a:pt x="976" y="114"/>
                </a:lnTo>
              </a:path>
            </a:pathLst>
          </a:custGeom>
          <a:noFill/>
          <a:ln w="25400" cap="rnd" cmpd="sng">
            <a:solidFill>
              <a:srgbClr val="003D7D"/>
            </a:solidFill>
            <a:prstDash val="solid"/>
            <a:round/>
            <a:headEnd type="none" w="sm" len="sm"/>
            <a:tailEnd type="stealth" w="med"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sz="1400">
              <a:solidFill>
                <a:srgbClr val="003D7D"/>
              </a:solidFill>
            </a:endParaRPr>
          </a:p>
        </p:txBody>
      </p:sp>
    </p:spTree>
    <p:extLst>
      <p:ext uri="{BB962C8B-B14F-4D97-AF65-F5344CB8AC3E}">
        <p14:creationId xmlns:p14="http://schemas.microsoft.com/office/powerpoint/2010/main" xmlns="" val="919279462"/>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ChangeArrowheads="1"/>
          </p:cNvSpPr>
          <p:nvPr/>
        </p:nvSpPr>
        <p:spPr bwMode="auto">
          <a:xfrm>
            <a:off x="685800" y="62103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346115" name="Rectangle 3"/>
          <p:cNvSpPr>
            <a:spLocks noChangeArrowheads="1"/>
          </p:cNvSpPr>
          <p:nvPr/>
        </p:nvSpPr>
        <p:spPr bwMode="auto">
          <a:xfrm>
            <a:off x="3124200" y="62103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346116" name="Rectangle 4"/>
          <p:cNvSpPr>
            <a:spLocks noChangeArrowheads="1"/>
          </p:cNvSpPr>
          <p:nvPr/>
        </p:nvSpPr>
        <p:spPr bwMode="auto">
          <a:xfrm>
            <a:off x="685800" y="62103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346117" name="Rectangle 5"/>
          <p:cNvSpPr>
            <a:spLocks noChangeArrowheads="1"/>
          </p:cNvSpPr>
          <p:nvPr/>
        </p:nvSpPr>
        <p:spPr bwMode="auto">
          <a:xfrm>
            <a:off x="3124200" y="62103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346118" name="Rectangle 6"/>
          <p:cNvSpPr>
            <a:spLocks noGrp="1" noChangeArrowheads="1"/>
          </p:cNvSpPr>
          <p:nvPr>
            <p:ph type="title"/>
          </p:nvPr>
        </p:nvSpPr>
        <p:spPr>
          <a:xfrm>
            <a:off x="777875" y="285750"/>
            <a:ext cx="7588250" cy="1058863"/>
          </a:xfrm>
          <a:noFill/>
          <a:ln/>
        </p:spPr>
        <p:txBody>
          <a:bodyPr/>
          <a:lstStyle/>
          <a:p>
            <a:r>
              <a:rPr lang="en-US"/>
              <a:t>Overview of</a:t>
            </a:r>
            <a:r>
              <a:rPr lang="en-US" sz="3200"/>
              <a:t> </a:t>
            </a:r>
            <a:r>
              <a:rPr lang="en-US"/>
              <a:t>A</a:t>
            </a:r>
            <a:r>
              <a:rPr lang="en-US" sz="2400"/>
              <a:t>SSESSOR</a:t>
            </a:r>
            <a:r>
              <a:rPr lang="en-US" sz="3200"/>
              <a:t> </a:t>
            </a:r>
            <a:r>
              <a:rPr lang="en-US"/>
              <a:t>Measurement Process</a:t>
            </a:r>
          </a:p>
        </p:txBody>
      </p:sp>
      <p:sp>
        <p:nvSpPr>
          <p:cNvPr id="346119" name="Rectangle 7"/>
          <p:cNvSpPr>
            <a:spLocks noGrp="1" noChangeArrowheads="1"/>
          </p:cNvSpPr>
          <p:nvPr>
            <p:ph type="body" idx="1"/>
          </p:nvPr>
        </p:nvSpPr>
        <p:spPr>
          <a:xfrm>
            <a:off x="666750" y="1797050"/>
            <a:ext cx="7810500" cy="4432300"/>
          </a:xfrm>
          <a:noFill/>
          <a:ln/>
        </p:spPr>
        <p:txBody>
          <a:bodyPr/>
          <a:lstStyle/>
          <a:p>
            <a:pPr marL="0" indent="0">
              <a:lnSpc>
                <a:spcPct val="85000"/>
              </a:lnSpc>
              <a:spcAft>
                <a:spcPct val="100000"/>
              </a:spcAft>
              <a:buFont typeface="Wingdings" panose="05000000000000000000" pitchFamily="2" charset="2"/>
              <a:buNone/>
              <a:tabLst>
                <a:tab pos="279400" algn="ctr"/>
                <a:tab pos="852488" algn="l"/>
                <a:tab pos="2184400" algn="ctr"/>
                <a:tab pos="4197350" algn="l"/>
                <a:tab pos="5621338" algn="ctr"/>
              </a:tabLst>
            </a:pPr>
            <a:r>
              <a:rPr lang="en-US" sz="1400" dirty="0"/>
              <a:t>	Design		Procedure		Measurement</a:t>
            </a:r>
            <a:endParaRPr lang="en-US" sz="1400" u="sng" dirty="0"/>
          </a:p>
          <a:p>
            <a:pPr marL="0" indent="0">
              <a:lnSpc>
                <a:spcPct val="85000"/>
              </a:lnSpc>
              <a:spcAft>
                <a:spcPct val="25000"/>
              </a:spcAft>
              <a:buFont typeface="Wingdings" panose="05000000000000000000" pitchFamily="2" charset="2"/>
              <a:buNone/>
              <a:tabLst>
                <a:tab pos="279400" algn="ctr"/>
                <a:tab pos="852488" algn="l"/>
                <a:tab pos="2184400" algn="ctr"/>
                <a:tab pos="4197350" algn="l"/>
                <a:tab pos="5621338" algn="ctr"/>
              </a:tabLst>
            </a:pPr>
            <a:r>
              <a:rPr lang="en-US" sz="1400" i="1" dirty="0"/>
              <a:t>	O</a:t>
            </a:r>
            <a:r>
              <a:rPr lang="en-US" sz="1400" baseline="-25000" dirty="0"/>
              <a:t>1</a:t>
            </a:r>
            <a:r>
              <a:rPr lang="en-US" sz="1400" dirty="0"/>
              <a:t>	Respondent screening and 	Criteria for target-group identification</a:t>
            </a:r>
            <a:br>
              <a:rPr lang="en-US" sz="1400" dirty="0"/>
            </a:br>
            <a:r>
              <a:rPr lang="en-US" sz="1400" dirty="0"/>
              <a:t>		   recruitment (personal interview)	   (e.g., product-class usage)</a:t>
            </a:r>
          </a:p>
          <a:p>
            <a:pPr marL="0" indent="0">
              <a:lnSpc>
                <a:spcPct val="85000"/>
              </a:lnSpc>
              <a:spcAft>
                <a:spcPct val="25000"/>
              </a:spcAft>
              <a:buFont typeface="Wingdings" panose="05000000000000000000" pitchFamily="2" charset="2"/>
              <a:buNone/>
              <a:tabLst>
                <a:tab pos="279400" algn="ctr"/>
                <a:tab pos="852488" algn="l"/>
                <a:tab pos="2184400" algn="ctr"/>
                <a:tab pos="4197350" algn="l"/>
                <a:tab pos="5621338" algn="ctr"/>
              </a:tabLst>
            </a:pPr>
            <a:r>
              <a:rPr lang="en-US" sz="1400" i="1" dirty="0"/>
              <a:t>	O</a:t>
            </a:r>
            <a:r>
              <a:rPr lang="en-US" sz="1400" baseline="-25000" dirty="0"/>
              <a:t>2</a:t>
            </a:r>
            <a:r>
              <a:rPr lang="en-US" sz="1400" dirty="0"/>
              <a:t>	Pre-measurement for established 	Composition of ‘relevant set’ of</a:t>
            </a:r>
            <a:br>
              <a:rPr lang="en-US" sz="1400" dirty="0"/>
            </a:br>
            <a:r>
              <a:rPr lang="en-US" sz="1400" dirty="0"/>
              <a:t>		   brands (self-administrated	   established brands, attribute weights</a:t>
            </a:r>
            <a:br>
              <a:rPr lang="en-US" sz="1400" dirty="0"/>
            </a:br>
            <a:r>
              <a:rPr lang="en-US" sz="1400" dirty="0"/>
              <a:t>		   questionnaire)		   and ratings, and preferences</a:t>
            </a:r>
          </a:p>
          <a:p>
            <a:pPr marL="0" indent="0">
              <a:lnSpc>
                <a:spcPct val="85000"/>
              </a:lnSpc>
              <a:spcAft>
                <a:spcPct val="25000"/>
              </a:spcAft>
              <a:buFont typeface="Wingdings" panose="05000000000000000000" pitchFamily="2" charset="2"/>
              <a:buNone/>
              <a:tabLst>
                <a:tab pos="279400" algn="ctr"/>
                <a:tab pos="852488" algn="l"/>
                <a:tab pos="2184400" algn="ctr"/>
                <a:tab pos="4197350" algn="l"/>
                <a:tab pos="5621338" algn="ctr"/>
              </a:tabLst>
            </a:pPr>
            <a:r>
              <a:rPr lang="en-US" sz="1400" i="1" dirty="0"/>
              <a:t>	X</a:t>
            </a:r>
            <a:r>
              <a:rPr lang="en-US" sz="1400" baseline="-25000" dirty="0"/>
              <a:t>1</a:t>
            </a:r>
            <a:r>
              <a:rPr lang="en-US" sz="1400" dirty="0"/>
              <a:t>	Exposure to advertising for established</a:t>
            </a:r>
            <a:br>
              <a:rPr lang="en-US" sz="1400" dirty="0"/>
            </a:br>
            <a:r>
              <a:rPr lang="en-US" sz="1400" dirty="0"/>
              <a:t>		   brands and new brands</a:t>
            </a:r>
          </a:p>
          <a:p>
            <a:pPr marL="0" indent="0">
              <a:lnSpc>
                <a:spcPct val="85000"/>
              </a:lnSpc>
              <a:spcAft>
                <a:spcPct val="25000"/>
              </a:spcAft>
              <a:buFont typeface="Wingdings" panose="05000000000000000000" pitchFamily="2" charset="2"/>
              <a:buNone/>
              <a:tabLst>
                <a:tab pos="279400" algn="ctr"/>
                <a:tab pos="852488" algn="l"/>
                <a:tab pos="2184400" algn="ctr"/>
                <a:tab pos="4197350" algn="l"/>
                <a:tab pos="5621338" algn="ctr"/>
              </a:tabLst>
            </a:pPr>
            <a:r>
              <a:rPr lang="en-US" sz="1400" dirty="0"/>
              <a:t>	[</a:t>
            </a:r>
            <a:r>
              <a:rPr lang="en-US" sz="1400" i="1" dirty="0"/>
              <a:t>O</a:t>
            </a:r>
            <a:r>
              <a:rPr lang="en-US" sz="1400" baseline="-25000" dirty="0"/>
              <a:t>3</a:t>
            </a:r>
            <a:r>
              <a:rPr lang="en-US" sz="1400" dirty="0"/>
              <a:t>]	Measurement of reactions to the	Optional, e.g. likability and</a:t>
            </a:r>
            <a:br>
              <a:rPr lang="en-US" sz="1400" dirty="0"/>
            </a:br>
            <a:r>
              <a:rPr lang="en-US" sz="1400" dirty="0"/>
              <a:t>		   advertising materials (self-	   believability ratings of advertising </a:t>
            </a:r>
            <a:br>
              <a:rPr lang="en-US" sz="1400" dirty="0"/>
            </a:br>
            <a:r>
              <a:rPr lang="en-US" sz="1400" dirty="0"/>
              <a:t>		   administered questionnaire)	   materials</a:t>
            </a:r>
          </a:p>
          <a:p>
            <a:pPr marL="0" indent="0">
              <a:lnSpc>
                <a:spcPct val="85000"/>
              </a:lnSpc>
              <a:spcAft>
                <a:spcPct val="25000"/>
              </a:spcAft>
              <a:buFont typeface="Wingdings" panose="05000000000000000000" pitchFamily="2" charset="2"/>
              <a:buNone/>
              <a:tabLst>
                <a:tab pos="279400" algn="ctr"/>
                <a:tab pos="852488" algn="l"/>
                <a:tab pos="2184400" algn="ctr"/>
                <a:tab pos="4197350" algn="l"/>
                <a:tab pos="5621338" algn="ctr"/>
              </a:tabLst>
            </a:pPr>
            <a:r>
              <a:rPr lang="en-US" sz="1400" i="1" dirty="0"/>
              <a:t>	X</a:t>
            </a:r>
            <a:r>
              <a:rPr lang="en-US" sz="1400" baseline="-25000" dirty="0"/>
              <a:t>2</a:t>
            </a:r>
            <a:r>
              <a:rPr lang="en-US" sz="1400" dirty="0"/>
              <a:t>	Simulated shopping trip and exposure</a:t>
            </a:r>
            <a:br>
              <a:rPr lang="en-US" sz="1400" dirty="0"/>
            </a:br>
            <a:r>
              <a:rPr lang="en-US" sz="1400" dirty="0"/>
              <a:t>		   to display of new and established brands</a:t>
            </a:r>
          </a:p>
          <a:p>
            <a:pPr marL="0" indent="0">
              <a:lnSpc>
                <a:spcPct val="85000"/>
              </a:lnSpc>
              <a:spcAft>
                <a:spcPct val="25000"/>
              </a:spcAft>
              <a:buFont typeface="Wingdings" panose="05000000000000000000" pitchFamily="2" charset="2"/>
              <a:buNone/>
              <a:tabLst>
                <a:tab pos="279400" algn="ctr"/>
                <a:tab pos="852488" algn="l"/>
                <a:tab pos="2184400" algn="ctr"/>
                <a:tab pos="4197350" algn="l"/>
                <a:tab pos="5621338" algn="ctr"/>
              </a:tabLst>
            </a:pPr>
            <a:r>
              <a:rPr lang="en-US" sz="1400" i="1" dirty="0"/>
              <a:t>	O</a:t>
            </a:r>
            <a:r>
              <a:rPr lang="en-US" sz="1400" baseline="-25000" dirty="0"/>
              <a:t>4</a:t>
            </a:r>
            <a:r>
              <a:rPr lang="en-US" sz="1400" dirty="0"/>
              <a:t>	Purchase opportunity (choice recorded	Brand(s) purchased</a:t>
            </a:r>
            <a:br>
              <a:rPr lang="en-US" sz="1400" dirty="0"/>
            </a:br>
            <a:r>
              <a:rPr lang="en-US" sz="1400" dirty="0"/>
              <a:t>		   by research personnel)</a:t>
            </a:r>
          </a:p>
          <a:p>
            <a:pPr marL="0" indent="0">
              <a:lnSpc>
                <a:spcPct val="85000"/>
              </a:lnSpc>
              <a:spcAft>
                <a:spcPct val="25000"/>
              </a:spcAft>
              <a:buFont typeface="Wingdings" panose="05000000000000000000" pitchFamily="2" charset="2"/>
              <a:buNone/>
              <a:tabLst>
                <a:tab pos="279400" algn="ctr"/>
                <a:tab pos="852488" algn="l"/>
                <a:tab pos="2184400" algn="ctr"/>
                <a:tab pos="4197350" algn="l"/>
                <a:tab pos="5621338" algn="ctr"/>
              </a:tabLst>
            </a:pPr>
            <a:r>
              <a:rPr lang="en-US" sz="1400" i="1" dirty="0"/>
              <a:t>	X</a:t>
            </a:r>
            <a:r>
              <a:rPr lang="en-US" sz="1400" baseline="-25000" dirty="0"/>
              <a:t>3</a:t>
            </a:r>
            <a:r>
              <a:rPr lang="en-US" sz="1400" dirty="0"/>
              <a:t>	Home use/consumption of new brand</a:t>
            </a:r>
          </a:p>
          <a:p>
            <a:pPr marL="0" indent="0">
              <a:lnSpc>
                <a:spcPct val="85000"/>
              </a:lnSpc>
              <a:spcAft>
                <a:spcPct val="0"/>
              </a:spcAft>
              <a:buFont typeface="Wingdings" panose="05000000000000000000" pitchFamily="2" charset="2"/>
              <a:buNone/>
              <a:tabLst>
                <a:tab pos="279400" algn="ctr"/>
                <a:tab pos="852488" algn="l"/>
                <a:tab pos="2184400" algn="ctr"/>
                <a:tab pos="4197350" algn="l"/>
                <a:tab pos="5621338" algn="ctr"/>
              </a:tabLst>
            </a:pPr>
            <a:r>
              <a:rPr lang="en-US" sz="1400" i="1" dirty="0"/>
              <a:t>	O</a:t>
            </a:r>
            <a:r>
              <a:rPr lang="en-US" sz="1400" baseline="-25000" dirty="0"/>
              <a:t>5</a:t>
            </a:r>
            <a:r>
              <a:rPr lang="en-US" sz="1400" dirty="0"/>
              <a:t>	Post-usage measurement  (telephone) 	New-brand usage rate, satisfaction ratings, 				and repeat-purchase propensity; </a:t>
            </a:r>
          </a:p>
        </p:txBody>
      </p:sp>
      <p:sp>
        <p:nvSpPr>
          <p:cNvPr id="346120" name="Rectangle 8"/>
          <p:cNvSpPr>
            <a:spLocks noChangeArrowheads="1"/>
          </p:cNvSpPr>
          <p:nvPr/>
        </p:nvSpPr>
        <p:spPr bwMode="auto">
          <a:xfrm>
            <a:off x="2051720" y="6177234"/>
            <a:ext cx="4546377" cy="2761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92075" tIns="46038" rIns="92075" bIns="46038">
            <a:spAutoFit/>
          </a:bodyPr>
          <a:lstStyle/>
          <a:p>
            <a:pPr algn="l">
              <a:lnSpc>
                <a:spcPct val="85000"/>
              </a:lnSpc>
              <a:spcAft>
                <a:spcPct val="50000"/>
              </a:spcAft>
            </a:pPr>
            <a:r>
              <a:rPr lang="en-US" sz="1400" i="1" dirty="0">
                <a:solidFill>
                  <a:srgbClr val="C09B12"/>
                </a:solidFill>
                <a:latin typeface="Times New Roman" panose="02020603050405020304" pitchFamily="18" charset="0"/>
              </a:rPr>
              <a:t>O</a:t>
            </a:r>
            <a:r>
              <a:rPr lang="en-US" sz="1400" dirty="0">
                <a:solidFill>
                  <a:srgbClr val="C09B12"/>
                </a:solidFill>
                <a:latin typeface="Times New Roman" panose="02020603050405020304" pitchFamily="18" charset="0"/>
              </a:rPr>
              <a:t> = Measurement;  </a:t>
            </a:r>
            <a:r>
              <a:rPr lang="en-US" sz="1400" i="1" dirty="0">
                <a:solidFill>
                  <a:srgbClr val="C09B12"/>
                </a:solidFill>
                <a:latin typeface="Times New Roman" panose="02020603050405020304" pitchFamily="18" charset="0"/>
              </a:rPr>
              <a:t>X</a:t>
            </a:r>
            <a:r>
              <a:rPr lang="en-US" sz="1400" dirty="0">
                <a:solidFill>
                  <a:srgbClr val="C09B12"/>
                </a:solidFill>
                <a:latin typeface="Times New Roman" panose="02020603050405020304" pitchFamily="18" charset="0"/>
              </a:rPr>
              <a:t> = Advertising or product exposure</a:t>
            </a:r>
          </a:p>
        </p:txBody>
      </p:sp>
      <p:sp>
        <p:nvSpPr>
          <p:cNvPr id="346121" name="Line 9"/>
          <p:cNvSpPr>
            <a:spLocks noChangeShapeType="1"/>
          </p:cNvSpPr>
          <p:nvPr/>
        </p:nvSpPr>
        <p:spPr bwMode="auto">
          <a:xfrm>
            <a:off x="754063" y="1749425"/>
            <a:ext cx="7589837" cy="0"/>
          </a:xfrm>
          <a:prstGeom prst="line">
            <a:avLst/>
          </a:prstGeom>
          <a:noFill/>
          <a:ln w="25400">
            <a:solidFill>
              <a:schemeClr val="accent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346122" name="Line 10"/>
          <p:cNvSpPr>
            <a:spLocks noChangeShapeType="1"/>
          </p:cNvSpPr>
          <p:nvPr/>
        </p:nvSpPr>
        <p:spPr bwMode="auto">
          <a:xfrm>
            <a:off x="754063" y="6093296"/>
            <a:ext cx="7589837" cy="0"/>
          </a:xfrm>
          <a:prstGeom prst="line">
            <a:avLst/>
          </a:prstGeom>
          <a:noFill/>
          <a:ln w="25400">
            <a:solidFill>
              <a:schemeClr val="accent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346123" name="Line 11"/>
          <p:cNvSpPr>
            <a:spLocks noChangeShapeType="1"/>
          </p:cNvSpPr>
          <p:nvPr/>
        </p:nvSpPr>
        <p:spPr bwMode="auto">
          <a:xfrm>
            <a:off x="754063" y="2114550"/>
            <a:ext cx="7589837" cy="0"/>
          </a:xfrm>
          <a:prstGeom prst="line">
            <a:avLst/>
          </a:prstGeom>
          <a:noFill/>
          <a:ln w="25400">
            <a:solidFill>
              <a:schemeClr val="accent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346124" name="Line 12"/>
          <p:cNvSpPr>
            <a:spLocks noChangeShapeType="1"/>
          </p:cNvSpPr>
          <p:nvPr/>
        </p:nvSpPr>
        <p:spPr bwMode="auto">
          <a:xfrm>
            <a:off x="939800" y="1428750"/>
            <a:ext cx="7264400" cy="0"/>
          </a:xfrm>
          <a:prstGeom prst="line">
            <a:avLst/>
          </a:prstGeom>
          <a:noFill/>
          <a:ln w="127000">
            <a:solidFill>
              <a:srgbClr val="919191"/>
            </a:solidFill>
            <a:prstDash val="sysDot"/>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Tree>
    <p:extLst>
      <p:ext uri="{BB962C8B-B14F-4D97-AF65-F5344CB8AC3E}">
        <p14:creationId xmlns:p14="http://schemas.microsoft.com/office/powerpoint/2010/main" xmlns="" val="2672877058"/>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122883" name="Rectangle 3"/>
          <p:cNvSpPr>
            <a:spLocks noChangeArrowheads="1"/>
          </p:cNvSpPr>
          <p:nvPr/>
        </p:nvSpPr>
        <p:spPr bwMode="auto">
          <a:xfrm>
            <a:off x="3124200" y="6081713"/>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122884"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122885" name="Rectangle 5"/>
          <p:cNvSpPr>
            <a:spLocks noChangeArrowheads="1"/>
          </p:cNvSpPr>
          <p:nvPr/>
        </p:nvSpPr>
        <p:spPr bwMode="auto">
          <a:xfrm>
            <a:off x="3124200" y="6081713"/>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122886" name="Rectangle 6"/>
          <p:cNvSpPr>
            <a:spLocks noChangeArrowheads="1"/>
          </p:cNvSpPr>
          <p:nvPr/>
        </p:nvSpPr>
        <p:spPr bwMode="auto">
          <a:xfrm>
            <a:off x="711200" y="6229350"/>
            <a:ext cx="1828800" cy="514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122887" name="Rectangle 7"/>
          <p:cNvSpPr>
            <a:spLocks noChangeArrowheads="1"/>
          </p:cNvSpPr>
          <p:nvPr/>
        </p:nvSpPr>
        <p:spPr bwMode="auto">
          <a:xfrm>
            <a:off x="3149600" y="6062663"/>
            <a:ext cx="2844800" cy="514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122888" name="Rectangle 8"/>
          <p:cNvSpPr>
            <a:spLocks noGrp="1" noChangeArrowheads="1"/>
          </p:cNvSpPr>
          <p:nvPr>
            <p:ph type="title"/>
          </p:nvPr>
        </p:nvSpPr>
        <p:spPr>
          <a:xfrm>
            <a:off x="914400" y="347663"/>
            <a:ext cx="7315200" cy="1011237"/>
          </a:xfrm>
          <a:noFill/>
          <a:ln/>
        </p:spPr>
        <p:txBody>
          <a:bodyPr/>
          <a:lstStyle/>
          <a:p>
            <a:r>
              <a:rPr lang="en-US"/>
              <a:t>Predicted and Observed Market Shares for A</a:t>
            </a:r>
            <a:r>
              <a:rPr lang="en-US" sz="2400"/>
              <a:t>SSESSOR</a:t>
            </a:r>
          </a:p>
        </p:txBody>
      </p:sp>
      <p:sp>
        <p:nvSpPr>
          <p:cNvPr id="122889" name="Rectangle 9"/>
          <p:cNvSpPr>
            <a:spLocks noGrp="1" noChangeArrowheads="1"/>
          </p:cNvSpPr>
          <p:nvPr>
            <p:ph type="body" idx="1"/>
          </p:nvPr>
        </p:nvSpPr>
        <p:spPr>
          <a:xfrm>
            <a:off x="1058416" y="1480443"/>
            <a:ext cx="7041976" cy="4324821"/>
          </a:xfrm>
          <a:noFill/>
          <a:ln/>
        </p:spPr>
        <p:txBody>
          <a:bodyPr/>
          <a:lstStyle/>
          <a:p>
            <a:pPr marL="0" indent="0" defTabSz="1028700">
              <a:spcAft>
                <a:spcPct val="100000"/>
              </a:spcAft>
              <a:buFont typeface="Wingdings" panose="05000000000000000000" pitchFamily="2" charset="2"/>
              <a:buNone/>
              <a:tabLst>
                <a:tab pos="2757488" algn="l"/>
                <a:tab pos="3051175" algn="dec"/>
                <a:tab pos="3422650" algn="l"/>
                <a:tab pos="3810000" algn="dec"/>
                <a:tab pos="4289425" algn="l"/>
                <a:tab pos="4568825" algn="dec"/>
                <a:tab pos="5048250" algn="l"/>
                <a:tab pos="5435600" algn="dec"/>
                <a:tab pos="5994400" algn="l"/>
                <a:tab pos="6473825" algn="dec"/>
              </a:tabLst>
            </a:pPr>
            <a:r>
              <a:rPr lang="en-US" sz="1400" dirty="0"/>
              <a:t>							</a:t>
            </a:r>
            <a:r>
              <a:rPr lang="en-US" sz="1200" dirty="0"/>
              <a:t>Deviation	  Deviation</a:t>
            </a:r>
            <a:r>
              <a:rPr lang="en-US" sz="1400" dirty="0"/>
              <a:t/>
            </a:r>
            <a:br>
              <a:rPr lang="en-US" sz="1400" dirty="0"/>
            </a:br>
            <a:r>
              <a:rPr lang="en-US" sz="1400" dirty="0"/>
              <a:t> </a:t>
            </a:r>
            <a:r>
              <a:rPr lang="en-US" sz="1200" dirty="0"/>
              <a:t>Product Description 	 Initial 	 Adjusted 	 Actual 	 (Initial –	 (Adjusted –</a:t>
            </a:r>
            <a:br>
              <a:rPr lang="en-US" sz="1200" dirty="0"/>
            </a:br>
            <a:r>
              <a:rPr lang="en-US" sz="1200" dirty="0"/>
              <a:t> 							  Actual)	    Actual)</a:t>
            </a:r>
          </a:p>
          <a:p>
            <a:pPr marL="0" indent="0" defTabSz="1028700">
              <a:spcAft>
                <a:spcPct val="10000"/>
              </a:spcAft>
              <a:buFont typeface="Wingdings" panose="05000000000000000000" pitchFamily="2" charset="2"/>
              <a:buNone/>
              <a:tabLst>
                <a:tab pos="2757488" algn="l"/>
                <a:tab pos="3051175" algn="dec"/>
                <a:tab pos="3422650" algn="l"/>
                <a:tab pos="3810000" algn="dec"/>
                <a:tab pos="4289425" algn="l"/>
                <a:tab pos="4568825" algn="dec"/>
                <a:tab pos="5048250" algn="l"/>
                <a:tab pos="5435600" algn="dec"/>
                <a:tab pos="5994400" algn="l"/>
                <a:tab pos="6473825" algn="dec"/>
              </a:tabLst>
            </a:pPr>
            <a:r>
              <a:rPr lang="en-US" sz="1200" dirty="0"/>
              <a:t>Deodorant		13.3		11.0		10.4	 	2.9	 	0.6</a:t>
            </a:r>
          </a:p>
          <a:p>
            <a:pPr marL="0" indent="0" defTabSz="1028700">
              <a:spcAft>
                <a:spcPct val="10000"/>
              </a:spcAft>
              <a:buFont typeface="Wingdings" panose="05000000000000000000" pitchFamily="2" charset="2"/>
              <a:buNone/>
              <a:tabLst>
                <a:tab pos="2757488" algn="l"/>
                <a:tab pos="3051175" algn="dec"/>
                <a:tab pos="3422650" algn="l"/>
                <a:tab pos="3810000" algn="dec"/>
                <a:tab pos="4289425" algn="l"/>
                <a:tab pos="4568825" algn="dec"/>
                <a:tab pos="5048250" algn="l"/>
                <a:tab pos="5435600" algn="dec"/>
                <a:tab pos="5994400" algn="l"/>
                <a:tab pos="6473825" algn="dec"/>
              </a:tabLst>
            </a:pPr>
            <a:r>
              <a:rPr lang="en-US" sz="1200" dirty="0"/>
              <a:t>Antacid	 	 9.6		10.0		10.5		–0.9		–0.5</a:t>
            </a:r>
          </a:p>
          <a:p>
            <a:pPr marL="0" indent="0" defTabSz="1028700">
              <a:spcAft>
                <a:spcPct val="10000"/>
              </a:spcAft>
              <a:buFont typeface="Wingdings" panose="05000000000000000000" pitchFamily="2" charset="2"/>
              <a:buNone/>
              <a:tabLst>
                <a:tab pos="2757488" algn="l"/>
                <a:tab pos="3051175" algn="dec"/>
                <a:tab pos="3422650" algn="l"/>
                <a:tab pos="3810000" algn="dec"/>
                <a:tab pos="4289425" algn="l"/>
                <a:tab pos="4568825" algn="dec"/>
                <a:tab pos="5048250" algn="l"/>
                <a:tab pos="5435600" algn="dec"/>
                <a:tab pos="5994400" algn="l"/>
                <a:tab pos="6473825" algn="dec"/>
              </a:tabLst>
            </a:pPr>
            <a:r>
              <a:rPr lang="en-US" sz="1200" dirty="0"/>
              <a:t>Shampoo	  	3.0	  	3.0		  3.2		–0.2		–0.2</a:t>
            </a:r>
          </a:p>
          <a:p>
            <a:pPr marL="0" indent="0" defTabSz="1028700">
              <a:spcAft>
                <a:spcPct val="10000"/>
              </a:spcAft>
              <a:buFont typeface="Wingdings" panose="05000000000000000000" pitchFamily="2" charset="2"/>
              <a:buNone/>
              <a:tabLst>
                <a:tab pos="2757488" algn="l"/>
                <a:tab pos="3051175" algn="dec"/>
                <a:tab pos="3422650" algn="l"/>
                <a:tab pos="3810000" algn="dec"/>
                <a:tab pos="4289425" algn="l"/>
                <a:tab pos="4568825" algn="dec"/>
                <a:tab pos="5048250" algn="l"/>
                <a:tab pos="5435600" algn="dec"/>
                <a:tab pos="5994400" algn="l"/>
                <a:tab pos="6473825" algn="dec"/>
              </a:tabLst>
            </a:pPr>
            <a:r>
              <a:rPr lang="en-US" sz="1200" dirty="0"/>
              <a:t>Shampoo	  	1.8	  	1.8		  1.9		–0.1		–0.1</a:t>
            </a:r>
          </a:p>
          <a:p>
            <a:pPr marL="0" indent="0" defTabSz="1028700">
              <a:spcAft>
                <a:spcPct val="10000"/>
              </a:spcAft>
              <a:buFont typeface="Wingdings" panose="05000000000000000000" pitchFamily="2" charset="2"/>
              <a:buNone/>
              <a:tabLst>
                <a:tab pos="2757488" algn="l"/>
                <a:tab pos="3051175" algn="dec"/>
                <a:tab pos="3422650" algn="l"/>
                <a:tab pos="3810000" algn="dec"/>
                <a:tab pos="4289425" algn="l"/>
                <a:tab pos="4568825" algn="dec"/>
                <a:tab pos="5048250" algn="l"/>
                <a:tab pos="5435600" algn="dec"/>
                <a:tab pos="5994400" algn="l"/>
                <a:tab pos="6473825" algn="dec"/>
              </a:tabLst>
            </a:pPr>
            <a:r>
              <a:rPr lang="en-US" sz="1200" dirty="0"/>
              <a:t>Cleaner		12.0		12.0		12.5		–0.5		–0.5</a:t>
            </a:r>
          </a:p>
          <a:p>
            <a:pPr marL="0" indent="0" defTabSz="1028700">
              <a:spcAft>
                <a:spcPct val="10000"/>
              </a:spcAft>
              <a:buFont typeface="Wingdings" panose="05000000000000000000" pitchFamily="2" charset="2"/>
              <a:buNone/>
              <a:tabLst>
                <a:tab pos="2757488" algn="l"/>
                <a:tab pos="3051175" algn="dec"/>
                <a:tab pos="3422650" algn="l"/>
                <a:tab pos="3810000" algn="dec"/>
                <a:tab pos="4289425" algn="l"/>
                <a:tab pos="4568825" algn="dec"/>
                <a:tab pos="5048250" algn="l"/>
                <a:tab pos="5435600" algn="dec"/>
                <a:tab pos="5994400" algn="l"/>
                <a:tab pos="6473825" algn="dec"/>
              </a:tabLst>
            </a:pPr>
            <a:r>
              <a:rPr lang="en-US" sz="1200" dirty="0"/>
              <a:t>Pet Food		17.0		21.0		22.0		–5.0		–1.0</a:t>
            </a:r>
          </a:p>
          <a:p>
            <a:pPr marL="0" indent="0" defTabSz="1028700">
              <a:spcAft>
                <a:spcPct val="10000"/>
              </a:spcAft>
              <a:buFont typeface="Wingdings" panose="05000000000000000000" pitchFamily="2" charset="2"/>
              <a:buNone/>
              <a:tabLst>
                <a:tab pos="2757488" algn="l"/>
                <a:tab pos="3051175" algn="dec"/>
                <a:tab pos="3422650" algn="l"/>
                <a:tab pos="3810000" algn="dec"/>
                <a:tab pos="4289425" algn="l"/>
                <a:tab pos="4568825" algn="dec"/>
                <a:tab pos="5048250" algn="l"/>
                <a:tab pos="5435600" algn="dec"/>
                <a:tab pos="5994400" algn="l"/>
                <a:tab pos="6473825" algn="dec"/>
              </a:tabLst>
            </a:pPr>
            <a:r>
              <a:rPr lang="en-US" sz="1200" dirty="0"/>
              <a:t>Analgesic	 	 3.0		  3.0		  2.0	 	1.0		 1.0</a:t>
            </a:r>
          </a:p>
          <a:p>
            <a:pPr marL="0" indent="0" defTabSz="1028700">
              <a:spcAft>
                <a:spcPct val="10000"/>
              </a:spcAft>
              <a:buFont typeface="Wingdings" panose="05000000000000000000" pitchFamily="2" charset="2"/>
              <a:buNone/>
              <a:tabLst>
                <a:tab pos="2757488" algn="l"/>
                <a:tab pos="3051175" algn="dec"/>
                <a:tab pos="3422650" algn="l"/>
                <a:tab pos="3810000" algn="dec"/>
                <a:tab pos="4289425" algn="l"/>
                <a:tab pos="4568825" algn="dec"/>
                <a:tab pos="5048250" algn="l"/>
                <a:tab pos="5435600" algn="dec"/>
                <a:tab pos="5994400" algn="l"/>
                <a:tab pos="6473825" algn="dec"/>
              </a:tabLst>
            </a:pPr>
            <a:r>
              <a:rPr lang="en-US" sz="1200" dirty="0"/>
              <a:t>Cereal	 	 8.0		  4.3		  4.2	 	3.8		 0.1</a:t>
            </a:r>
          </a:p>
          <a:p>
            <a:pPr marL="0" indent="0" defTabSz="1028700">
              <a:spcAft>
                <a:spcPct val="10000"/>
              </a:spcAft>
              <a:buFont typeface="Wingdings" panose="05000000000000000000" pitchFamily="2" charset="2"/>
              <a:buNone/>
              <a:tabLst>
                <a:tab pos="2757488" algn="l"/>
                <a:tab pos="3051175" algn="dec"/>
                <a:tab pos="3422650" algn="l"/>
                <a:tab pos="3810000" algn="dec"/>
                <a:tab pos="4289425" algn="l"/>
                <a:tab pos="4568825" algn="dec"/>
                <a:tab pos="5048250" algn="l"/>
                <a:tab pos="5435600" algn="dec"/>
                <a:tab pos="5994400" algn="l"/>
                <a:tab pos="6473825" algn="dec"/>
              </a:tabLst>
            </a:pPr>
            <a:r>
              <a:rPr lang="en-US" sz="1200" dirty="0"/>
              <a:t>Shampoo		15.6		15.6		15.6	 	0.0	 	0.0</a:t>
            </a:r>
          </a:p>
          <a:p>
            <a:pPr marL="0" indent="0" defTabSz="1028700">
              <a:spcAft>
                <a:spcPct val="10000"/>
              </a:spcAft>
              <a:buFont typeface="Wingdings" panose="05000000000000000000" pitchFamily="2" charset="2"/>
              <a:buNone/>
              <a:tabLst>
                <a:tab pos="2757488" algn="l"/>
                <a:tab pos="3051175" algn="dec"/>
                <a:tab pos="3422650" algn="l"/>
                <a:tab pos="3810000" algn="dec"/>
                <a:tab pos="4289425" algn="l"/>
                <a:tab pos="4568825" algn="dec"/>
                <a:tab pos="5048250" algn="l"/>
                <a:tab pos="5435600" algn="dec"/>
                <a:tab pos="5994400" algn="l"/>
                <a:tab pos="6473825" algn="dec"/>
              </a:tabLst>
            </a:pPr>
            <a:r>
              <a:rPr lang="en-US" sz="1200" dirty="0"/>
              <a:t>Juice Drink	 	 4.9	  	4.9	 	 5.0		–0.1		–0.1</a:t>
            </a:r>
          </a:p>
          <a:p>
            <a:pPr marL="0" indent="0" defTabSz="1028700">
              <a:spcAft>
                <a:spcPct val="10000"/>
              </a:spcAft>
              <a:buFont typeface="Wingdings" panose="05000000000000000000" pitchFamily="2" charset="2"/>
              <a:buNone/>
              <a:tabLst>
                <a:tab pos="2757488" algn="l"/>
                <a:tab pos="3051175" algn="dec"/>
                <a:tab pos="3422650" algn="l"/>
                <a:tab pos="3810000" algn="dec"/>
                <a:tab pos="4289425" algn="l"/>
                <a:tab pos="4568825" algn="dec"/>
                <a:tab pos="5048250" algn="l"/>
                <a:tab pos="5435600" algn="dec"/>
                <a:tab pos="5994400" algn="l"/>
                <a:tab pos="6473825" algn="dec"/>
              </a:tabLst>
            </a:pPr>
            <a:r>
              <a:rPr lang="en-US" sz="1200" dirty="0"/>
              <a:t>Frozen Food	 	 2.0	  	2.0		  2.2		–0.2		–0.2</a:t>
            </a:r>
          </a:p>
          <a:p>
            <a:pPr marL="0" indent="0" defTabSz="1028700">
              <a:spcAft>
                <a:spcPct val="10000"/>
              </a:spcAft>
              <a:buFont typeface="Wingdings" panose="05000000000000000000" pitchFamily="2" charset="2"/>
              <a:buNone/>
              <a:tabLst>
                <a:tab pos="2757488" algn="l"/>
                <a:tab pos="3051175" algn="dec"/>
                <a:tab pos="3422650" algn="l"/>
                <a:tab pos="3810000" algn="dec"/>
                <a:tab pos="4289425" algn="l"/>
                <a:tab pos="4568825" algn="dec"/>
                <a:tab pos="5048250" algn="l"/>
                <a:tab pos="5435600" algn="dec"/>
                <a:tab pos="5994400" algn="l"/>
                <a:tab pos="6473825" algn="dec"/>
              </a:tabLst>
            </a:pPr>
            <a:r>
              <a:rPr lang="en-US" sz="1200" dirty="0"/>
              <a:t>Cereal		  9.0	  	7.9		  7.2		 1.8	 	0.7</a:t>
            </a:r>
          </a:p>
          <a:p>
            <a:pPr marL="0" indent="0" defTabSz="1028700">
              <a:spcAft>
                <a:spcPct val="75000"/>
              </a:spcAft>
              <a:buFont typeface="Wingdings" panose="05000000000000000000" pitchFamily="2" charset="2"/>
              <a:buNone/>
              <a:tabLst>
                <a:tab pos="2757488" algn="l"/>
                <a:tab pos="3051175" algn="dec"/>
                <a:tab pos="3422650" algn="l"/>
                <a:tab pos="3810000" algn="dec"/>
                <a:tab pos="4289425" algn="l"/>
                <a:tab pos="4568825" algn="dec"/>
                <a:tab pos="5048250" algn="l"/>
                <a:tab pos="5435600" algn="dec"/>
                <a:tab pos="5994400" algn="l"/>
                <a:tab pos="6473825" algn="dec"/>
              </a:tabLst>
            </a:pPr>
            <a:r>
              <a:rPr lang="en-US" sz="1200" dirty="0"/>
              <a:t>Etc.	 	...		...	   	...	  	...		  ...</a:t>
            </a:r>
          </a:p>
          <a:p>
            <a:pPr marL="0" indent="0" defTabSz="1028700">
              <a:spcAft>
                <a:spcPct val="10000"/>
              </a:spcAft>
              <a:buFont typeface="Wingdings" panose="05000000000000000000" pitchFamily="2" charset="2"/>
              <a:buNone/>
              <a:tabLst>
                <a:tab pos="2757488" algn="l"/>
                <a:tab pos="3051175" algn="dec"/>
                <a:tab pos="3422650" algn="l"/>
                <a:tab pos="3810000" algn="dec"/>
                <a:tab pos="4289425" algn="l"/>
                <a:tab pos="4568825" algn="dec"/>
                <a:tab pos="5048250" algn="l"/>
                <a:tab pos="5435600" algn="dec"/>
                <a:tab pos="5994400" algn="l"/>
                <a:tab pos="6473825" algn="dec"/>
              </a:tabLst>
            </a:pPr>
            <a:r>
              <a:rPr lang="en-US" sz="1200" dirty="0"/>
              <a:t>Average	 	 7.9	  	7.5	 	 7.3		 0.6	 	0.2</a:t>
            </a:r>
          </a:p>
          <a:p>
            <a:pPr marL="0" indent="0" defTabSz="1028700">
              <a:spcAft>
                <a:spcPct val="10000"/>
              </a:spcAft>
              <a:buFont typeface="Wingdings" panose="05000000000000000000" pitchFamily="2" charset="2"/>
              <a:buNone/>
              <a:tabLst>
                <a:tab pos="2757488" algn="l"/>
                <a:tab pos="3051175" algn="dec"/>
                <a:tab pos="3422650" algn="l"/>
                <a:tab pos="3810000" algn="dec"/>
                <a:tab pos="4289425" algn="l"/>
                <a:tab pos="4568825" algn="dec"/>
                <a:tab pos="5048250" algn="l"/>
                <a:tab pos="5435600" algn="dec"/>
                <a:tab pos="5994400" algn="l"/>
                <a:tab pos="6473825" algn="dec"/>
              </a:tabLst>
            </a:pPr>
            <a:r>
              <a:rPr lang="en-US" sz="1200" dirty="0"/>
              <a:t>Average Absolute Deviation	    —		—	   —	 	1.5	 	0.6</a:t>
            </a:r>
          </a:p>
          <a:p>
            <a:pPr marL="0" indent="0" defTabSz="1028700">
              <a:spcAft>
                <a:spcPct val="100000"/>
              </a:spcAft>
              <a:buFont typeface="Wingdings" panose="05000000000000000000" pitchFamily="2" charset="2"/>
              <a:buNone/>
              <a:tabLst>
                <a:tab pos="2757488" algn="l"/>
                <a:tab pos="3051175" algn="dec"/>
                <a:tab pos="3422650" algn="l"/>
                <a:tab pos="3810000" algn="dec"/>
                <a:tab pos="4289425" algn="l"/>
                <a:tab pos="4568825" algn="dec"/>
                <a:tab pos="5048250" algn="l"/>
                <a:tab pos="5435600" algn="dec"/>
                <a:tab pos="5994400" algn="l"/>
                <a:tab pos="6473825" algn="dec"/>
              </a:tabLst>
            </a:pPr>
            <a:r>
              <a:rPr lang="en-US" sz="1200" dirty="0"/>
              <a:t>Standard Deviation of Differences	    —		—	  	  —	 	2.0		 1.0		</a:t>
            </a:r>
          </a:p>
        </p:txBody>
      </p:sp>
      <p:sp>
        <p:nvSpPr>
          <p:cNvPr id="122890" name="Line 10"/>
          <p:cNvSpPr>
            <a:spLocks noChangeShapeType="1"/>
          </p:cNvSpPr>
          <p:nvPr/>
        </p:nvSpPr>
        <p:spPr bwMode="auto">
          <a:xfrm>
            <a:off x="1073150" y="2204864"/>
            <a:ext cx="6985000" cy="0"/>
          </a:xfrm>
          <a:prstGeom prst="line">
            <a:avLst/>
          </a:prstGeom>
          <a:noFill/>
          <a:ln w="25400">
            <a:solidFill>
              <a:schemeClr val="accent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122891" name="Line 11"/>
          <p:cNvSpPr>
            <a:spLocks noChangeShapeType="1"/>
          </p:cNvSpPr>
          <p:nvPr/>
        </p:nvSpPr>
        <p:spPr bwMode="auto">
          <a:xfrm>
            <a:off x="1073150" y="1484784"/>
            <a:ext cx="6985000" cy="0"/>
          </a:xfrm>
          <a:prstGeom prst="line">
            <a:avLst/>
          </a:prstGeom>
          <a:noFill/>
          <a:ln w="25400">
            <a:solidFill>
              <a:schemeClr val="accent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122892" name="Line 12"/>
          <p:cNvSpPr>
            <a:spLocks noChangeShapeType="1"/>
          </p:cNvSpPr>
          <p:nvPr/>
        </p:nvSpPr>
        <p:spPr bwMode="auto">
          <a:xfrm>
            <a:off x="1073150" y="5517232"/>
            <a:ext cx="6985000" cy="0"/>
          </a:xfrm>
          <a:prstGeom prst="line">
            <a:avLst/>
          </a:prstGeom>
          <a:noFill/>
          <a:ln w="25400">
            <a:solidFill>
              <a:schemeClr val="accent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xmlns="" val="2599474266"/>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548867"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548868"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548869"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548870" name="Rectangle 6"/>
          <p:cNvSpPr>
            <a:spLocks noChangeArrowheads="1"/>
          </p:cNvSpPr>
          <p:nvPr/>
        </p:nvSpPr>
        <p:spPr bwMode="auto">
          <a:xfrm>
            <a:off x="711200" y="6229350"/>
            <a:ext cx="1828800" cy="514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548871" name="Rectangle 7"/>
          <p:cNvSpPr>
            <a:spLocks noChangeArrowheads="1"/>
          </p:cNvSpPr>
          <p:nvPr/>
        </p:nvSpPr>
        <p:spPr bwMode="auto">
          <a:xfrm>
            <a:off x="3149600" y="6229350"/>
            <a:ext cx="2844800" cy="514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548872" name="Rectangle 8"/>
          <p:cNvSpPr>
            <a:spLocks noChangeArrowheads="1"/>
          </p:cNvSpPr>
          <p:nvPr/>
        </p:nvSpPr>
        <p:spPr bwMode="auto">
          <a:xfrm>
            <a:off x="711200" y="6229350"/>
            <a:ext cx="1828800" cy="514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548873" name="Rectangle 9"/>
          <p:cNvSpPr>
            <a:spLocks noChangeArrowheads="1"/>
          </p:cNvSpPr>
          <p:nvPr/>
        </p:nvSpPr>
        <p:spPr bwMode="auto">
          <a:xfrm>
            <a:off x="3149600" y="6229350"/>
            <a:ext cx="2844800" cy="514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548874" name="Rectangle 10"/>
          <p:cNvSpPr>
            <a:spLocks noGrp="1" noChangeArrowheads="1"/>
          </p:cNvSpPr>
          <p:nvPr>
            <p:ph type="title"/>
          </p:nvPr>
        </p:nvSpPr>
        <p:spPr>
          <a:xfrm>
            <a:off x="467544" y="295276"/>
            <a:ext cx="6324600" cy="971550"/>
          </a:xfrm>
          <a:noFill/>
          <a:ln/>
        </p:spPr>
        <p:txBody>
          <a:bodyPr/>
          <a:lstStyle/>
          <a:p>
            <a:r>
              <a:rPr lang="en-US" dirty="0"/>
              <a:t>Recap</a:t>
            </a:r>
          </a:p>
        </p:txBody>
      </p:sp>
      <p:sp>
        <p:nvSpPr>
          <p:cNvPr id="548875" name="Rectangle 11"/>
          <p:cNvSpPr>
            <a:spLocks noGrp="1" noChangeArrowheads="1"/>
          </p:cNvSpPr>
          <p:nvPr>
            <p:ph type="body" idx="1"/>
          </p:nvPr>
        </p:nvSpPr>
        <p:spPr>
          <a:xfrm>
            <a:off x="685800" y="1337060"/>
            <a:ext cx="6796087" cy="3619500"/>
          </a:xfrm>
          <a:noFill/>
          <a:ln/>
        </p:spPr>
        <p:txBody>
          <a:bodyPr/>
          <a:lstStyle/>
          <a:p>
            <a:pPr>
              <a:lnSpc>
                <a:spcPct val="100000"/>
              </a:lnSpc>
              <a:spcAft>
                <a:spcPct val="125000"/>
              </a:spcAft>
            </a:pPr>
            <a:r>
              <a:rPr lang="en-US" sz="1800" dirty="0"/>
              <a:t>Judgmental methods and Chain ratio approach can be applied in a wide range of forecasting situations. </a:t>
            </a:r>
          </a:p>
          <a:p>
            <a:pPr>
              <a:lnSpc>
                <a:spcPct val="100000"/>
              </a:lnSpc>
              <a:spcAft>
                <a:spcPct val="125000"/>
              </a:spcAft>
            </a:pPr>
            <a:r>
              <a:rPr lang="en-US" sz="1800" dirty="0"/>
              <a:t>Bass diffusion model is useful for forecasting the adoptions of a new to the world product (e.g., a new technology or trend)</a:t>
            </a:r>
          </a:p>
          <a:p>
            <a:pPr>
              <a:lnSpc>
                <a:spcPct val="100000"/>
              </a:lnSpc>
              <a:spcAft>
                <a:spcPct val="125000"/>
              </a:spcAft>
            </a:pPr>
            <a:r>
              <a:rPr lang="en-US" sz="1800" dirty="0"/>
              <a:t>Pre-test market models are useful for forecasting products that have repeat purchase potential (e.g., consumer packaged goods).</a:t>
            </a:r>
          </a:p>
        </p:txBody>
      </p:sp>
    </p:spTree>
    <p:extLst>
      <p:ext uri="{BB962C8B-B14F-4D97-AF65-F5344CB8AC3E}">
        <p14:creationId xmlns:p14="http://schemas.microsoft.com/office/powerpoint/2010/main" xmlns="" val="172802133"/>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GB" altLang="de-DE" dirty="0"/>
              <a:t>Review questions</a:t>
            </a:r>
          </a:p>
        </p:txBody>
      </p:sp>
      <p:sp>
        <p:nvSpPr>
          <p:cNvPr id="31747" name="Content Placeholder 2"/>
          <p:cNvSpPr>
            <a:spLocks noGrp="1"/>
          </p:cNvSpPr>
          <p:nvPr>
            <p:ph idx="1"/>
          </p:nvPr>
        </p:nvSpPr>
        <p:spPr/>
        <p:txBody>
          <a:bodyPr/>
          <a:lstStyle/>
          <a:p>
            <a:r>
              <a:rPr lang="en-GB" dirty="0"/>
              <a:t>Why is Sales Forecasting so important? Discuss the various methods of Sales Forecasting and use examples to illustrate your answers.</a:t>
            </a:r>
          </a:p>
          <a:p>
            <a:pPr lvl="0"/>
            <a:endParaRPr lang="en-GB" dirty="0"/>
          </a:p>
          <a:p>
            <a:pPr lvl="0"/>
            <a:r>
              <a:rPr lang="en-GB" dirty="0"/>
              <a:t>How can the process of product development be planned? How can the success during the various stages be tested? </a:t>
            </a:r>
          </a:p>
          <a:p>
            <a:pPr lvl="0"/>
            <a:endParaRPr lang="en-GB" dirty="0"/>
          </a:p>
          <a:p>
            <a:pPr lvl="0"/>
            <a:r>
              <a:rPr lang="en-GB" dirty="0"/>
              <a:t>How can the Bass Model be used for Marketing Decisions? </a:t>
            </a:r>
            <a:r>
              <a:rPr lang="en-GB"/>
              <a:t>Use theoretical frameworks and examples to illustrate your answer.</a:t>
            </a:r>
          </a:p>
          <a:p>
            <a:endParaRPr lang="en-GB" dirty="0"/>
          </a:p>
          <a:p>
            <a:endParaRPr lang="en-GB" altLang="de-DE" dirty="0"/>
          </a:p>
        </p:txBody>
      </p:sp>
    </p:spTree>
    <p:extLst>
      <p:ext uri="{BB962C8B-B14F-4D97-AF65-F5344CB8AC3E}">
        <p14:creationId xmlns:p14="http://schemas.microsoft.com/office/powerpoint/2010/main" xmlns="" val="27853487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Lab session</a:t>
            </a:r>
            <a:endParaRPr lang="en-GB" dirty="0"/>
          </a:p>
        </p:txBody>
      </p:sp>
      <p:sp>
        <p:nvSpPr>
          <p:cNvPr id="3" name="Content Placeholder 2"/>
          <p:cNvSpPr>
            <a:spLocks noGrp="1"/>
          </p:cNvSpPr>
          <p:nvPr>
            <p:ph idx="1"/>
          </p:nvPr>
        </p:nvSpPr>
        <p:spPr/>
        <p:txBody>
          <a:bodyPr/>
          <a:lstStyle/>
          <a:p>
            <a:r>
              <a:rPr lang="en-GB" dirty="0" smtClean="0"/>
              <a:t>The ‘case’ folder in </a:t>
            </a:r>
            <a:r>
              <a:rPr lang="en-GB" dirty="0" err="1" smtClean="0"/>
              <a:t>Surreylearn</a:t>
            </a:r>
            <a:endParaRPr lang="en-GB" dirty="0" smtClean="0"/>
          </a:p>
          <a:p>
            <a:r>
              <a:rPr lang="en-GB" dirty="0" smtClean="0"/>
              <a:t>Go through the ‘week 6 lab session tasks.docx’ file</a:t>
            </a:r>
          </a:p>
          <a:p>
            <a:r>
              <a:rPr lang="en-GB" dirty="0" smtClean="0"/>
              <a:t>Explore the template for various forecasting methods including MA, SES, regression, and Bass model.</a:t>
            </a:r>
            <a:endParaRPr lang="en-GB" dirty="0"/>
          </a:p>
        </p:txBody>
      </p:sp>
    </p:spTree>
    <p:extLst>
      <p:ext uri="{BB962C8B-B14F-4D97-AF65-F5344CB8AC3E}">
        <p14:creationId xmlns:p14="http://schemas.microsoft.com/office/powerpoint/2010/main" xmlns="" val="3257357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Simple Exponential Smoothing (SES)</a:t>
            </a:r>
            <a:br>
              <a:rPr lang="en-GB" dirty="0"/>
            </a:br>
            <a:endParaRPr lang="en-GB" dirty="0"/>
          </a:p>
        </p:txBody>
      </p:sp>
      <mc:AlternateContent xmlns:mc="http://schemas.openxmlformats.org/markup-compatibility/2006">
        <mc:Choice xmlns:a14="http://schemas.microsoft.com/office/drawing/2010/main" xmlns="" Requires="a14">
          <p:sp>
            <p:nvSpPr>
              <p:cNvPr id="3" name="Content Placeholder 2"/>
              <p:cNvSpPr>
                <a:spLocks noGrp="1"/>
              </p:cNvSpPr>
              <p:nvPr>
                <p:ph idx="1"/>
              </p:nvPr>
            </p:nvSpPr>
            <p:spPr/>
            <p:txBody>
              <a:bodyPr/>
              <a:lstStyle/>
              <a:p>
                <a:pPr marL="0" indent="0">
                  <a:buNone/>
                </a:pPr>
                <a:r>
                  <a:rPr lang="en-GB" dirty="0" smtClean="0">
                    <a:solidFill>
                      <a:schemeClr val="tx1"/>
                    </a:solidFill>
                  </a:rPr>
                  <a:t>The forecast in the future depends on the </a:t>
                </a:r>
                <a:r>
                  <a:rPr lang="en-GB" dirty="0">
                    <a:solidFill>
                      <a:srgbClr val="7030A0"/>
                    </a:solidFill>
                  </a:rPr>
                  <a:t>forecast</a:t>
                </a:r>
                <a:r>
                  <a:rPr lang="en-GB" dirty="0">
                    <a:solidFill>
                      <a:schemeClr val="tx1"/>
                    </a:solidFill>
                  </a:rPr>
                  <a:t> we made previously and the </a:t>
                </a:r>
                <a:r>
                  <a:rPr lang="en-GB" dirty="0">
                    <a:solidFill>
                      <a:srgbClr val="7030A0"/>
                    </a:solidFill>
                  </a:rPr>
                  <a:t>error</a:t>
                </a:r>
                <a:r>
                  <a:rPr lang="en-GB" dirty="0">
                    <a:solidFill>
                      <a:schemeClr val="tx1"/>
                    </a:solidFill>
                  </a:rPr>
                  <a:t> we made previously.</a:t>
                </a:r>
              </a:p>
              <a:p>
                <a:pPr marL="0" indent="0">
                  <a:buNone/>
                </a:pPr>
                <a:endParaRPr lang="en-GB" dirty="0"/>
              </a:p>
              <a:p>
                <a:pPr marL="0" indent="0">
                  <a:buNone/>
                </a:pPr>
                <a14:m>
                  <m:oMathPara xmlns:m="http://schemas.openxmlformats.org/officeDocument/2006/math">
                    <m:oMathParaPr>
                      <m:jc m:val="centerGroup"/>
                    </m:oMathParaPr>
                    <m:oMath xmlns:m="http://schemas.openxmlformats.org/officeDocument/2006/math">
                      <m:sSub>
                        <m:sSubPr>
                          <m:ctrlPr>
                            <a:rPr lang="en-GB" altLang="en-US" i="1">
                              <a:solidFill>
                                <a:srgbClr val="C00000"/>
                              </a:solidFill>
                              <a:latin typeface="Cambria Math" panose="02040503050406030204" pitchFamily="18" charset="0"/>
                            </a:rPr>
                          </m:ctrlPr>
                        </m:sSubPr>
                        <m:e>
                          <m:r>
                            <m:rPr>
                              <m:nor/>
                            </m:rPr>
                            <a:rPr lang="en-GB" altLang="en-US" b="0" i="1" smtClean="0">
                              <a:solidFill>
                                <a:srgbClr val="C00000"/>
                              </a:solidFill>
                              <a:latin typeface="Cambria Math" panose="02040503050406030204" pitchFamily="18" charset="0"/>
                            </a:rPr>
                            <m:t>error</m:t>
                          </m:r>
                          <m:r>
                            <m:rPr>
                              <m:nor/>
                            </m:rPr>
                            <a:rPr lang="en-US" altLang="en-US" dirty="0">
                              <a:solidFill>
                                <a:srgbClr val="C00000"/>
                              </a:solidFill>
                            </a:rPr>
                            <m:t> </m:t>
                          </m:r>
                        </m:e>
                        <m:sub>
                          <m:r>
                            <a:rPr lang="en-GB" altLang="en-US" i="1">
                              <a:solidFill>
                                <a:srgbClr val="C00000"/>
                              </a:solidFill>
                              <a:latin typeface="Cambria Math" panose="02040503050406030204" pitchFamily="18" charset="0"/>
                            </a:rPr>
                            <m:t>𝑡</m:t>
                          </m:r>
                          <m:r>
                            <a:rPr lang="en-GB" altLang="en-US" b="0" i="1" smtClean="0">
                              <a:solidFill>
                                <a:srgbClr val="C00000"/>
                              </a:solidFill>
                              <a:latin typeface="Cambria Math" panose="02040503050406030204" pitchFamily="18" charset="0"/>
                            </a:rPr>
                            <m:t>−1</m:t>
                          </m:r>
                        </m:sub>
                      </m:sSub>
                      <m:r>
                        <a:rPr lang="en-GB" altLang="en-US" i="1">
                          <a:solidFill>
                            <a:srgbClr val="C00000"/>
                          </a:solidFill>
                          <a:latin typeface="Cambria Math" panose="02040503050406030204" pitchFamily="18" charset="0"/>
                        </a:rPr>
                        <m:t>=</m:t>
                      </m:r>
                      <m:sSub>
                        <m:sSubPr>
                          <m:ctrlPr>
                            <a:rPr lang="en-GB" altLang="en-US" i="1">
                              <a:solidFill>
                                <a:srgbClr val="C00000"/>
                              </a:solidFill>
                              <a:latin typeface="Cambria Math" panose="02040503050406030204" pitchFamily="18" charset="0"/>
                            </a:rPr>
                          </m:ctrlPr>
                        </m:sSubPr>
                        <m:e>
                          <m:r>
                            <a:rPr lang="en-GB" altLang="en-US" i="1">
                              <a:solidFill>
                                <a:srgbClr val="C00000"/>
                              </a:solidFill>
                              <a:latin typeface="Cambria Math" panose="02040503050406030204" pitchFamily="18" charset="0"/>
                            </a:rPr>
                            <m:t>𝐴</m:t>
                          </m:r>
                        </m:e>
                        <m:sub>
                          <m:r>
                            <a:rPr lang="en-GB" altLang="en-US" i="1">
                              <a:solidFill>
                                <a:srgbClr val="C00000"/>
                              </a:solidFill>
                              <a:latin typeface="Cambria Math" panose="02040503050406030204" pitchFamily="18" charset="0"/>
                            </a:rPr>
                            <m:t>𝑡</m:t>
                          </m:r>
                          <m:r>
                            <a:rPr lang="en-GB" altLang="en-US" i="1">
                              <a:solidFill>
                                <a:srgbClr val="C00000"/>
                              </a:solidFill>
                              <a:latin typeface="Cambria Math" panose="02040503050406030204" pitchFamily="18" charset="0"/>
                            </a:rPr>
                            <m:t>−1</m:t>
                          </m:r>
                        </m:sub>
                      </m:sSub>
                      <m:r>
                        <a:rPr lang="en-GB" altLang="en-US" b="0" i="1" smtClean="0">
                          <a:solidFill>
                            <a:srgbClr val="C00000"/>
                          </a:solidFill>
                          <a:latin typeface="Cambria Math" panose="02040503050406030204" pitchFamily="18" charset="0"/>
                        </a:rPr>
                        <m:t>−</m:t>
                      </m:r>
                      <m:sSub>
                        <m:sSubPr>
                          <m:ctrlPr>
                            <a:rPr lang="en-GB" altLang="en-US" i="1">
                              <a:solidFill>
                                <a:srgbClr val="C00000"/>
                              </a:solidFill>
                              <a:latin typeface="Cambria Math" panose="02040503050406030204" pitchFamily="18" charset="0"/>
                            </a:rPr>
                          </m:ctrlPr>
                        </m:sSubPr>
                        <m:e>
                          <m:r>
                            <a:rPr lang="en-GB" altLang="en-US" b="0" i="1" smtClean="0">
                              <a:solidFill>
                                <a:srgbClr val="C00000"/>
                              </a:solidFill>
                              <a:latin typeface="Cambria Math" panose="02040503050406030204" pitchFamily="18" charset="0"/>
                            </a:rPr>
                            <m:t>𝐹</m:t>
                          </m:r>
                        </m:e>
                        <m:sub>
                          <m:r>
                            <a:rPr lang="en-GB" altLang="en-US" i="1">
                              <a:solidFill>
                                <a:srgbClr val="C00000"/>
                              </a:solidFill>
                              <a:latin typeface="Cambria Math" panose="02040503050406030204" pitchFamily="18" charset="0"/>
                            </a:rPr>
                            <m:t>𝑡</m:t>
                          </m:r>
                          <m:r>
                            <a:rPr lang="en-GB" altLang="en-US" i="1">
                              <a:solidFill>
                                <a:srgbClr val="C00000"/>
                              </a:solidFill>
                              <a:latin typeface="Cambria Math" panose="02040503050406030204" pitchFamily="18" charset="0"/>
                            </a:rPr>
                            <m:t>−1</m:t>
                          </m:r>
                        </m:sub>
                      </m:sSub>
                    </m:oMath>
                  </m:oMathPara>
                </a14:m>
                <a:endParaRPr lang="en-GB" altLang="en-US" dirty="0">
                  <a:solidFill>
                    <a:srgbClr val="C00000"/>
                  </a:solidFill>
                </a:endParaRPr>
              </a:p>
              <a:p>
                <a:pPr marL="0" indent="0" algn="ctr">
                  <a:buNone/>
                </a:pPr>
                <a14:m>
                  <m:oMath xmlns:m="http://schemas.openxmlformats.org/officeDocument/2006/math">
                    <m:sSub>
                      <m:sSubPr>
                        <m:ctrlPr>
                          <a:rPr lang="en-GB" altLang="en-US" i="1">
                            <a:solidFill>
                              <a:srgbClr val="C00000"/>
                            </a:solidFill>
                            <a:latin typeface="Cambria Math" panose="02040503050406030204" pitchFamily="18" charset="0"/>
                          </a:rPr>
                        </m:ctrlPr>
                      </m:sSubPr>
                      <m:e>
                        <m:r>
                          <m:rPr>
                            <m:nor/>
                          </m:rPr>
                          <a:rPr lang="en-GB" altLang="en-US" b="0" i="1" smtClean="0">
                            <a:solidFill>
                              <a:srgbClr val="C00000"/>
                            </a:solidFill>
                            <a:latin typeface="Cambria Math" panose="02040503050406030204" pitchFamily="18" charset="0"/>
                          </a:rPr>
                          <m:t>F</m:t>
                        </m:r>
                        <m:r>
                          <m:rPr>
                            <m:nor/>
                          </m:rPr>
                          <a:rPr lang="en-US" altLang="en-US" dirty="0">
                            <a:solidFill>
                              <a:srgbClr val="C00000"/>
                            </a:solidFill>
                          </a:rPr>
                          <m:t> </m:t>
                        </m:r>
                      </m:e>
                      <m:sub>
                        <m:r>
                          <a:rPr lang="en-GB" altLang="en-US" i="1">
                            <a:solidFill>
                              <a:srgbClr val="C00000"/>
                            </a:solidFill>
                            <a:latin typeface="Cambria Math" panose="02040503050406030204" pitchFamily="18" charset="0"/>
                          </a:rPr>
                          <m:t>𝑡</m:t>
                        </m:r>
                      </m:sub>
                    </m:sSub>
                    <m:r>
                      <a:rPr lang="en-GB" altLang="en-US" i="1">
                        <a:solidFill>
                          <a:srgbClr val="C00000"/>
                        </a:solidFill>
                        <a:latin typeface="Cambria Math" panose="02040503050406030204" pitchFamily="18" charset="0"/>
                      </a:rPr>
                      <m:t>=</m:t>
                    </m:r>
                    <m:sSub>
                      <m:sSubPr>
                        <m:ctrlPr>
                          <a:rPr lang="en-GB" altLang="en-US" i="1">
                            <a:solidFill>
                              <a:srgbClr val="C00000"/>
                            </a:solidFill>
                            <a:latin typeface="Cambria Math" panose="02040503050406030204" pitchFamily="18" charset="0"/>
                          </a:rPr>
                        </m:ctrlPr>
                      </m:sSubPr>
                      <m:e>
                        <m:r>
                          <a:rPr lang="en-GB" altLang="en-US" i="1">
                            <a:solidFill>
                              <a:srgbClr val="C00000"/>
                            </a:solidFill>
                            <a:latin typeface="Cambria Math" panose="02040503050406030204" pitchFamily="18" charset="0"/>
                          </a:rPr>
                          <m:t>𝐹</m:t>
                        </m:r>
                      </m:e>
                      <m:sub>
                        <m:r>
                          <a:rPr lang="en-GB" altLang="en-US" i="1">
                            <a:solidFill>
                              <a:srgbClr val="C00000"/>
                            </a:solidFill>
                            <a:latin typeface="Cambria Math" panose="02040503050406030204" pitchFamily="18" charset="0"/>
                          </a:rPr>
                          <m:t>𝑡</m:t>
                        </m:r>
                        <m:r>
                          <a:rPr lang="en-GB" altLang="en-US" i="1">
                            <a:solidFill>
                              <a:srgbClr val="C00000"/>
                            </a:solidFill>
                            <a:latin typeface="Cambria Math" panose="02040503050406030204" pitchFamily="18" charset="0"/>
                          </a:rPr>
                          <m:t>−1</m:t>
                        </m:r>
                      </m:sub>
                    </m:sSub>
                    <m:r>
                      <a:rPr lang="en-GB" altLang="en-US" b="0" i="1" smtClean="0">
                        <a:solidFill>
                          <a:srgbClr val="C00000"/>
                        </a:solidFill>
                        <a:latin typeface="Cambria Math" panose="02040503050406030204" pitchFamily="18" charset="0"/>
                      </a:rPr>
                      <m:t>+</m:t>
                    </m:r>
                    <m:r>
                      <a:rPr lang="en-GB" altLang="en-US" b="0" i="1" smtClean="0">
                        <a:solidFill>
                          <a:srgbClr val="C00000"/>
                        </a:solidFill>
                        <a:latin typeface="Cambria Math" panose="02040503050406030204" pitchFamily="18" charset="0"/>
                      </a:rPr>
                      <m:t>𝑎</m:t>
                    </m:r>
                    <m:r>
                      <a:rPr lang="en-GB" altLang="en-US" b="0" i="1" smtClean="0">
                        <a:solidFill>
                          <a:srgbClr val="C00000"/>
                        </a:solidFill>
                        <a:latin typeface="Cambria Math" panose="02040503050406030204" pitchFamily="18" charset="0"/>
                      </a:rPr>
                      <m:t>∗</m:t>
                    </m:r>
                    <m:sSub>
                      <m:sSubPr>
                        <m:ctrlPr>
                          <a:rPr lang="en-GB" altLang="en-US" i="1">
                            <a:solidFill>
                              <a:srgbClr val="C00000"/>
                            </a:solidFill>
                            <a:latin typeface="Cambria Math" panose="02040503050406030204" pitchFamily="18" charset="0"/>
                          </a:rPr>
                        </m:ctrlPr>
                      </m:sSubPr>
                      <m:e>
                        <m:r>
                          <m:rPr>
                            <m:nor/>
                          </m:rPr>
                          <a:rPr lang="en-GB" altLang="en-US" i="1">
                            <a:solidFill>
                              <a:srgbClr val="C00000"/>
                            </a:solidFill>
                            <a:latin typeface="Cambria Math" panose="02040503050406030204" pitchFamily="18" charset="0"/>
                          </a:rPr>
                          <m:t>error</m:t>
                        </m:r>
                        <m:r>
                          <m:rPr>
                            <m:nor/>
                          </m:rPr>
                          <a:rPr lang="en-US" altLang="en-US" dirty="0">
                            <a:solidFill>
                              <a:srgbClr val="C00000"/>
                            </a:solidFill>
                          </a:rPr>
                          <m:t> </m:t>
                        </m:r>
                      </m:e>
                      <m:sub>
                        <m:r>
                          <a:rPr lang="en-GB" altLang="en-US" i="1">
                            <a:solidFill>
                              <a:srgbClr val="C00000"/>
                            </a:solidFill>
                            <a:latin typeface="Cambria Math" panose="02040503050406030204" pitchFamily="18" charset="0"/>
                          </a:rPr>
                          <m:t>𝑡</m:t>
                        </m:r>
                        <m:r>
                          <a:rPr lang="en-GB" altLang="en-US" i="1">
                            <a:solidFill>
                              <a:srgbClr val="C00000"/>
                            </a:solidFill>
                            <a:latin typeface="Cambria Math" panose="02040503050406030204" pitchFamily="18" charset="0"/>
                          </a:rPr>
                          <m:t>−1</m:t>
                        </m:r>
                      </m:sub>
                    </m:sSub>
                  </m:oMath>
                </a14:m>
                <a:r>
                  <a:rPr lang="en-GB" dirty="0"/>
                  <a:t>, </a:t>
                </a:r>
                <a14:m>
                  <m:oMath xmlns:m="http://schemas.openxmlformats.org/officeDocument/2006/math">
                    <m:r>
                      <a:rPr lang="en-GB" altLang="en-US" i="1">
                        <a:solidFill>
                          <a:srgbClr val="C00000"/>
                        </a:solidFill>
                        <a:latin typeface="Cambria Math" panose="02040503050406030204" pitchFamily="18" charset="0"/>
                      </a:rPr>
                      <m:t>𝑎</m:t>
                    </m:r>
                    <m:r>
                      <a:rPr lang="en-GB" altLang="en-US" i="1">
                        <a:solidFill>
                          <a:srgbClr val="C00000"/>
                        </a:solidFill>
                        <a:latin typeface="Cambria Math" panose="02040503050406030204" pitchFamily="18" charset="0"/>
                        <a:ea typeface="Cambria Math" panose="02040503050406030204" pitchFamily="18" charset="0"/>
                      </a:rPr>
                      <m:t>𝜖</m:t>
                    </m:r>
                    <m:r>
                      <a:rPr lang="en-GB" altLang="en-US" i="1">
                        <a:solidFill>
                          <a:srgbClr val="C00000"/>
                        </a:solidFill>
                        <a:latin typeface="Cambria Math" panose="02040503050406030204" pitchFamily="18" charset="0"/>
                        <a:ea typeface="Cambria Math" panose="02040503050406030204" pitchFamily="18" charset="0"/>
                      </a:rPr>
                      <m:t>[0,1]</m:t>
                    </m:r>
                  </m:oMath>
                </a14:m>
                <a:endParaRPr lang="en-GB" dirty="0"/>
              </a:p>
              <a:p>
                <a:pPr marL="0" indent="0" algn="ctr">
                  <a:buNone/>
                </a:pPr>
                <a:endParaRPr lang="en-GB" dirty="0"/>
              </a:p>
              <a:p>
                <a:pPr marL="0" indent="0" algn="ctr">
                  <a:buNone/>
                </a:pPr>
                <a14:m>
                  <m:oMathPara xmlns:m="http://schemas.openxmlformats.org/officeDocument/2006/math">
                    <m:oMathParaPr>
                      <m:jc m:val="centerGroup"/>
                    </m:oMathParaPr>
                    <m:oMath xmlns:m="http://schemas.openxmlformats.org/officeDocument/2006/math">
                      <m:sSub>
                        <m:sSubPr>
                          <m:ctrlPr>
                            <a:rPr lang="en-GB" altLang="en-US" i="1" smtClean="0">
                              <a:solidFill>
                                <a:srgbClr val="0000FF"/>
                              </a:solidFill>
                              <a:latin typeface="Cambria Math" panose="02040503050406030204" pitchFamily="18" charset="0"/>
                            </a:rPr>
                          </m:ctrlPr>
                        </m:sSubPr>
                        <m:e>
                          <m:r>
                            <a:rPr lang="en-GB" altLang="en-US" i="1">
                              <a:solidFill>
                                <a:srgbClr val="0000FF"/>
                              </a:solidFill>
                              <a:latin typeface="Cambria Math" panose="02040503050406030204" pitchFamily="18" charset="0"/>
                            </a:rPr>
                            <m:t>𝐹</m:t>
                          </m:r>
                        </m:e>
                        <m:sub>
                          <m:r>
                            <a:rPr lang="en-GB" altLang="en-US" i="1">
                              <a:solidFill>
                                <a:srgbClr val="0000FF"/>
                              </a:solidFill>
                              <a:latin typeface="Cambria Math" panose="02040503050406030204" pitchFamily="18" charset="0"/>
                            </a:rPr>
                            <m:t>𝑡</m:t>
                          </m:r>
                          <m:r>
                            <a:rPr lang="en-GB" altLang="en-US" i="1">
                              <a:solidFill>
                                <a:srgbClr val="0000FF"/>
                              </a:solidFill>
                              <a:latin typeface="Cambria Math" panose="02040503050406030204" pitchFamily="18" charset="0"/>
                            </a:rPr>
                            <m:t>−1</m:t>
                          </m:r>
                        </m:sub>
                      </m:sSub>
                      <m:r>
                        <a:rPr lang="en-GB" altLang="en-US" b="0" i="1" smtClean="0">
                          <a:solidFill>
                            <a:srgbClr val="0000FF"/>
                          </a:solidFill>
                          <a:latin typeface="Cambria Math" panose="02040503050406030204" pitchFamily="18" charset="0"/>
                        </a:rPr>
                        <m:t>=100, </m:t>
                      </m:r>
                      <m:sSub>
                        <m:sSubPr>
                          <m:ctrlPr>
                            <a:rPr lang="en-GB" altLang="en-US" i="1">
                              <a:solidFill>
                                <a:srgbClr val="0000FF"/>
                              </a:solidFill>
                              <a:latin typeface="Cambria Math" panose="02040503050406030204" pitchFamily="18" charset="0"/>
                            </a:rPr>
                          </m:ctrlPr>
                        </m:sSubPr>
                        <m:e>
                          <m:r>
                            <a:rPr lang="en-GB" altLang="en-US" i="1">
                              <a:solidFill>
                                <a:srgbClr val="0000FF"/>
                              </a:solidFill>
                              <a:latin typeface="Cambria Math" panose="02040503050406030204" pitchFamily="18" charset="0"/>
                            </a:rPr>
                            <m:t>𝐴</m:t>
                          </m:r>
                        </m:e>
                        <m:sub>
                          <m:r>
                            <a:rPr lang="en-GB" altLang="en-US" i="1">
                              <a:solidFill>
                                <a:srgbClr val="0000FF"/>
                              </a:solidFill>
                              <a:latin typeface="Cambria Math" panose="02040503050406030204" pitchFamily="18" charset="0"/>
                            </a:rPr>
                            <m:t>𝑡</m:t>
                          </m:r>
                          <m:r>
                            <a:rPr lang="en-GB" altLang="en-US" i="1">
                              <a:solidFill>
                                <a:srgbClr val="0000FF"/>
                              </a:solidFill>
                              <a:latin typeface="Cambria Math" panose="02040503050406030204" pitchFamily="18" charset="0"/>
                            </a:rPr>
                            <m:t>−1</m:t>
                          </m:r>
                        </m:sub>
                      </m:sSub>
                      <m:r>
                        <a:rPr lang="en-GB" altLang="en-US" b="0" i="1" smtClean="0">
                          <a:solidFill>
                            <a:srgbClr val="0000FF"/>
                          </a:solidFill>
                          <a:latin typeface="Cambria Math" panose="02040503050406030204" pitchFamily="18" charset="0"/>
                        </a:rPr>
                        <m:t>=90,</m:t>
                      </m:r>
                    </m:oMath>
                  </m:oMathPara>
                </a14:m>
                <a:endParaRPr lang="en-GB" altLang="en-US" b="0" i="1" dirty="0">
                  <a:solidFill>
                    <a:srgbClr val="0000FF"/>
                  </a:solidFill>
                  <a:latin typeface="Cambria Math" panose="02040503050406030204" pitchFamily="18" charset="0"/>
                </a:endParaRPr>
              </a:p>
              <a:p>
                <a:pPr marL="0" indent="0" algn="ctr">
                  <a:buNone/>
                </a:pPr>
                <a:endParaRPr lang="en-GB" altLang="en-US" i="1" dirty="0">
                  <a:solidFill>
                    <a:srgbClr val="0000FF"/>
                  </a:solidFill>
                  <a:latin typeface="Cambria Math" panose="02040503050406030204" pitchFamily="18" charset="0"/>
                </a:endParaRPr>
              </a:p>
              <a:p>
                <a:pPr marL="0" indent="0" algn="ctr">
                  <a:buNone/>
                </a:pPr>
                <a14:m>
                  <m:oMathPara xmlns:m="http://schemas.openxmlformats.org/officeDocument/2006/math">
                    <m:oMathParaPr>
                      <m:jc m:val="centerGroup"/>
                    </m:oMathParaPr>
                    <m:oMath xmlns:m="http://schemas.openxmlformats.org/officeDocument/2006/math">
                      <m:sSub>
                        <m:sSubPr>
                          <m:ctrlPr>
                            <a:rPr lang="en-GB" altLang="en-US" i="1">
                              <a:solidFill>
                                <a:srgbClr val="0000FF"/>
                              </a:solidFill>
                              <a:latin typeface="Cambria Math" panose="02040503050406030204" pitchFamily="18" charset="0"/>
                            </a:rPr>
                          </m:ctrlPr>
                        </m:sSubPr>
                        <m:e>
                          <m:r>
                            <m:rPr>
                              <m:nor/>
                            </m:rPr>
                            <a:rPr lang="en-GB" altLang="en-US" i="1">
                              <a:solidFill>
                                <a:srgbClr val="0000FF"/>
                              </a:solidFill>
                              <a:latin typeface="Cambria Math" panose="02040503050406030204" pitchFamily="18" charset="0"/>
                            </a:rPr>
                            <m:t>error</m:t>
                          </m:r>
                          <m:r>
                            <m:rPr>
                              <m:nor/>
                            </m:rPr>
                            <a:rPr lang="en-US" altLang="en-US" dirty="0">
                              <a:solidFill>
                                <a:srgbClr val="0000FF"/>
                              </a:solidFill>
                            </a:rPr>
                            <m:t> </m:t>
                          </m:r>
                        </m:e>
                        <m:sub>
                          <m:r>
                            <a:rPr lang="en-GB" altLang="en-US" i="1">
                              <a:solidFill>
                                <a:srgbClr val="0000FF"/>
                              </a:solidFill>
                              <a:latin typeface="Cambria Math" panose="02040503050406030204" pitchFamily="18" charset="0"/>
                            </a:rPr>
                            <m:t>𝑡</m:t>
                          </m:r>
                          <m:r>
                            <a:rPr lang="en-GB" altLang="en-US" i="1">
                              <a:solidFill>
                                <a:srgbClr val="0000FF"/>
                              </a:solidFill>
                              <a:latin typeface="Cambria Math" panose="02040503050406030204" pitchFamily="18" charset="0"/>
                            </a:rPr>
                            <m:t>−1</m:t>
                          </m:r>
                        </m:sub>
                      </m:sSub>
                      <m:r>
                        <a:rPr lang="en-GB" altLang="en-US" b="0" i="1" smtClean="0">
                          <a:solidFill>
                            <a:srgbClr val="0000FF"/>
                          </a:solidFill>
                          <a:latin typeface="Cambria Math" panose="02040503050406030204" pitchFamily="18" charset="0"/>
                        </a:rPr>
                        <m:t>=</m:t>
                      </m:r>
                      <m:r>
                        <a:rPr lang="en-GB" altLang="en-US" b="0" i="1" smtClean="0">
                          <a:solidFill>
                            <a:srgbClr val="0000FF"/>
                          </a:solidFill>
                          <a:latin typeface="Cambria Math" panose="02040503050406030204" pitchFamily="18" charset="0"/>
                        </a:rPr>
                        <m:t>−</m:t>
                      </m:r>
                      <m:r>
                        <a:rPr lang="en-GB" altLang="en-US" b="0" i="1" smtClean="0">
                          <a:solidFill>
                            <a:srgbClr val="0000FF"/>
                          </a:solidFill>
                          <a:latin typeface="Cambria Math" panose="02040503050406030204" pitchFamily="18" charset="0"/>
                        </a:rPr>
                        <m:t>10</m:t>
                      </m:r>
                    </m:oMath>
                  </m:oMathPara>
                </a14:m>
                <a:endParaRPr lang="en-GB" altLang="en-US" b="0" dirty="0">
                  <a:solidFill>
                    <a:srgbClr val="0000FF"/>
                  </a:solidFill>
                </a:endParaRPr>
              </a:p>
              <a:p>
                <a:pPr marL="0" indent="0" algn="ctr">
                  <a:buNone/>
                </a:pPr>
                <a14:m>
                  <m:oMathPara xmlns:m="http://schemas.openxmlformats.org/officeDocument/2006/math">
                    <m:oMathParaPr>
                      <m:jc m:val="centerGroup"/>
                    </m:oMathParaPr>
                    <m:oMath xmlns:m="http://schemas.openxmlformats.org/officeDocument/2006/math">
                      <m:sSub>
                        <m:sSubPr>
                          <m:ctrlPr>
                            <a:rPr lang="en-GB" altLang="en-US" i="1">
                              <a:solidFill>
                                <a:srgbClr val="0000FF"/>
                              </a:solidFill>
                              <a:latin typeface="Cambria Math" panose="02040503050406030204" pitchFamily="18" charset="0"/>
                            </a:rPr>
                          </m:ctrlPr>
                        </m:sSubPr>
                        <m:e>
                          <m:r>
                            <m:rPr>
                              <m:nor/>
                            </m:rPr>
                            <a:rPr lang="en-GB" altLang="en-US" i="1">
                              <a:solidFill>
                                <a:srgbClr val="0000FF"/>
                              </a:solidFill>
                              <a:latin typeface="Cambria Math" panose="02040503050406030204" pitchFamily="18" charset="0"/>
                            </a:rPr>
                            <m:t>F</m:t>
                          </m:r>
                          <m:r>
                            <m:rPr>
                              <m:nor/>
                            </m:rPr>
                            <a:rPr lang="en-US" altLang="en-US" dirty="0">
                              <a:solidFill>
                                <a:srgbClr val="0000FF"/>
                              </a:solidFill>
                            </a:rPr>
                            <m:t> </m:t>
                          </m:r>
                        </m:e>
                        <m:sub>
                          <m:r>
                            <a:rPr lang="en-GB" altLang="en-US" i="1">
                              <a:solidFill>
                                <a:srgbClr val="0000FF"/>
                              </a:solidFill>
                              <a:latin typeface="Cambria Math" panose="02040503050406030204" pitchFamily="18" charset="0"/>
                            </a:rPr>
                            <m:t>𝑡</m:t>
                          </m:r>
                        </m:sub>
                      </m:sSub>
                      <m:r>
                        <a:rPr lang="en-GB" altLang="en-US" i="1">
                          <a:solidFill>
                            <a:srgbClr val="0000FF"/>
                          </a:solidFill>
                          <a:latin typeface="Cambria Math" panose="02040503050406030204" pitchFamily="18" charset="0"/>
                        </a:rPr>
                        <m:t>=</m:t>
                      </m:r>
                      <m:sSub>
                        <m:sSubPr>
                          <m:ctrlPr>
                            <a:rPr lang="en-GB" altLang="en-US" i="1">
                              <a:solidFill>
                                <a:srgbClr val="0000FF"/>
                              </a:solidFill>
                              <a:latin typeface="Cambria Math" panose="02040503050406030204" pitchFamily="18" charset="0"/>
                            </a:rPr>
                          </m:ctrlPr>
                        </m:sSubPr>
                        <m:e>
                          <m:r>
                            <a:rPr lang="en-GB" altLang="en-US" i="1">
                              <a:solidFill>
                                <a:srgbClr val="0000FF"/>
                              </a:solidFill>
                              <a:latin typeface="Cambria Math" panose="02040503050406030204" pitchFamily="18" charset="0"/>
                            </a:rPr>
                            <m:t>𝐹</m:t>
                          </m:r>
                        </m:e>
                        <m:sub>
                          <m:r>
                            <a:rPr lang="en-GB" altLang="en-US" i="1">
                              <a:solidFill>
                                <a:srgbClr val="0000FF"/>
                              </a:solidFill>
                              <a:latin typeface="Cambria Math" panose="02040503050406030204" pitchFamily="18" charset="0"/>
                            </a:rPr>
                            <m:t>𝑡</m:t>
                          </m:r>
                          <m:r>
                            <a:rPr lang="en-GB" altLang="en-US" i="1">
                              <a:solidFill>
                                <a:srgbClr val="0000FF"/>
                              </a:solidFill>
                              <a:latin typeface="Cambria Math" panose="02040503050406030204" pitchFamily="18" charset="0"/>
                            </a:rPr>
                            <m:t>−1</m:t>
                          </m:r>
                        </m:sub>
                      </m:sSub>
                      <m:r>
                        <a:rPr lang="en-GB" altLang="en-US" i="1">
                          <a:solidFill>
                            <a:srgbClr val="0000FF"/>
                          </a:solidFill>
                          <a:latin typeface="Cambria Math" panose="02040503050406030204" pitchFamily="18" charset="0"/>
                        </a:rPr>
                        <m:t>+</m:t>
                      </m:r>
                      <m:r>
                        <a:rPr lang="en-GB" altLang="en-US" i="1">
                          <a:solidFill>
                            <a:srgbClr val="0000FF"/>
                          </a:solidFill>
                          <a:latin typeface="Cambria Math" panose="02040503050406030204" pitchFamily="18" charset="0"/>
                        </a:rPr>
                        <m:t>𝑎</m:t>
                      </m:r>
                      <m:r>
                        <a:rPr lang="en-GB" altLang="en-US" i="1">
                          <a:solidFill>
                            <a:srgbClr val="0000FF"/>
                          </a:solidFill>
                          <a:latin typeface="Cambria Math" panose="02040503050406030204" pitchFamily="18" charset="0"/>
                        </a:rPr>
                        <m:t>∗</m:t>
                      </m:r>
                      <m:sSub>
                        <m:sSubPr>
                          <m:ctrlPr>
                            <a:rPr lang="en-GB" altLang="en-US" i="1">
                              <a:solidFill>
                                <a:srgbClr val="0000FF"/>
                              </a:solidFill>
                              <a:latin typeface="Cambria Math" panose="02040503050406030204" pitchFamily="18" charset="0"/>
                            </a:rPr>
                          </m:ctrlPr>
                        </m:sSubPr>
                        <m:e>
                          <m:r>
                            <m:rPr>
                              <m:nor/>
                            </m:rPr>
                            <a:rPr lang="en-GB" altLang="en-US" i="1">
                              <a:solidFill>
                                <a:srgbClr val="0000FF"/>
                              </a:solidFill>
                              <a:latin typeface="Cambria Math" panose="02040503050406030204" pitchFamily="18" charset="0"/>
                            </a:rPr>
                            <m:t>error</m:t>
                          </m:r>
                          <m:r>
                            <m:rPr>
                              <m:nor/>
                            </m:rPr>
                            <a:rPr lang="en-US" altLang="en-US" dirty="0">
                              <a:solidFill>
                                <a:srgbClr val="0000FF"/>
                              </a:solidFill>
                            </a:rPr>
                            <m:t> </m:t>
                          </m:r>
                        </m:e>
                        <m:sub>
                          <m:r>
                            <a:rPr lang="en-GB" altLang="en-US" i="1">
                              <a:solidFill>
                                <a:srgbClr val="0000FF"/>
                              </a:solidFill>
                              <a:latin typeface="Cambria Math" panose="02040503050406030204" pitchFamily="18" charset="0"/>
                            </a:rPr>
                            <m:t>𝑡</m:t>
                          </m:r>
                          <m:r>
                            <a:rPr lang="en-GB" altLang="en-US" i="1">
                              <a:solidFill>
                                <a:srgbClr val="0000FF"/>
                              </a:solidFill>
                              <a:latin typeface="Cambria Math" panose="02040503050406030204" pitchFamily="18" charset="0"/>
                            </a:rPr>
                            <m:t>−1</m:t>
                          </m:r>
                        </m:sub>
                      </m:sSub>
                    </m:oMath>
                  </m:oMathPara>
                </a14:m>
                <a:endParaRPr lang="en-GB" dirty="0">
                  <a:solidFill>
                    <a:srgbClr val="0000FF"/>
                  </a:solidFill>
                </a:endParaRPr>
              </a:p>
              <a:p>
                <a:pPr marL="0" indent="0" algn="ctr">
                  <a:buNone/>
                </a:pPr>
                <a14:m>
                  <m:oMathPara xmlns:m="http://schemas.openxmlformats.org/officeDocument/2006/math">
                    <m:oMathParaPr>
                      <m:jc m:val="centerGroup"/>
                    </m:oMathParaPr>
                    <m:oMath xmlns:m="http://schemas.openxmlformats.org/officeDocument/2006/math">
                      <m:sSub>
                        <m:sSubPr>
                          <m:ctrlPr>
                            <a:rPr lang="en-GB" altLang="en-US" i="1">
                              <a:solidFill>
                                <a:srgbClr val="0000FF"/>
                              </a:solidFill>
                              <a:latin typeface="Cambria Math" panose="02040503050406030204" pitchFamily="18" charset="0"/>
                            </a:rPr>
                          </m:ctrlPr>
                        </m:sSubPr>
                        <m:e>
                          <m:r>
                            <m:rPr>
                              <m:nor/>
                            </m:rPr>
                            <a:rPr lang="en-GB" altLang="en-US" i="1">
                              <a:solidFill>
                                <a:srgbClr val="0000FF"/>
                              </a:solidFill>
                              <a:latin typeface="Cambria Math" panose="02040503050406030204" pitchFamily="18" charset="0"/>
                            </a:rPr>
                            <m:t>F</m:t>
                          </m:r>
                          <m:r>
                            <m:rPr>
                              <m:nor/>
                            </m:rPr>
                            <a:rPr lang="en-US" altLang="en-US" dirty="0">
                              <a:solidFill>
                                <a:srgbClr val="0000FF"/>
                              </a:solidFill>
                            </a:rPr>
                            <m:t> </m:t>
                          </m:r>
                        </m:e>
                        <m:sub>
                          <m:r>
                            <a:rPr lang="en-GB" altLang="en-US" i="1">
                              <a:solidFill>
                                <a:srgbClr val="0000FF"/>
                              </a:solidFill>
                              <a:latin typeface="Cambria Math" panose="02040503050406030204" pitchFamily="18" charset="0"/>
                            </a:rPr>
                            <m:t>𝑡</m:t>
                          </m:r>
                        </m:sub>
                      </m:sSub>
                      <m:r>
                        <a:rPr lang="en-GB" altLang="en-US" i="1">
                          <a:solidFill>
                            <a:srgbClr val="0000FF"/>
                          </a:solidFill>
                          <a:latin typeface="Cambria Math" panose="02040503050406030204" pitchFamily="18" charset="0"/>
                        </a:rPr>
                        <m:t>=</m:t>
                      </m:r>
                      <m:r>
                        <a:rPr lang="en-GB" altLang="en-US" b="0" i="1" smtClean="0">
                          <a:solidFill>
                            <a:srgbClr val="0000FF"/>
                          </a:solidFill>
                          <a:latin typeface="Cambria Math" panose="02040503050406030204" pitchFamily="18" charset="0"/>
                        </a:rPr>
                        <m:t>100</m:t>
                      </m:r>
                      <m:r>
                        <a:rPr lang="en-GB" altLang="en-US" i="1">
                          <a:solidFill>
                            <a:srgbClr val="0000FF"/>
                          </a:solidFill>
                          <a:latin typeface="Cambria Math" panose="02040503050406030204" pitchFamily="18" charset="0"/>
                        </a:rPr>
                        <m:t>+</m:t>
                      </m:r>
                      <m:r>
                        <a:rPr lang="en-GB" altLang="en-US" i="1">
                          <a:solidFill>
                            <a:srgbClr val="0000FF"/>
                          </a:solidFill>
                          <a:latin typeface="Cambria Math" panose="02040503050406030204" pitchFamily="18" charset="0"/>
                        </a:rPr>
                        <m:t>𝑎</m:t>
                      </m:r>
                      <m:r>
                        <a:rPr lang="en-GB" altLang="en-US" i="1">
                          <a:solidFill>
                            <a:srgbClr val="0000FF"/>
                          </a:solidFill>
                          <a:latin typeface="Cambria Math" panose="02040503050406030204" pitchFamily="18" charset="0"/>
                        </a:rPr>
                        <m:t>∗10</m:t>
                      </m:r>
                    </m:oMath>
                  </m:oMathPara>
                </a14:m>
                <a:endParaRPr lang="en-GB" altLang="en-US" b="0" dirty="0">
                  <a:solidFill>
                    <a:srgbClr val="0000FF"/>
                  </a:solidFill>
                </a:endParaRPr>
              </a:p>
              <a:p>
                <a:pPr marL="0" indent="0" algn="ctr">
                  <a:buNone/>
                </a:pPr>
                <a14:m>
                  <m:oMathPara xmlns:m="http://schemas.openxmlformats.org/officeDocument/2006/math">
                    <m:oMathParaPr>
                      <m:jc m:val="centerGroup"/>
                    </m:oMathParaPr>
                    <m:oMath xmlns:m="http://schemas.openxmlformats.org/officeDocument/2006/math">
                      <m:sSub>
                        <m:sSubPr>
                          <m:ctrlPr>
                            <a:rPr lang="en-GB" altLang="en-US" i="1" smtClean="0">
                              <a:solidFill>
                                <a:srgbClr val="FF0000"/>
                              </a:solidFill>
                              <a:latin typeface="Cambria Math" panose="02040503050406030204" pitchFamily="18" charset="0"/>
                            </a:rPr>
                          </m:ctrlPr>
                        </m:sSubPr>
                        <m:e>
                          <m:r>
                            <m:rPr>
                              <m:nor/>
                            </m:rPr>
                            <a:rPr lang="en-GB" altLang="en-US" i="1">
                              <a:solidFill>
                                <a:srgbClr val="FF0000"/>
                              </a:solidFill>
                              <a:latin typeface="Cambria Math" panose="02040503050406030204" pitchFamily="18" charset="0"/>
                            </a:rPr>
                            <m:t>F</m:t>
                          </m:r>
                          <m:r>
                            <m:rPr>
                              <m:nor/>
                            </m:rPr>
                            <a:rPr lang="en-US" altLang="en-US" dirty="0">
                              <a:solidFill>
                                <a:srgbClr val="FF0000"/>
                              </a:solidFill>
                            </a:rPr>
                            <m:t> </m:t>
                          </m:r>
                        </m:e>
                        <m:sub>
                          <m:r>
                            <a:rPr lang="en-GB" altLang="en-US" i="1">
                              <a:solidFill>
                                <a:srgbClr val="FF0000"/>
                              </a:solidFill>
                              <a:latin typeface="Cambria Math" panose="02040503050406030204" pitchFamily="18" charset="0"/>
                            </a:rPr>
                            <m:t>𝑡</m:t>
                          </m:r>
                        </m:sub>
                      </m:sSub>
                      <m:r>
                        <a:rPr lang="en-GB" altLang="en-US" i="1">
                          <a:solidFill>
                            <a:srgbClr val="0000FF"/>
                          </a:solidFill>
                          <a:latin typeface="Cambria Math" panose="02040503050406030204" pitchFamily="18" charset="0"/>
                        </a:rPr>
                        <m:t>=100+</m:t>
                      </m:r>
                      <m:r>
                        <a:rPr lang="en-GB" altLang="en-US" b="0" i="1" smtClean="0">
                          <a:solidFill>
                            <a:srgbClr val="0000FF"/>
                          </a:solidFill>
                          <a:latin typeface="Cambria Math" panose="02040503050406030204" pitchFamily="18" charset="0"/>
                        </a:rPr>
                        <m:t>0.8</m:t>
                      </m:r>
                      <m:r>
                        <a:rPr lang="en-GB" altLang="en-US" i="1">
                          <a:solidFill>
                            <a:srgbClr val="0000FF"/>
                          </a:solidFill>
                          <a:latin typeface="Cambria Math" panose="02040503050406030204" pitchFamily="18" charset="0"/>
                        </a:rPr>
                        <m:t>∗</m:t>
                      </m:r>
                      <m:r>
                        <a:rPr lang="en-GB" altLang="en-US" b="0" i="1" smtClean="0">
                          <a:solidFill>
                            <a:srgbClr val="0000FF"/>
                          </a:solidFill>
                          <a:latin typeface="Cambria Math" panose="02040503050406030204" pitchFamily="18" charset="0"/>
                        </a:rPr>
                        <m:t>(−</m:t>
                      </m:r>
                      <m:r>
                        <a:rPr lang="en-GB" altLang="en-US" i="1">
                          <a:solidFill>
                            <a:srgbClr val="0000FF"/>
                          </a:solidFill>
                          <a:latin typeface="Cambria Math" panose="02040503050406030204" pitchFamily="18" charset="0"/>
                        </a:rPr>
                        <m:t>10</m:t>
                      </m:r>
                      <m:r>
                        <a:rPr lang="en-GB" altLang="en-US" b="0" i="1" smtClean="0">
                          <a:solidFill>
                            <a:srgbClr val="0000FF"/>
                          </a:solidFill>
                          <a:latin typeface="Cambria Math" panose="02040503050406030204" pitchFamily="18" charset="0"/>
                        </a:rPr>
                        <m:t>)</m:t>
                      </m:r>
                      <m:r>
                        <a:rPr lang="en-GB" altLang="en-US" b="0" i="1" smtClean="0">
                          <a:solidFill>
                            <a:srgbClr val="0000FF"/>
                          </a:solidFill>
                          <a:latin typeface="Cambria Math" panose="02040503050406030204" pitchFamily="18" charset="0"/>
                        </a:rPr>
                        <m:t>=</m:t>
                      </m:r>
                      <m:r>
                        <a:rPr lang="en-GB" altLang="en-US" b="0" i="1" smtClean="0">
                          <a:solidFill>
                            <a:srgbClr val="0000FF"/>
                          </a:solidFill>
                          <a:latin typeface="Cambria Math" panose="02040503050406030204" pitchFamily="18" charset="0"/>
                        </a:rPr>
                        <m:t>92</m:t>
                      </m:r>
                    </m:oMath>
                  </m:oMathPara>
                </a14:m>
                <a:endParaRPr lang="en-GB" dirty="0">
                  <a:solidFill>
                    <a:srgbClr val="0000FF"/>
                  </a:solidFill>
                </a:endParaRPr>
              </a:p>
              <a:p>
                <a:pPr marL="0" indent="0">
                  <a:buNone/>
                </a:pPr>
                <a:endParaRPr lang="en-GB" dirty="0"/>
              </a:p>
              <a:p>
                <a:pPr marL="0" indent="0">
                  <a:buNone/>
                </a:pPr>
                <a:endParaRPr lang="en-GB" dirty="0"/>
              </a:p>
              <a:p>
                <a:endParaRPr lang="en-GB" dirty="0"/>
              </a:p>
              <a:p>
                <a:endParaRPr lang="en-GB"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784" t="-705"/>
                </a:stretch>
              </a:blipFill>
            </p:spPr>
            <p:txBody>
              <a:bodyPr/>
              <a:lstStyle/>
              <a:p>
                <a:r>
                  <a:rPr lang="en-GB">
                    <a:noFill/>
                  </a:rPr>
                  <a:t> </a:t>
                </a:r>
              </a:p>
            </p:txBody>
          </p:sp>
        </mc:Fallback>
      </mc:AlternateContent>
    </p:spTree>
    <p:extLst>
      <p:ext uri="{BB962C8B-B14F-4D97-AF65-F5344CB8AC3E}">
        <p14:creationId xmlns:p14="http://schemas.microsoft.com/office/powerpoint/2010/main" xmlns="" val="3581580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1042988" y="1265238"/>
            <a:ext cx="7777162" cy="43227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180975" indent="-180975" algn="l" rtl="0" eaLnBrk="0" fontAlgn="base" hangingPunct="0">
              <a:spcBef>
                <a:spcPct val="20000"/>
              </a:spcBef>
              <a:spcAft>
                <a:spcPct val="0"/>
              </a:spcAft>
              <a:buChar char="•"/>
              <a:defRPr sz="2000">
                <a:solidFill>
                  <a:srgbClr val="003D7D"/>
                </a:solidFill>
                <a:latin typeface="+mn-lt"/>
                <a:ea typeface="+mn-ea"/>
                <a:cs typeface="+mn-cs"/>
              </a:defRPr>
            </a:lvl1pPr>
            <a:lvl2pPr marL="692150" indent="-150813" algn="l" rtl="0" eaLnBrk="0" fontAlgn="base" hangingPunct="0">
              <a:spcBef>
                <a:spcPct val="20000"/>
              </a:spcBef>
              <a:spcAft>
                <a:spcPct val="0"/>
              </a:spcAft>
              <a:buFont typeface="Arial" charset="0"/>
              <a:buChar char="◦"/>
              <a:defRPr sz="2000">
                <a:solidFill>
                  <a:srgbClr val="C09B12"/>
                </a:solidFill>
                <a:latin typeface="+mn-lt"/>
              </a:defRPr>
            </a:lvl2pPr>
            <a:lvl3pPr marL="979488" indent="-107950" algn="l" rtl="0" eaLnBrk="0" fontAlgn="base" hangingPunct="0">
              <a:spcBef>
                <a:spcPct val="20000"/>
              </a:spcBef>
              <a:spcAft>
                <a:spcPct val="0"/>
              </a:spcAft>
              <a:buFont typeface="Arial" charset="0"/>
              <a:buChar char="▪"/>
              <a:defRPr sz="2000">
                <a:solidFill>
                  <a:srgbClr val="C09B12"/>
                </a:solidFill>
                <a:latin typeface="+mn-lt"/>
              </a:defRPr>
            </a:lvl3pPr>
            <a:lvl4pPr marL="1339850" indent="-180975" algn="l" rtl="0" eaLnBrk="0" fontAlgn="base" hangingPunct="0">
              <a:spcBef>
                <a:spcPct val="20000"/>
              </a:spcBef>
              <a:spcAft>
                <a:spcPct val="0"/>
              </a:spcAft>
              <a:buFont typeface="Arial" charset="0"/>
              <a:buChar char="­"/>
              <a:defRPr sz="2000">
                <a:solidFill>
                  <a:srgbClr val="C09B12"/>
                </a:solidFill>
                <a:latin typeface="+mn-lt"/>
              </a:defRPr>
            </a:lvl4pPr>
            <a:lvl5pPr marL="1690688" indent="-171450" algn="l" rtl="0" eaLnBrk="0" fontAlgn="base" hangingPunct="0">
              <a:spcBef>
                <a:spcPct val="20000"/>
              </a:spcBef>
              <a:spcAft>
                <a:spcPct val="0"/>
              </a:spcAft>
              <a:buFont typeface="Arial" charset="0"/>
              <a:buChar char="­"/>
              <a:defRPr sz="2000">
                <a:solidFill>
                  <a:srgbClr val="C09B12"/>
                </a:solidFill>
                <a:latin typeface="+mn-lt"/>
              </a:defRPr>
            </a:lvl5pPr>
            <a:lvl6pPr marL="2147888" indent="-171450" algn="l" rtl="0" fontAlgn="base">
              <a:spcBef>
                <a:spcPct val="20000"/>
              </a:spcBef>
              <a:spcAft>
                <a:spcPct val="0"/>
              </a:spcAft>
              <a:buFont typeface="Arial" charset="0"/>
              <a:buChar char="­"/>
              <a:defRPr sz="2000">
                <a:solidFill>
                  <a:srgbClr val="C09B12"/>
                </a:solidFill>
                <a:latin typeface="+mn-lt"/>
              </a:defRPr>
            </a:lvl6pPr>
            <a:lvl7pPr marL="2605088" indent="-171450" algn="l" rtl="0" fontAlgn="base">
              <a:spcBef>
                <a:spcPct val="20000"/>
              </a:spcBef>
              <a:spcAft>
                <a:spcPct val="0"/>
              </a:spcAft>
              <a:buFont typeface="Arial" charset="0"/>
              <a:buChar char="­"/>
              <a:defRPr sz="2000">
                <a:solidFill>
                  <a:srgbClr val="C09B12"/>
                </a:solidFill>
                <a:latin typeface="+mn-lt"/>
              </a:defRPr>
            </a:lvl7pPr>
            <a:lvl8pPr marL="3062288" indent="-171450" algn="l" rtl="0" fontAlgn="base">
              <a:spcBef>
                <a:spcPct val="20000"/>
              </a:spcBef>
              <a:spcAft>
                <a:spcPct val="0"/>
              </a:spcAft>
              <a:buFont typeface="Arial" charset="0"/>
              <a:buChar char="­"/>
              <a:defRPr sz="2000">
                <a:solidFill>
                  <a:srgbClr val="C09B12"/>
                </a:solidFill>
                <a:latin typeface="+mn-lt"/>
              </a:defRPr>
            </a:lvl8pPr>
            <a:lvl9pPr marL="3519488" indent="-171450" algn="l" rtl="0" fontAlgn="base">
              <a:spcBef>
                <a:spcPct val="20000"/>
              </a:spcBef>
              <a:spcAft>
                <a:spcPct val="0"/>
              </a:spcAft>
              <a:buFont typeface="Arial" charset="0"/>
              <a:buChar char="­"/>
              <a:defRPr sz="2000">
                <a:solidFill>
                  <a:srgbClr val="C09B12"/>
                </a:solidFill>
                <a:latin typeface="+mn-lt"/>
              </a:defRPr>
            </a:lvl9pPr>
          </a:lstStyle>
          <a:p>
            <a:pPr marL="0" indent="0">
              <a:buFontTx/>
              <a:buNone/>
            </a:pPr>
            <a:r>
              <a:rPr lang="en-GB" b="0" kern="0" dirty="0">
                <a:solidFill>
                  <a:schemeClr val="tx1"/>
                </a:solidFill>
              </a:rPr>
              <a:t>The forecast in the future depends on the relationship between the product sales and the spending on advertising.</a:t>
            </a:r>
          </a:p>
          <a:p>
            <a:pPr marL="0" indent="0">
              <a:buFontTx/>
              <a:buNone/>
            </a:pPr>
            <a:endParaRPr lang="en-GB" b="0" kern="0" dirty="0">
              <a:solidFill>
                <a:schemeClr val="tx1"/>
              </a:solidFill>
            </a:endParaRPr>
          </a:p>
          <a:p>
            <a:pPr marL="0" indent="0">
              <a:buFontTx/>
              <a:buNone/>
            </a:pPr>
            <a:r>
              <a:rPr lang="en-GB" b="0" kern="0" dirty="0">
                <a:solidFill>
                  <a:schemeClr val="tx1"/>
                </a:solidFill>
              </a:rPr>
              <a:t>We could predict the product sales based on planned advertising spending.</a:t>
            </a:r>
          </a:p>
          <a:p>
            <a:pPr marL="0" indent="0">
              <a:buFontTx/>
              <a:buNone/>
            </a:pPr>
            <a:endParaRPr lang="en-GB" b="0" kern="0" dirty="0"/>
          </a:p>
          <a:p>
            <a:endParaRPr lang="en-GB" b="0" kern="0" dirty="0"/>
          </a:p>
          <a:p>
            <a:endParaRPr lang="en-GB" b="0" kern="0" dirty="0"/>
          </a:p>
        </p:txBody>
      </p:sp>
      <mc:AlternateContent xmlns:mc="http://schemas.openxmlformats.org/markup-compatibility/2006">
        <mc:Choice xmlns:a14="http://schemas.microsoft.com/office/drawing/2010/main" xmlns="" Requires="a14">
          <p:sp>
            <p:nvSpPr>
              <p:cNvPr id="3" name="Content Placeholder 2"/>
              <p:cNvSpPr>
                <a:spLocks noGrp="1"/>
              </p:cNvSpPr>
              <p:nvPr>
                <p:ph idx="1"/>
              </p:nvPr>
            </p:nvSpPr>
            <p:spPr>
              <a:xfrm>
                <a:off x="899592" y="3212976"/>
                <a:ext cx="7777162" cy="4322762"/>
              </a:xfrm>
            </p:spPr>
            <p:txBody>
              <a:bodyPr/>
              <a:lstStyle/>
              <a:p>
                <a:pPr marL="0" indent="0" algn="ctr">
                  <a:buNone/>
                </a:pPr>
                <a:r>
                  <a:rPr lang="en-GB" sz="2200" dirty="0"/>
                  <a:t>Sales= </a:t>
                </a:r>
                <a:r>
                  <a:rPr lang="en-GB" sz="2200" i="1" dirty="0"/>
                  <a:t>a</a:t>
                </a:r>
                <a:r>
                  <a:rPr lang="en-GB" sz="2200" dirty="0"/>
                  <a:t>+ </a:t>
                </a:r>
                <a:r>
                  <a:rPr lang="en-GB" sz="2200" i="1" dirty="0"/>
                  <a:t>b</a:t>
                </a:r>
                <a:r>
                  <a:rPr lang="en-GB" sz="2200" dirty="0"/>
                  <a:t>*advertising+ error</a:t>
                </a:r>
              </a:p>
              <a:p>
                <a:pPr marL="0" indent="0" algn="ctr">
                  <a:buNone/>
                </a:pPr>
                <a:r>
                  <a:rPr lang="en-GB" sz="1800" i="1" dirty="0"/>
                  <a:t>Written as</a:t>
                </a:r>
              </a:p>
              <a:p>
                <a:pPr marL="0" indent="0" algn="ctr">
                  <a:buNone/>
                </a:pPr>
                <a14:m>
                  <m:oMathPara xmlns:m="http://schemas.openxmlformats.org/officeDocument/2006/math">
                    <m:oMathParaPr>
                      <m:jc m:val="centerGroup"/>
                    </m:oMathParaPr>
                    <m:oMath xmlns:m="http://schemas.openxmlformats.org/officeDocument/2006/math">
                      <m:sSub>
                        <m:sSubPr>
                          <m:ctrlPr>
                            <a:rPr lang="en-GB" sz="2200" i="1">
                              <a:latin typeface="Cambria Math" panose="02040503050406030204" pitchFamily="18" charset="0"/>
                            </a:rPr>
                          </m:ctrlPr>
                        </m:sSubPr>
                        <m:e>
                          <m:r>
                            <a:rPr lang="en-GB" sz="2200" i="1">
                              <a:latin typeface="Cambria Math" panose="02040503050406030204" pitchFamily="18" charset="0"/>
                            </a:rPr>
                            <m:t>𝑦</m:t>
                          </m:r>
                        </m:e>
                        <m:sub>
                          <m:r>
                            <a:rPr lang="en-GB" sz="2200" i="1">
                              <a:latin typeface="Cambria Math" panose="02040503050406030204" pitchFamily="18" charset="0"/>
                            </a:rPr>
                            <m:t>𝑖</m:t>
                          </m:r>
                        </m:sub>
                      </m:sSub>
                      <m:r>
                        <a:rPr lang="en-GB" sz="2200" i="1">
                          <a:latin typeface="Cambria Math" panose="02040503050406030204" pitchFamily="18" charset="0"/>
                        </a:rPr>
                        <m:t>=</m:t>
                      </m:r>
                      <m:r>
                        <a:rPr lang="en-GB" sz="2200" i="1">
                          <a:latin typeface="Cambria Math" panose="02040503050406030204" pitchFamily="18" charset="0"/>
                        </a:rPr>
                        <m:t>𝑎</m:t>
                      </m:r>
                      <m:r>
                        <a:rPr lang="en-GB" sz="2200" i="1">
                          <a:latin typeface="Cambria Math" panose="02040503050406030204" pitchFamily="18" charset="0"/>
                        </a:rPr>
                        <m:t>+</m:t>
                      </m:r>
                      <m:r>
                        <a:rPr lang="en-GB" sz="2200" i="1">
                          <a:latin typeface="Cambria Math" panose="02040503050406030204" pitchFamily="18" charset="0"/>
                        </a:rPr>
                        <m:t>𝑏</m:t>
                      </m:r>
                      <m:sSub>
                        <m:sSubPr>
                          <m:ctrlPr>
                            <a:rPr lang="en-GB" sz="2200" i="1">
                              <a:latin typeface="Cambria Math" panose="02040503050406030204" pitchFamily="18" charset="0"/>
                            </a:rPr>
                          </m:ctrlPr>
                        </m:sSubPr>
                        <m:e>
                          <m:r>
                            <a:rPr lang="en-GB" sz="2200" i="1">
                              <a:latin typeface="Cambria Math" panose="02040503050406030204" pitchFamily="18" charset="0"/>
                            </a:rPr>
                            <m:t>𝑥</m:t>
                          </m:r>
                        </m:e>
                        <m:sub>
                          <m:r>
                            <a:rPr lang="en-GB" sz="2200" i="1">
                              <a:latin typeface="Cambria Math" panose="02040503050406030204" pitchFamily="18" charset="0"/>
                            </a:rPr>
                            <m:t>𝑖</m:t>
                          </m:r>
                        </m:sub>
                      </m:sSub>
                      <m:r>
                        <a:rPr lang="en-GB" sz="2200" i="1">
                          <a:latin typeface="Cambria Math" panose="02040503050406030204" pitchFamily="18" charset="0"/>
                        </a:rPr>
                        <m:t>+</m:t>
                      </m:r>
                      <m:sSub>
                        <m:sSubPr>
                          <m:ctrlPr>
                            <a:rPr lang="en-GB" sz="2200" i="1">
                              <a:latin typeface="Cambria Math" panose="02040503050406030204" pitchFamily="18" charset="0"/>
                            </a:rPr>
                          </m:ctrlPr>
                        </m:sSubPr>
                        <m:e>
                          <m:r>
                            <a:rPr lang="en-GB" sz="2200" i="1">
                              <a:solidFill>
                                <a:srgbClr val="C00000"/>
                              </a:solidFill>
                              <a:latin typeface="Cambria Math" panose="02040503050406030204" pitchFamily="18" charset="0"/>
                            </a:rPr>
                            <m:t>𝑒</m:t>
                          </m:r>
                        </m:e>
                        <m:sub>
                          <m:r>
                            <a:rPr lang="en-GB" sz="2200" i="1">
                              <a:latin typeface="Cambria Math" panose="02040503050406030204" pitchFamily="18" charset="0"/>
                            </a:rPr>
                            <m:t>𝑖</m:t>
                          </m:r>
                        </m:sub>
                      </m:sSub>
                    </m:oMath>
                  </m:oMathPara>
                </a14:m>
                <a:endParaRPr lang="en-GB" sz="2200" dirty="0"/>
              </a:p>
              <a:p>
                <a:pPr marL="0" indent="0" algn="ctr">
                  <a:buNone/>
                </a:pPr>
                <a:endParaRPr lang="en-GB" sz="2200" dirty="0"/>
              </a:p>
              <a:p>
                <a:pPr marL="0" indent="0" algn="ctr">
                  <a:buNone/>
                </a:pPr>
                <a14:m>
                  <m:oMathPara xmlns:m="http://schemas.openxmlformats.org/officeDocument/2006/math">
                    <m:oMathParaPr>
                      <m:jc m:val="centerGroup"/>
                    </m:oMathParaPr>
                    <m:oMath xmlns:m="http://schemas.openxmlformats.org/officeDocument/2006/math">
                      <m:sSub>
                        <m:sSubPr>
                          <m:ctrlPr>
                            <a:rPr lang="en-GB" sz="2200" i="1">
                              <a:latin typeface="Cambria Math" panose="02040503050406030204" pitchFamily="18" charset="0"/>
                            </a:rPr>
                          </m:ctrlPr>
                        </m:sSubPr>
                        <m:e>
                          <m:r>
                            <a:rPr lang="en-GB" sz="2200" i="1">
                              <a:latin typeface="Cambria Math" panose="02040503050406030204" pitchFamily="18" charset="0"/>
                            </a:rPr>
                            <m:t>𝑦</m:t>
                          </m:r>
                        </m:e>
                        <m:sub>
                          <m:r>
                            <a:rPr lang="en-GB" sz="2200" i="1">
                              <a:latin typeface="Cambria Math" panose="02040503050406030204" pitchFamily="18" charset="0"/>
                            </a:rPr>
                            <m:t>𝑖</m:t>
                          </m:r>
                        </m:sub>
                      </m:sSub>
                      <m:r>
                        <a:rPr lang="en-GB" sz="2200" i="1">
                          <a:latin typeface="Cambria Math" panose="02040503050406030204" pitchFamily="18" charset="0"/>
                        </a:rPr>
                        <m:t>=</m:t>
                      </m:r>
                      <m:r>
                        <a:rPr lang="en-GB" sz="2200" b="0" i="1" smtClean="0">
                          <a:latin typeface="Cambria Math" panose="02040503050406030204" pitchFamily="18" charset="0"/>
                        </a:rPr>
                        <m:t>100</m:t>
                      </m:r>
                      <m:r>
                        <a:rPr lang="en-GB" sz="2200" i="1">
                          <a:latin typeface="Cambria Math" panose="02040503050406030204" pitchFamily="18" charset="0"/>
                        </a:rPr>
                        <m:t>+</m:t>
                      </m:r>
                      <m:r>
                        <a:rPr lang="en-GB" sz="2200" b="0" i="1" smtClean="0">
                          <a:latin typeface="Cambria Math" panose="02040503050406030204" pitchFamily="18" charset="0"/>
                        </a:rPr>
                        <m:t>20∗</m:t>
                      </m:r>
                      <m:sSub>
                        <m:sSubPr>
                          <m:ctrlPr>
                            <a:rPr lang="en-GB" sz="2200" i="1">
                              <a:latin typeface="Cambria Math" panose="02040503050406030204" pitchFamily="18" charset="0"/>
                            </a:rPr>
                          </m:ctrlPr>
                        </m:sSubPr>
                        <m:e>
                          <m:r>
                            <a:rPr lang="en-GB" sz="2200" i="1">
                              <a:latin typeface="Cambria Math" panose="02040503050406030204" pitchFamily="18" charset="0"/>
                            </a:rPr>
                            <m:t>𝑥</m:t>
                          </m:r>
                        </m:e>
                        <m:sub>
                          <m:r>
                            <a:rPr lang="en-GB" sz="2200" i="1">
                              <a:latin typeface="Cambria Math" panose="02040503050406030204" pitchFamily="18" charset="0"/>
                            </a:rPr>
                            <m:t>𝑖</m:t>
                          </m:r>
                        </m:sub>
                      </m:sSub>
                    </m:oMath>
                  </m:oMathPara>
                </a14:m>
                <a:endParaRPr lang="en-GB" sz="2200" dirty="0"/>
              </a:p>
              <a:p>
                <a:pPr marL="0" indent="0" algn="ctr">
                  <a:buNone/>
                </a:pPr>
                <a14:m>
                  <m:oMath xmlns:m="http://schemas.openxmlformats.org/officeDocument/2006/math">
                    <m:sSub>
                      <m:sSubPr>
                        <m:ctrlPr>
                          <a:rPr lang="en-GB" sz="2200" i="1">
                            <a:latin typeface="Cambria Math" panose="02040503050406030204" pitchFamily="18" charset="0"/>
                          </a:rPr>
                        </m:ctrlPr>
                      </m:sSubPr>
                      <m:e>
                        <m:r>
                          <a:rPr lang="en-GB" sz="2200" i="1">
                            <a:latin typeface="Cambria Math" panose="02040503050406030204" pitchFamily="18" charset="0"/>
                          </a:rPr>
                          <m:t>𝑦</m:t>
                        </m:r>
                      </m:e>
                      <m:sub>
                        <m:r>
                          <a:rPr lang="en-GB" sz="2200" i="1">
                            <a:latin typeface="Cambria Math" panose="02040503050406030204" pitchFamily="18" charset="0"/>
                          </a:rPr>
                          <m:t>𝑖</m:t>
                        </m:r>
                      </m:sub>
                    </m:sSub>
                    <m:r>
                      <a:rPr lang="en-GB" sz="2200" i="1">
                        <a:latin typeface="Cambria Math" panose="02040503050406030204" pitchFamily="18" charset="0"/>
                      </a:rPr>
                      <m:t>=</m:t>
                    </m:r>
                  </m:oMath>
                </a14:m>
                <a:r>
                  <a:rPr lang="en-GB" sz="2200" dirty="0"/>
                  <a:t>120, when </a:t>
                </a:r>
                <a14:m>
                  <m:oMath xmlns:m="http://schemas.openxmlformats.org/officeDocument/2006/math">
                    <m:sSub>
                      <m:sSubPr>
                        <m:ctrlPr>
                          <a:rPr lang="en-GB" sz="2200" i="1">
                            <a:latin typeface="Cambria Math" panose="02040503050406030204" pitchFamily="18" charset="0"/>
                          </a:rPr>
                        </m:ctrlPr>
                      </m:sSubPr>
                      <m:e>
                        <m:r>
                          <a:rPr lang="en-GB" sz="2200" i="1">
                            <a:latin typeface="Cambria Math" panose="02040503050406030204" pitchFamily="18" charset="0"/>
                          </a:rPr>
                          <m:t>𝑥</m:t>
                        </m:r>
                      </m:e>
                      <m:sub>
                        <m:r>
                          <a:rPr lang="en-GB" sz="2200" i="1">
                            <a:latin typeface="Cambria Math" panose="02040503050406030204" pitchFamily="18" charset="0"/>
                          </a:rPr>
                          <m:t>𝑖</m:t>
                        </m:r>
                      </m:sub>
                    </m:sSub>
                    <m:r>
                      <a:rPr lang="en-GB" sz="2200" b="0" i="1" smtClean="0">
                        <a:latin typeface="Cambria Math" panose="02040503050406030204" pitchFamily="18" charset="0"/>
                      </a:rPr>
                      <m:t>=1</m:t>
                    </m:r>
                  </m:oMath>
                </a14:m>
                <a:endParaRPr lang="en-GB" sz="2200" dirty="0"/>
              </a:p>
              <a:p>
                <a:pPr marL="0" indent="0" algn="ctr">
                  <a:buNone/>
                </a:pPr>
                <a:endParaRPr lang="en-GB" sz="3200" dirty="0">
                  <a:solidFill>
                    <a:srgbClr val="003D7D"/>
                  </a:solidFill>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899592" y="3212976"/>
                <a:ext cx="7777162" cy="4322762"/>
              </a:xfrm>
              <a:blipFill>
                <a:blip r:embed="rId2"/>
                <a:stretch>
                  <a:fillRect t="-846"/>
                </a:stretch>
              </a:blipFill>
            </p:spPr>
            <p:txBody>
              <a:bodyPr/>
              <a:lstStyle/>
              <a:p>
                <a:r>
                  <a:rPr lang="en-GB">
                    <a:noFill/>
                  </a:rPr>
                  <a:t> </a:t>
                </a:r>
              </a:p>
            </p:txBody>
          </p:sp>
        </mc:Fallback>
      </mc:AlternateContent>
      <p:sp>
        <p:nvSpPr>
          <p:cNvPr id="7" name="Rectangle 5"/>
          <p:cNvSpPr>
            <a:spLocks noGrp="1" noChangeArrowheads="1"/>
          </p:cNvSpPr>
          <p:nvPr>
            <p:ph type="title"/>
          </p:nvPr>
        </p:nvSpPr>
        <p:spPr>
          <a:xfrm>
            <a:off x="217488" y="393700"/>
            <a:ext cx="6370637" cy="706438"/>
          </a:xfrm>
          <a:noFill/>
          <a:ln/>
        </p:spPr>
        <p:txBody>
          <a:bodyPr/>
          <a:lstStyle/>
          <a:p>
            <a:r>
              <a:rPr lang="en-US" dirty="0"/>
              <a:t>Regression as a forecasting model</a:t>
            </a:r>
          </a:p>
        </p:txBody>
      </p:sp>
    </p:spTree>
    <p:extLst>
      <p:ext uri="{BB962C8B-B14F-4D97-AF65-F5344CB8AC3E}">
        <p14:creationId xmlns:p14="http://schemas.microsoft.com/office/powerpoint/2010/main" xmlns="" val="4274850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Session overview</a:t>
            </a:r>
          </a:p>
        </p:txBody>
      </p:sp>
      <p:sp>
        <p:nvSpPr>
          <p:cNvPr id="3" name="Content Placeholder 2"/>
          <p:cNvSpPr>
            <a:spLocks noGrp="1"/>
          </p:cNvSpPr>
          <p:nvPr>
            <p:ph idx="1"/>
          </p:nvPr>
        </p:nvSpPr>
        <p:spPr/>
        <p:txBody>
          <a:bodyPr/>
          <a:lstStyle/>
          <a:p>
            <a:r>
              <a:rPr lang="en-GB" dirty="0"/>
              <a:t>An overview of forecasting techniques</a:t>
            </a:r>
          </a:p>
          <a:p>
            <a:endParaRPr lang="en-GB" dirty="0"/>
          </a:p>
          <a:p>
            <a:r>
              <a:rPr lang="en-GB" b="1" dirty="0">
                <a:solidFill>
                  <a:srgbClr val="C00000"/>
                </a:solidFill>
              </a:rPr>
              <a:t>The Bass Model</a:t>
            </a:r>
          </a:p>
          <a:p>
            <a:endParaRPr lang="en-GB" dirty="0"/>
          </a:p>
          <a:p>
            <a:r>
              <a:rPr lang="en-GB" dirty="0"/>
              <a:t>Case Study</a:t>
            </a:r>
          </a:p>
          <a:p>
            <a:endParaRPr lang="en-GB" dirty="0"/>
          </a:p>
          <a:p>
            <a:r>
              <a:rPr lang="en-GB" dirty="0"/>
              <a:t>The Assessor Model</a:t>
            </a:r>
          </a:p>
          <a:p>
            <a:endParaRPr lang="en-GB" dirty="0"/>
          </a:p>
          <a:p>
            <a:r>
              <a:rPr lang="en-GB" dirty="0"/>
              <a:t>Review Questions</a:t>
            </a:r>
          </a:p>
          <a:p>
            <a:endParaRPr lang="en-GB" dirty="0"/>
          </a:p>
        </p:txBody>
      </p:sp>
    </p:spTree>
    <p:extLst>
      <p:ext uri="{BB962C8B-B14F-4D97-AF65-F5344CB8AC3E}">
        <p14:creationId xmlns:p14="http://schemas.microsoft.com/office/powerpoint/2010/main" xmlns="" val="1744997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Rectangle 2"/>
          <p:cNvSpPr>
            <a:spLocks noGrp="1" noChangeArrowheads="1"/>
          </p:cNvSpPr>
          <p:nvPr>
            <p:ph type="title"/>
          </p:nvPr>
        </p:nvSpPr>
        <p:spPr>
          <a:xfrm>
            <a:off x="251520" y="188640"/>
            <a:ext cx="7143750" cy="990600"/>
          </a:xfrm>
        </p:spPr>
        <p:txBody>
          <a:bodyPr/>
          <a:lstStyle/>
          <a:p>
            <a:r>
              <a:rPr lang="en-US" dirty="0"/>
              <a:t>Forecasting Methods</a:t>
            </a:r>
          </a:p>
        </p:txBody>
      </p:sp>
      <p:graphicFrame>
        <p:nvGraphicFramePr>
          <p:cNvPr id="562210" name="Group 34"/>
          <p:cNvGraphicFramePr>
            <a:graphicFrameLocks noGrp="1"/>
          </p:cNvGraphicFramePr>
          <p:nvPr>
            <p:ph idx="1"/>
            <p:extLst>
              <p:ext uri="{D42A27DB-BD31-4B8C-83A1-F6EECF244321}">
                <p14:modId xmlns:p14="http://schemas.microsoft.com/office/powerpoint/2010/main" xmlns="" val="2234851026"/>
              </p:ext>
            </p:extLst>
          </p:nvPr>
        </p:nvGraphicFramePr>
        <p:xfrm>
          <a:off x="1190625" y="2143125"/>
          <a:ext cx="6762750" cy="3166872"/>
        </p:xfrm>
        <a:graphic>
          <a:graphicData uri="http://schemas.openxmlformats.org/drawingml/2006/table">
            <a:tbl>
              <a:tblPr/>
              <a:tblGrid>
                <a:gridCol w="1690688">
                  <a:extLst>
                    <a:ext uri="{9D8B030D-6E8A-4147-A177-3AD203B41FA5}">
                      <a16:colId xmlns="" xmlns:a16="http://schemas.microsoft.com/office/drawing/2014/main" val="20000"/>
                    </a:ext>
                  </a:extLst>
                </a:gridCol>
                <a:gridCol w="1690687">
                  <a:extLst>
                    <a:ext uri="{9D8B030D-6E8A-4147-A177-3AD203B41FA5}">
                      <a16:colId xmlns="" xmlns:a16="http://schemas.microsoft.com/office/drawing/2014/main" val="20001"/>
                    </a:ext>
                  </a:extLst>
                </a:gridCol>
                <a:gridCol w="1690688">
                  <a:extLst>
                    <a:ext uri="{9D8B030D-6E8A-4147-A177-3AD203B41FA5}">
                      <a16:colId xmlns="" xmlns:a16="http://schemas.microsoft.com/office/drawing/2014/main" val="20002"/>
                    </a:ext>
                  </a:extLst>
                </a:gridCol>
                <a:gridCol w="1690687">
                  <a:extLst>
                    <a:ext uri="{9D8B030D-6E8A-4147-A177-3AD203B41FA5}">
                      <a16:colId xmlns="" xmlns:a16="http://schemas.microsoft.com/office/drawing/2014/main" val="20003"/>
                    </a:ext>
                  </a:extLst>
                </a:gridCol>
              </a:tblGrid>
              <a:tr h="654050">
                <a:tc>
                  <a:txBody>
                    <a:bodyPr/>
                    <a:lstStyle>
                      <a:lvl1pPr algn="l">
                        <a:lnSpc>
                          <a:spcPct val="90000"/>
                        </a:lnSpc>
                        <a:spcAft>
                          <a:spcPct val="50000"/>
                        </a:spcAft>
                        <a:buClr>
                          <a:schemeClr val="accent2"/>
                        </a:buClr>
                        <a:buSzPct val="90000"/>
                        <a:buFont typeface="Wingdings" panose="05000000000000000000" pitchFamily="2" charset="2"/>
                        <a:defRPr sz="2000">
                          <a:solidFill>
                            <a:schemeClr val="hlink"/>
                          </a:solidFill>
                          <a:latin typeface="Times New Roman" panose="02020603050405020304" pitchFamily="18" charset="0"/>
                        </a:defRPr>
                      </a:lvl1pPr>
                      <a:lvl2pPr marL="569913" algn="l">
                        <a:lnSpc>
                          <a:spcPct val="90000"/>
                        </a:lnSpc>
                        <a:spcAft>
                          <a:spcPct val="50000"/>
                        </a:spcAft>
                        <a:buClr>
                          <a:schemeClr val="accent2"/>
                        </a:buClr>
                        <a:buSzPct val="90000"/>
                        <a:buFont typeface="Wingdings" panose="05000000000000000000" pitchFamily="2" charset="2"/>
                        <a:defRPr>
                          <a:solidFill>
                            <a:schemeClr val="hlink"/>
                          </a:solidFill>
                          <a:latin typeface="Times New Roman" panose="02020603050405020304" pitchFamily="18" charset="0"/>
                        </a:defRPr>
                      </a:lvl2pPr>
                      <a:lvl3pPr marL="1052513" algn="l">
                        <a:lnSpc>
                          <a:spcPct val="90000"/>
                        </a:lnSpc>
                        <a:spcAft>
                          <a:spcPct val="50000"/>
                        </a:spcAft>
                        <a:buClr>
                          <a:schemeClr val="accent2"/>
                        </a:buClr>
                        <a:buSzPct val="90000"/>
                        <a:buFont typeface="Arial" panose="020B0604020202020204" pitchFamily="34" charset="0"/>
                        <a:defRPr sz="1400">
                          <a:solidFill>
                            <a:schemeClr val="hlink"/>
                          </a:solidFill>
                          <a:latin typeface="Times New Roman" panose="02020603050405020304" pitchFamily="18" charset="0"/>
                        </a:defRPr>
                      </a:lvl3pPr>
                      <a:lvl4pPr marL="1519238" algn="l">
                        <a:lnSpc>
                          <a:spcPct val="90000"/>
                        </a:lnSpc>
                        <a:spcAft>
                          <a:spcPct val="50000"/>
                        </a:spcAft>
                        <a:buClr>
                          <a:schemeClr val="accent2"/>
                        </a:buClr>
                        <a:buSzPct val="115000"/>
                        <a:defRPr sz="1200">
                          <a:solidFill>
                            <a:schemeClr val="hlink"/>
                          </a:solidFill>
                          <a:latin typeface="Times New Roman" panose="02020603050405020304" pitchFamily="18" charset="0"/>
                        </a:defRPr>
                      </a:lvl4pPr>
                      <a:lvl5pPr marL="1912938" algn="l">
                        <a:lnSpc>
                          <a:spcPct val="90000"/>
                        </a:lnSpc>
                        <a:spcAft>
                          <a:spcPct val="50000"/>
                        </a:spcAft>
                        <a:buClr>
                          <a:schemeClr val="accent2"/>
                        </a:buClr>
                        <a:buSzPct val="90000"/>
                        <a:buFont typeface="Wingdings" panose="05000000000000000000" pitchFamily="2" charset="2"/>
                        <a:defRPr sz="1000">
                          <a:solidFill>
                            <a:schemeClr val="hlink"/>
                          </a:solidFill>
                          <a:latin typeface="Times New Roman" panose="02020603050405020304" pitchFamily="18" charset="0"/>
                        </a:defRPr>
                      </a:lvl5pPr>
                      <a:lvl6pPr marL="2370138" eaLnBrk="0" fontAlgn="base" hangingPunct="0">
                        <a:lnSpc>
                          <a:spcPct val="90000"/>
                        </a:lnSpc>
                        <a:spcBef>
                          <a:spcPct val="0"/>
                        </a:spcBef>
                        <a:spcAft>
                          <a:spcPct val="50000"/>
                        </a:spcAft>
                        <a:buClr>
                          <a:schemeClr val="accent2"/>
                        </a:buClr>
                        <a:buSzPct val="90000"/>
                        <a:buFont typeface="Wingdings" panose="05000000000000000000" pitchFamily="2" charset="2"/>
                        <a:defRPr sz="1000">
                          <a:solidFill>
                            <a:schemeClr val="hlink"/>
                          </a:solidFill>
                          <a:latin typeface="Times New Roman" panose="02020603050405020304" pitchFamily="18" charset="0"/>
                        </a:defRPr>
                      </a:lvl6pPr>
                      <a:lvl7pPr marL="2827338" eaLnBrk="0" fontAlgn="base" hangingPunct="0">
                        <a:lnSpc>
                          <a:spcPct val="90000"/>
                        </a:lnSpc>
                        <a:spcBef>
                          <a:spcPct val="0"/>
                        </a:spcBef>
                        <a:spcAft>
                          <a:spcPct val="50000"/>
                        </a:spcAft>
                        <a:buClr>
                          <a:schemeClr val="accent2"/>
                        </a:buClr>
                        <a:buSzPct val="90000"/>
                        <a:buFont typeface="Wingdings" panose="05000000000000000000" pitchFamily="2" charset="2"/>
                        <a:defRPr sz="1000">
                          <a:solidFill>
                            <a:schemeClr val="hlink"/>
                          </a:solidFill>
                          <a:latin typeface="Times New Roman" panose="02020603050405020304" pitchFamily="18" charset="0"/>
                        </a:defRPr>
                      </a:lvl7pPr>
                      <a:lvl8pPr marL="3284538" eaLnBrk="0" fontAlgn="base" hangingPunct="0">
                        <a:lnSpc>
                          <a:spcPct val="90000"/>
                        </a:lnSpc>
                        <a:spcBef>
                          <a:spcPct val="0"/>
                        </a:spcBef>
                        <a:spcAft>
                          <a:spcPct val="50000"/>
                        </a:spcAft>
                        <a:buClr>
                          <a:schemeClr val="accent2"/>
                        </a:buClr>
                        <a:buSzPct val="90000"/>
                        <a:buFont typeface="Wingdings" panose="05000000000000000000" pitchFamily="2" charset="2"/>
                        <a:defRPr sz="1000">
                          <a:solidFill>
                            <a:schemeClr val="hlink"/>
                          </a:solidFill>
                          <a:latin typeface="Times New Roman" panose="02020603050405020304" pitchFamily="18" charset="0"/>
                        </a:defRPr>
                      </a:lvl8pPr>
                      <a:lvl9pPr marL="3741738" eaLnBrk="0" fontAlgn="base" hangingPunct="0">
                        <a:lnSpc>
                          <a:spcPct val="90000"/>
                        </a:lnSpc>
                        <a:spcBef>
                          <a:spcPct val="0"/>
                        </a:spcBef>
                        <a:spcAft>
                          <a:spcPct val="50000"/>
                        </a:spcAft>
                        <a:buClr>
                          <a:schemeClr val="accent2"/>
                        </a:buClr>
                        <a:buSzPct val="90000"/>
                        <a:buFont typeface="Wingdings" panose="05000000000000000000" pitchFamily="2" charset="2"/>
                        <a:defRPr sz="1000">
                          <a:solidFill>
                            <a:schemeClr val="hlink"/>
                          </a:solidFill>
                          <a:latin typeface="Times New Roman" panose="02020603050405020304" pitchFamily="18" charset="0"/>
                        </a:defRPr>
                      </a:lvl9pPr>
                    </a:lstStyle>
                    <a:p>
                      <a:pPr marL="0" marR="0" lvl="0" indent="0" algn="l" defTabSz="914400" rtl="0" eaLnBrk="0" fontAlgn="base" latinLnBrk="0" hangingPunct="0">
                        <a:lnSpc>
                          <a:spcPct val="90000"/>
                        </a:lnSpc>
                        <a:spcBef>
                          <a:spcPct val="0"/>
                        </a:spcBef>
                        <a:spcAft>
                          <a:spcPct val="50000"/>
                        </a:spcAft>
                        <a:buClr>
                          <a:schemeClr val="accent2"/>
                        </a:buClr>
                        <a:buSzPct val="90000"/>
                        <a:buFont typeface="Wingdings" panose="05000000000000000000" pitchFamily="2" charset="2"/>
                        <a:buNone/>
                        <a:tabLst/>
                      </a:pPr>
                      <a:r>
                        <a:rPr kumimoji="0" lang="en-US" sz="1800" b="1" i="0" u="none" strike="noStrike" cap="none" normalizeH="0" baseline="0" dirty="0">
                          <a:ln>
                            <a:noFill/>
                          </a:ln>
                          <a:solidFill>
                            <a:srgbClr val="003D7D"/>
                          </a:solidFill>
                          <a:effectLst/>
                          <a:latin typeface="Times New Roman" panose="02020603050405020304" pitchFamily="18" charset="0"/>
                        </a:rPr>
                        <a:t>Judgmental</a:t>
                      </a:r>
                    </a:p>
                  </a:txBody>
                  <a:tcPr anchor="b"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lnSpc>
                          <a:spcPct val="90000"/>
                        </a:lnSpc>
                        <a:spcAft>
                          <a:spcPct val="50000"/>
                        </a:spcAft>
                        <a:buClr>
                          <a:schemeClr val="accent2"/>
                        </a:buClr>
                        <a:buSzPct val="90000"/>
                        <a:buFont typeface="Wingdings" panose="05000000000000000000" pitchFamily="2" charset="2"/>
                        <a:defRPr sz="2000">
                          <a:solidFill>
                            <a:schemeClr val="hlink"/>
                          </a:solidFill>
                          <a:latin typeface="Times New Roman" panose="02020603050405020304" pitchFamily="18" charset="0"/>
                        </a:defRPr>
                      </a:lvl1pPr>
                      <a:lvl2pPr marL="569913" algn="l">
                        <a:lnSpc>
                          <a:spcPct val="90000"/>
                        </a:lnSpc>
                        <a:spcAft>
                          <a:spcPct val="50000"/>
                        </a:spcAft>
                        <a:buClr>
                          <a:schemeClr val="accent2"/>
                        </a:buClr>
                        <a:buSzPct val="90000"/>
                        <a:buFont typeface="Wingdings" panose="05000000000000000000" pitchFamily="2" charset="2"/>
                        <a:defRPr>
                          <a:solidFill>
                            <a:schemeClr val="hlink"/>
                          </a:solidFill>
                          <a:latin typeface="Times New Roman" panose="02020603050405020304" pitchFamily="18" charset="0"/>
                        </a:defRPr>
                      </a:lvl2pPr>
                      <a:lvl3pPr marL="1052513" algn="l">
                        <a:lnSpc>
                          <a:spcPct val="90000"/>
                        </a:lnSpc>
                        <a:spcAft>
                          <a:spcPct val="50000"/>
                        </a:spcAft>
                        <a:buClr>
                          <a:schemeClr val="accent2"/>
                        </a:buClr>
                        <a:buSzPct val="90000"/>
                        <a:buFont typeface="Arial" panose="020B0604020202020204" pitchFamily="34" charset="0"/>
                        <a:defRPr sz="1400">
                          <a:solidFill>
                            <a:schemeClr val="hlink"/>
                          </a:solidFill>
                          <a:latin typeface="Times New Roman" panose="02020603050405020304" pitchFamily="18" charset="0"/>
                        </a:defRPr>
                      </a:lvl3pPr>
                      <a:lvl4pPr marL="1519238" algn="l">
                        <a:lnSpc>
                          <a:spcPct val="90000"/>
                        </a:lnSpc>
                        <a:spcAft>
                          <a:spcPct val="50000"/>
                        </a:spcAft>
                        <a:buClr>
                          <a:schemeClr val="accent2"/>
                        </a:buClr>
                        <a:buSzPct val="115000"/>
                        <a:defRPr sz="1200">
                          <a:solidFill>
                            <a:schemeClr val="hlink"/>
                          </a:solidFill>
                          <a:latin typeface="Times New Roman" panose="02020603050405020304" pitchFamily="18" charset="0"/>
                        </a:defRPr>
                      </a:lvl4pPr>
                      <a:lvl5pPr marL="1912938" algn="l">
                        <a:lnSpc>
                          <a:spcPct val="90000"/>
                        </a:lnSpc>
                        <a:spcAft>
                          <a:spcPct val="50000"/>
                        </a:spcAft>
                        <a:buClr>
                          <a:schemeClr val="accent2"/>
                        </a:buClr>
                        <a:buSzPct val="90000"/>
                        <a:buFont typeface="Wingdings" panose="05000000000000000000" pitchFamily="2" charset="2"/>
                        <a:defRPr sz="1000">
                          <a:solidFill>
                            <a:schemeClr val="hlink"/>
                          </a:solidFill>
                          <a:latin typeface="Times New Roman" panose="02020603050405020304" pitchFamily="18" charset="0"/>
                        </a:defRPr>
                      </a:lvl5pPr>
                      <a:lvl6pPr marL="2370138" eaLnBrk="0" fontAlgn="base" hangingPunct="0">
                        <a:lnSpc>
                          <a:spcPct val="90000"/>
                        </a:lnSpc>
                        <a:spcBef>
                          <a:spcPct val="0"/>
                        </a:spcBef>
                        <a:spcAft>
                          <a:spcPct val="50000"/>
                        </a:spcAft>
                        <a:buClr>
                          <a:schemeClr val="accent2"/>
                        </a:buClr>
                        <a:buSzPct val="90000"/>
                        <a:buFont typeface="Wingdings" panose="05000000000000000000" pitchFamily="2" charset="2"/>
                        <a:defRPr sz="1000">
                          <a:solidFill>
                            <a:schemeClr val="hlink"/>
                          </a:solidFill>
                          <a:latin typeface="Times New Roman" panose="02020603050405020304" pitchFamily="18" charset="0"/>
                        </a:defRPr>
                      </a:lvl6pPr>
                      <a:lvl7pPr marL="2827338" eaLnBrk="0" fontAlgn="base" hangingPunct="0">
                        <a:lnSpc>
                          <a:spcPct val="90000"/>
                        </a:lnSpc>
                        <a:spcBef>
                          <a:spcPct val="0"/>
                        </a:spcBef>
                        <a:spcAft>
                          <a:spcPct val="50000"/>
                        </a:spcAft>
                        <a:buClr>
                          <a:schemeClr val="accent2"/>
                        </a:buClr>
                        <a:buSzPct val="90000"/>
                        <a:buFont typeface="Wingdings" panose="05000000000000000000" pitchFamily="2" charset="2"/>
                        <a:defRPr sz="1000">
                          <a:solidFill>
                            <a:schemeClr val="hlink"/>
                          </a:solidFill>
                          <a:latin typeface="Times New Roman" panose="02020603050405020304" pitchFamily="18" charset="0"/>
                        </a:defRPr>
                      </a:lvl7pPr>
                      <a:lvl8pPr marL="3284538" eaLnBrk="0" fontAlgn="base" hangingPunct="0">
                        <a:lnSpc>
                          <a:spcPct val="90000"/>
                        </a:lnSpc>
                        <a:spcBef>
                          <a:spcPct val="0"/>
                        </a:spcBef>
                        <a:spcAft>
                          <a:spcPct val="50000"/>
                        </a:spcAft>
                        <a:buClr>
                          <a:schemeClr val="accent2"/>
                        </a:buClr>
                        <a:buSzPct val="90000"/>
                        <a:buFont typeface="Wingdings" panose="05000000000000000000" pitchFamily="2" charset="2"/>
                        <a:defRPr sz="1000">
                          <a:solidFill>
                            <a:schemeClr val="hlink"/>
                          </a:solidFill>
                          <a:latin typeface="Times New Roman" panose="02020603050405020304" pitchFamily="18" charset="0"/>
                        </a:defRPr>
                      </a:lvl8pPr>
                      <a:lvl9pPr marL="3741738" eaLnBrk="0" fontAlgn="base" hangingPunct="0">
                        <a:lnSpc>
                          <a:spcPct val="90000"/>
                        </a:lnSpc>
                        <a:spcBef>
                          <a:spcPct val="0"/>
                        </a:spcBef>
                        <a:spcAft>
                          <a:spcPct val="50000"/>
                        </a:spcAft>
                        <a:buClr>
                          <a:schemeClr val="accent2"/>
                        </a:buClr>
                        <a:buSzPct val="90000"/>
                        <a:buFont typeface="Wingdings" panose="05000000000000000000" pitchFamily="2" charset="2"/>
                        <a:defRPr sz="1000">
                          <a:solidFill>
                            <a:schemeClr val="hlink"/>
                          </a:solidFill>
                          <a:latin typeface="Times New Roman" panose="02020603050405020304" pitchFamily="18" charset="0"/>
                        </a:defRPr>
                      </a:lvl9pPr>
                    </a:lstStyle>
                    <a:p>
                      <a:pPr marL="0" marR="0" lvl="0" indent="0" algn="l" defTabSz="914400" rtl="0" eaLnBrk="0" fontAlgn="base" latinLnBrk="0" hangingPunct="0">
                        <a:lnSpc>
                          <a:spcPct val="90000"/>
                        </a:lnSpc>
                        <a:spcBef>
                          <a:spcPct val="0"/>
                        </a:spcBef>
                        <a:spcAft>
                          <a:spcPct val="50000"/>
                        </a:spcAft>
                        <a:buClr>
                          <a:schemeClr val="accent2"/>
                        </a:buClr>
                        <a:buSzPct val="90000"/>
                        <a:buFont typeface="Wingdings" panose="05000000000000000000" pitchFamily="2" charset="2"/>
                        <a:buNone/>
                        <a:tabLst/>
                      </a:pPr>
                      <a:r>
                        <a:rPr kumimoji="0" lang="en-US" sz="1800" b="1" i="0" u="none" strike="noStrike" cap="none" normalizeH="0" baseline="0" dirty="0">
                          <a:ln>
                            <a:noFill/>
                          </a:ln>
                          <a:solidFill>
                            <a:srgbClr val="003D7D"/>
                          </a:solidFill>
                          <a:effectLst/>
                          <a:latin typeface="Times New Roman" panose="02020603050405020304" pitchFamily="18" charset="0"/>
                        </a:rPr>
                        <a:t>Market and Survey Analysis</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lnSpc>
                          <a:spcPct val="90000"/>
                        </a:lnSpc>
                        <a:spcAft>
                          <a:spcPct val="50000"/>
                        </a:spcAft>
                        <a:buClr>
                          <a:schemeClr val="accent2"/>
                        </a:buClr>
                        <a:buSzPct val="90000"/>
                        <a:buFont typeface="Wingdings" panose="05000000000000000000" pitchFamily="2" charset="2"/>
                        <a:defRPr sz="2000">
                          <a:solidFill>
                            <a:schemeClr val="hlink"/>
                          </a:solidFill>
                          <a:latin typeface="Times New Roman" panose="02020603050405020304" pitchFamily="18" charset="0"/>
                        </a:defRPr>
                      </a:lvl1pPr>
                      <a:lvl2pPr marL="569913" algn="l">
                        <a:lnSpc>
                          <a:spcPct val="90000"/>
                        </a:lnSpc>
                        <a:spcAft>
                          <a:spcPct val="50000"/>
                        </a:spcAft>
                        <a:buClr>
                          <a:schemeClr val="accent2"/>
                        </a:buClr>
                        <a:buSzPct val="90000"/>
                        <a:buFont typeface="Wingdings" panose="05000000000000000000" pitchFamily="2" charset="2"/>
                        <a:defRPr>
                          <a:solidFill>
                            <a:schemeClr val="hlink"/>
                          </a:solidFill>
                          <a:latin typeface="Times New Roman" panose="02020603050405020304" pitchFamily="18" charset="0"/>
                        </a:defRPr>
                      </a:lvl2pPr>
                      <a:lvl3pPr marL="1052513" algn="l">
                        <a:lnSpc>
                          <a:spcPct val="90000"/>
                        </a:lnSpc>
                        <a:spcAft>
                          <a:spcPct val="50000"/>
                        </a:spcAft>
                        <a:buClr>
                          <a:schemeClr val="accent2"/>
                        </a:buClr>
                        <a:buSzPct val="90000"/>
                        <a:buFont typeface="Arial" panose="020B0604020202020204" pitchFamily="34" charset="0"/>
                        <a:defRPr sz="1400">
                          <a:solidFill>
                            <a:schemeClr val="hlink"/>
                          </a:solidFill>
                          <a:latin typeface="Times New Roman" panose="02020603050405020304" pitchFamily="18" charset="0"/>
                        </a:defRPr>
                      </a:lvl3pPr>
                      <a:lvl4pPr marL="1519238" algn="l">
                        <a:lnSpc>
                          <a:spcPct val="90000"/>
                        </a:lnSpc>
                        <a:spcAft>
                          <a:spcPct val="50000"/>
                        </a:spcAft>
                        <a:buClr>
                          <a:schemeClr val="accent2"/>
                        </a:buClr>
                        <a:buSzPct val="115000"/>
                        <a:defRPr sz="1200">
                          <a:solidFill>
                            <a:schemeClr val="hlink"/>
                          </a:solidFill>
                          <a:latin typeface="Times New Roman" panose="02020603050405020304" pitchFamily="18" charset="0"/>
                        </a:defRPr>
                      </a:lvl4pPr>
                      <a:lvl5pPr marL="1912938" algn="l">
                        <a:lnSpc>
                          <a:spcPct val="90000"/>
                        </a:lnSpc>
                        <a:spcAft>
                          <a:spcPct val="50000"/>
                        </a:spcAft>
                        <a:buClr>
                          <a:schemeClr val="accent2"/>
                        </a:buClr>
                        <a:buSzPct val="90000"/>
                        <a:buFont typeface="Wingdings" panose="05000000000000000000" pitchFamily="2" charset="2"/>
                        <a:defRPr sz="1000">
                          <a:solidFill>
                            <a:schemeClr val="hlink"/>
                          </a:solidFill>
                          <a:latin typeface="Times New Roman" panose="02020603050405020304" pitchFamily="18" charset="0"/>
                        </a:defRPr>
                      </a:lvl5pPr>
                      <a:lvl6pPr marL="2370138" eaLnBrk="0" fontAlgn="base" hangingPunct="0">
                        <a:lnSpc>
                          <a:spcPct val="90000"/>
                        </a:lnSpc>
                        <a:spcBef>
                          <a:spcPct val="0"/>
                        </a:spcBef>
                        <a:spcAft>
                          <a:spcPct val="50000"/>
                        </a:spcAft>
                        <a:buClr>
                          <a:schemeClr val="accent2"/>
                        </a:buClr>
                        <a:buSzPct val="90000"/>
                        <a:buFont typeface="Wingdings" panose="05000000000000000000" pitchFamily="2" charset="2"/>
                        <a:defRPr sz="1000">
                          <a:solidFill>
                            <a:schemeClr val="hlink"/>
                          </a:solidFill>
                          <a:latin typeface="Times New Roman" panose="02020603050405020304" pitchFamily="18" charset="0"/>
                        </a:defRPr>
                      </a:lvl6pPr>
                      <a:lvl7pPr marL="2827338" eaLnBrk="0" fontAlgn="base" hangingPunct="0">
                        <a:lnSpc>
                          <a:spcPct val="90000"/>
                        </a:lnSpc>
                        <a:spcBef>
                          <a:spcPct val="0"/>
                        </a:spcBef>
                        <a:spcAft>
                          <a:spcPct val="50000"/>
                        </a:spcAft>
                        <a:buClr>
                          <a:schemeClr val="accent2"/>
                        </a:buClr>
                        <a:buSzPct val="90000"/>
                        <a:buFont typeface="Wingdings" panose="05000000000000000000" pitchFamily="2" charset="2"/>
                        <a:defRPr sz="1000">
                          <a:solidFill>
                            <a:schemeClr val="hlink"/>
                          </a:solidFill>
                          <a:latin typeface="Times New Roman" panose="02020603050405020304" pitchFamily="18" charset="0"/>
                        </a:defRPr>
                      </a:lvl7pPr>
                      <a:lvl8pPr marL="3284538" eaLnBrk="0" fontAlgn="base" hangingPunct="0">
                        <a:lnSpc>
                          <a:spcPct val="90000"/>
                        </a:lnSpc>
                        <a:spcBef>
                          <a:spcPct val="0"/>
                        </a:spcBef>
                        <a:spcAft>
                          <a:spcPct val="50000"/>
                        </a:spcAft>
                        <a:buClr>
                          <a:schemeClr val="accent2"/>
                        </a:buClr>
                        <a:buSzPct val="90000"/>
                        <a:buFont typeface="Wingdings" panose="05000000000000000000" pitchFamily="2" charset="2"/>
                        <a:defRPr sz="1000">
                          <a:solidFill>
                            <a:schemeClr val="hlink"/>
                          </a:solidFill>
                          <a:latin typeface="Times New Roman" panose="02020603050405020304" pitchFamily="18" charset="0"/>
                        </a:defRPr>
                      </a:lvl8pPr>
                      <a:lvl9pPr marL="3741738" eaLnBrk="0" fontAlgn="base" hangingPunct="0">
                        <a:lnSpc>
                          <a:spcPct val="90000"/>
                        </a:lnSpc>
                        <a:spcBef>
                          <a:spcPct val="0"/>
                        </a:spcBef>
                        <a:spcAft>
                          <a:spcPct val="50000"/>
                        </a:spcAft>
                        <a:buClr>
                          <a:schemeClr val="accent2"/>
                        </a:buClr>
                        <a:buSzPct val="90000"/>
                        <a:buFont typeface="Wingdings" panose="05000000000000000000" pitchFamily="2" charset="2"/>
                        <a:defRPr sz="1000">
                          <a:solidFill>
                            <a:schemeClr val="hlink"/>
                          </a:solidFill>
                          <a:latin typeface="Times New Roman" panose="02020603050405020304" pitchFamily="18" charset="0"/>
                        </a:defRPr>
                      </a:lvl9pPr>
                    </a:lstStyle>
                    <a:p>
                      <a:pPr marL="0" marR="0" lvl="0" indent="0" algn="l" defTabSz="914400" rtl="0" eaLnBrk="0" fontAlgn="base" latinLnBrk="0" hangingPunct="0">
                        <a:lnSpc>
                          <a:spcPct val="90000"/>
                        </a:lnSpc>
                        <a:spcBef>
                          <a:spcPct val="0"/>
                        </a:spcBef>
                        <a:spcAft>
                          <a:spcPct val="50000"/>
                        </a:spcAft>
                        <a:buClr>
                          <a:schemeClr val="accent2"/>
                        </a:buClr>
                        <a:buSzPct val="90000"/>
                        <a:buFont typeface="Wingdings" panose="05000000000000000000" pitchFamily="2" charset="2"/>
                        <a:buNone/>
                        <a:tabLst/>
                      </a:pPr>
                      <a:r>
                        <a:rPr kumimoji="0" lang="en-US" sz="1800" b="1" i="0" u="none" strike="noStrike" cap="none" normalizeH="0" baseline="0">
                          <a:ln>
                            <a:noFill/>
                          </a:ln>
                          <a:solidFill>
                            <a:srgbClr val="003D7D"/>
                          </a:solidFill>
                          <a:effectLst/>
                          <a:latin typeface="Times New Roman" panose="02020603050405020304" pitchFamily="18" charset="0"/>
                        </a:rPr>
                        <a:t>Time Series</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lnSpc>
                          <a:spcPct val="90000"/>
                        </a:lnSpc>
                        <a:spcAft>
                          <a:spcPct val="50000"/>
                        </a:spcAft>
                        <a:buClr>
                          <a:schemeClr val="accent2"/>
                        </a:buClr>
                        <a:buSzPct val="90000"/>
                        <a:buFont typeface="Wingdings" panose="05000000000000000000" pitchFamily="2" charset="2"/>
                        <a:defRPr sz="2000">
                          <a:solidFill>
                            <a:schemeClr val="hlink"/>
                          </a:solidFill>
                          <a:latin typeface="Times New Roman" panose="02020603050405020304" pitchFamily="18" charset="0"/>
                        </a:defRPr>
                      </a:lvl1pPr>
                      <a:lvl2pPr marL="569913" algn="l">
                        <a:lnSpc>
                          <a:spcPct val="90000"/>
                        </a:lnSpc>
                        <a:spcAft>
                          <a:spcPct val="50000"/>
                        </a:spcAft>
                        <a:buClr>
                          <a:schemeClr val="accent2"/>
                        </a:buClr>
                        <a:buSzPct val="90000"/>
                        <a:buFont typeface="Wingdings" panose="05000000000000000000" pitchFamily="2" charset="2"/>
                        <a:defRPr>
                          <a:solidFill>
                            <a:schemeClr val="hlink"/>
                          </a:solidFill>
                          <a:latin typeface="Times New Roman" panose="02020603050405020304" pitchFamily="18" charset="0"/>
                        </a:defRPr>
                      </a:lvl2pPr>
                      <a:lvl3pPr marL="1052513" algn="l">
                        <a:lnSpc>
                          <a:spcPct val="90000"/>
                        </a:lnSpc>
                        <a:spcAft>
                          <a:spcPct val="50000"/>
                        </a:spcAft>
                        <a:buClr>
                          <a:schemeClr val="accent2"/>
                        </a:buClr>
                        <a:buSzPct val="90000"/>
                        <a:buFont typeface="Arial" panose="020B0604020202020204" pitchFamily="34" charset="0"/>
                        <a:defRPr sz="1400">
                          <a:solidFill>
                            <a:schemeClr val="hlink"/>
                          </a:solidFill>
                          <a:latin typeface="Times New Roman" panose="02020603050405020304" pitchFamily="18" charset="0"/>
                        </a:defRPr>
                      </a:lvl3pPr>
                      <a:lvl4pPr marL="1519238" algn="l">
                        <a:lnSpc>
                          <a:spcPct val="90000"/>
                        </a:lnSpc>
                        <a:spcAft>
                          <a:spcPct val="50000"/>
                        </a:spcAft>
                        <a:buClr>
                          <a:schemeClr val="accent2"/>
                        </a:buClr>
                        <a:buSzPct val="115000"/>
                        <a:defRPr sz="1200">
                          <a:solidFill>
                            <a:schemeClr val="hlink"/>
                          </a:solidFill>
                          <a:latin typeface="Times New Roman" panose="02020603050405020304" pitchFamily="18" charset="0"/>
                        </a:defRPr>
                      </a:lvl4pPr>
                      <a:lvl5pPr marL="1912938" algn="l">
                        <a:lnSpc>
                          <a:spcPct val="90000"/>
                        </a:lnSpc>
                        <a:spcAft>
                          <a:spcPct val="50000"/>
                        </a:spcAft>
                        <a:buClr>
                          <a:schemeClr val="accent2"/>
                        </a:buClr>
                        <a:buSzPct val="90000"/>
                        <a:buFont typeface="Wingdings" panose="05000000000000000000" pitchFamily="2" charset="2"/>
                        <a:defRPr sz="1000">
                          <a:solidFill>
                            <a:schemeClr val="hlink"/>
                          </a:solidFill>
                          <a:latin typeface="Times New Roman" panose="02020603050405020304" pitchFamily="18" charset="0"/>
                        </a:defRPr>
                      </a:lvl5pPr>
                      <a:lvl6pPr marL="2370138" eaLnBrk="0" fontAlgn="base" hangingPunct="0">
                        <a:lnSpc>
                          <a:spcPct val="90000"/>
                        </a:lnSpc>
                        <a:spcBef>
                          <a:spcPct val="0"/>
                        </a:spcBef>
                        <a:spcAft>
                          <a:spcPct val="50000"/>
                        </a:spcAft>
                        <a:buClr>
                          <a:schemeClr val="accent2"/>
                        </a:buClr>
                        <a:buSzPct val="90000"/>
                        <a:buFont typeface="Wingdings" panose="05000000000000000000" pitchFamily="2" charset="2"/>
                        <a:defRPr sz="1000">
                          <a:solidFill>
                            <a:schemeClr val="hlink"/>
                          </a:solidFill>
                          <a:latin typeface="Times New Roman" panose="02020603050405020304" pitchFamily="18" charset="0"/>
                        </a:defRPr>
                      </a:lvl6pPr>
                      <a:lvl7pPr marL="2827338" eaLnBrk="0" fontAlgn="base" hangingPunct="0">
                        <a:lnSpc>
                          <a:spcPct val="90000"/>
                        </a:lnSpc>
                        <a:spcBef>
                          <a:spcPct val="0"/>
                        </a:spcBef>
                        <a:spcAft>
                          <a:spcPct val="50000"/>
                        </a:spcAft>
                        <a:buClr>
                          <a:schemeClr val="accent2"/>
                        </a:buClr>
                        <a:buSzPct val="90000"/>
                        <a:buFont typeface="Wingdings" panose="05000000000000000000" pitchFamily="2" charset="2"/>
                        <a:defRPr sz="1000">
                          <a:solidFill>
                            <a:schemeClr val="hlink"/>
                          </a:solidFill>
                          <a:latin typeface="Times New Roman" panose="02020603050405020304" pitchFamily="18" charset="0"/>
                        </a:defRPr>
                      </a:lvl7pPr>
                      <a:lvl8pPr marL="3284538" eaLnBrk="0" fontAlgn="base" hangingPunct="0">
                        <a:lnSpc>
                          <a:spcPct val="90000"/>
                        </a:lnSpc>
                        <a:spcBef>
                          <a:spcPct val="0"/>
                        </a:spcBef>
                        <a:spcAft>
                          <a:spcPct val="50000"/>
                        </a:spcAft>
                        <a:buClr>
                          <a:schemeClr val="accent2"/>
                        </a:buClr>
                        <a:buSzPct val="90000"/>
                        <a:buFont typeface="Wingdings" panose="05000000000000000000" pitchFamily="2" charset="2"/>
                        <a:defRPr sz="1000">
                          <a:solidFill>
                            <a:schemeClr val="hlink"/>
                          </a:solidFill>
                          <a:latin typeface="Times New Roman" panose="02020603050405020304" pitchFamily="18" charset="0"/>
                        </a:defRPr>
                      </a:lvl8pPr>
                      <a:lvl9pPr marL="3741738" eaLnBrk="0" fontAlgn="base" hangingPunct="0">
                        <a:lnSpc>
                          <a:spcPct val="90000"/>
                        </a:lnSpc>
                        <a:spcBef>
                          <a:spcPct val="0"/>
                        </a:spcBef>
                        <a:spcAft>
                          <a:spcPct val="50000"/>
                        </a:spcAft>
                        <a:buClr>
                          <a:schemeClr val="accent2"/>
                        </a:buClr>
                        <a:buSzPct val="90000"/>
                        <a:buFont typeface="Wingdings" panose="05000000000000000000" pitchFamily="2" charset="2"/>
                        <a:defRPr sz="1000">
                          <a:solidFill>
                            <a:schemeClr val="hlink"/>
                          </a:solidFill>
                          <a:latin typeface="Times New Roman" panose="02020603050405020304" pitchFamily="18" charset="0"/>
                        </a:defRPr>
                      </a:lvl9pPr>
                    </a:lstStyle>
                    <a:p>
                      <a:pPr marL="0" marR="0" lvl="0" indent="0" algn="l" defTabSz="914400" rtl="0" eaLnBrk="0" fontAlgn="base" latinLnBrk="0" hangingPunct="0">
                        <a:lnSpc>
                          <a:spcPct val="90000"/>
                        </a:lnSpc>
                        <a:spcBef>
                          <a:spcPct val="0"/>
                        </a:spcBef>
                        <a:spcAft>
                          <a:spcPct val="50000"/>
                        </a:spcAft>
                        <a:buClr>
                          <a:schemeClr val="accent2"/>
                        </a:buClr>
                        <a:buSzPct val="90000"/>
                        <a:buFont typeface="Wingdings" panose="05000000000000000000" pitchFamily="2" charset="2"/>
                        <a:buNone/>
                        <a:tabLst/>
                      </a:pPr>
                      <a:r>
                        <a:rPr kumimoji="0" lang="en-US" sz="1800" b="1" i="0" u="none" strike="noStrike" cap="none" normalizeH="0" baseline="0">
                          <a:ln>
                            <a:noFill/>
                          </a:ln>
                          <a:solidFill>
                            <a:srgbClr val="003D7D"/>
                          </a:solidFill>
                          <a:effectLst/>
                          <a:latin typeface="Times New Roman" panose="02020603050405020304" pitchFamily="18" charset="0"/>
                        </a:rPr>
                        <a:t>Causal Analyses</a:t>
                      </a:r>
                    </a:p>
                  </a:txBody>
                  <a:tcPr anchor="b"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val="10000"/>
                  </a:ext>
                </a:extLst>
              </a:tr>
              <a:tr h="1909763">
                <a:tc>
                  <a:txBody>
                    <a:bodyPr/>
                    <a:lstStyle>
                      <a:lvl1pPr algn="l">
                        <a:lnSpc>
                          <a:spcPct val="90000"/>
                        </a:lnSpc>
                        <a:spcAft>
                          <a:spcPct val="50000"/>
                        </a:spcAft>
                        <a:buClr>
                          <a:schemeClr val="accent2"/>
                        </a:buClr>
                        <a:buSzPct val="90000"/>
                        <a:buFont typeface="Wingdings" panose="05000000000000000000" pitchFamily="2" charset="2"/>
                        <a:defRPr sz="2000">
                          <a:solidFill>
                            <a:schemeClr val="hlink"/>
                          </a:solidFill>
                          <a:latin typeface="Times New Roman" panose="02020603050405020304" pitchFamily="18" charset="0"/>
                        </a:defRPr>
                      </a:lvl1pPr>
                      <a:lvl2pPr marL="569913" algn="l">
                        <a:lnSpc>
                          <a:spcPct val="90000"/>
                        </a:lnSpc>
                        <a:spcAft>
                          <a:spcPct val="50000"/>
                        </a:spcAft>
                        <a:buClr>
                          <a:schemeClr val="accent2"/>
                        </a:buClr>
                        <a:buSzPct val="90000"/>
                        <a:buFont typeface="Wingdings" panose="05000000000000000000" pitchFamily="2" charset="2"/>
                        <a:defRPr>
                          <a:solidFill>
                            <a:schemeClr val="hlink"/>
                          </a:solidFill>
                          <a:latin typeface="Times New Roman" panose="02020603050405020304" pitchFamily="18" charset="0"/>
                        </a:defRPr>
                      </a:lvl2pPr>
                      <a:lvl3pPr marL="1052513" algn="l">
                        <a:lnSpc>
                          <a:spcPct val="90000"/>
                        </a:lnSpc>
                        <a:spcAft>
                          <a:spcPct val="50000"/>
                        </a:spcAft>
                        <a:buClr>
                          <a:schemeClr val="accent2"/>
                        </a:buClr>
                        <a:buSzPct val="90000"/>
                        <a:buFont typeface="Arial" panose="020B0604020202020204" pitchFamily="34" charset="0"/>
                        <a:defRPr sz="1400">
                          <a:solidFill>
                            <a:schemeClr val="hlink"/>
                          </a:solidFill>
                          <a:latin typeface="Times New Roman" panose="02020603050405020304" pitchFamily="18" charset="0"/>
                        </a:defRPr>
                      </a:lvl3pPr>
                      <a:lvl4pPr marL="1519238" algn="l">
                        <a:lnSpc>
                          <a:spcPct val="90000"/>
                        </a:lnSpc>
                        <a:spcAft>
                          <a:spcPct val="50000"/>
                        </a:spcAft>
                        <a:buClr>
                          <a:schemeClr val="accent2"/>
                        </a:buClr>
                        <a:buSzPct val="115000"/>
                        <a:defRPr sz="1200">
                          <a:solidFill>
                            <a:schemeClr val="hlink"/>
                          </a:solidFill>
                          <a:latin typeface="Times New Roman" panose="02020603050405020304" pitchFamily="18" charset="0"/>
                        </a:defRPr>
                      </a:lvl4pPr>
                      <a:lvl5pPr marL="1912938" algn="l">
                        <a:lnSpc>
                          <a:spcPct val="90000"/>
                        </a:lnSpc>
                        <a:spcAft>
                          <a:spcPct val="50000"/>
                        </a:spcAft>
                        <a:buClr>
                          <a:schemeClr val="accent2"/>
                        </a:buClr>
                        <a:buSzPct val="90000"/>
                        <a:buFont typeface="Wingdings" panose="05000000000000000000" pitchFamily="2" charset="2"/>
                        <a:defRPr sz="1000">
                          <a:solidFill>
                            <a:schemeClr val="hlink"/>
                          </a:solidFill>
                          <a:latin typeface="Times New Roman" panose="02020603050405020304" pitchFamily="18" charset="0"/>
                        </a:defRPr>
                      </a:lvl5pPr>
                      <a:lvl6pPr marL="2370138" eaLnBrk="0" fontAlgn="base" hangingPunct="0">
                        <a:lnSpc>
                          <a:spcPct val="90000"/>
                        </a:lnSpc>
                        <a:spcBef>
                          <a:spcPct val="0"/>
                        </a:spcBef>
                        <a:spcAft>
                          <a:spcPct val="50000"/>
                        </a:spcAft>
                        <a:buClr>
                          <a:schemeClr val="accent2"/>
                        </a:buClr>
                        <a:buSzPct val="90000"/>
                        <a:buFont typeface="Wingdings" panose="05000000000000000000" pitchFamily="2" charset="2"/>
                        <a:defRPr sz="1000">
                          <a:solidFill>
                            <a:schemeClr val="hlink"/>
                          </a:solidFill>
                          <a:latin typeface="Times New Roman" panose="02020603050405020304" pitchFamily="18" charset="0"/>
                        </a:defRPr>
                      </a:lvl6pPr>
                      <a:lvl7pPr marL="2827338" eaLnBrk="0" fontAlgn="base" hangingPunct="0">
                        <a:lnSpc>
                          <a:spcPct val="90000"/>
                        </a:lnSpc>
                        <a:spcBef>
                          <a:spcPct val="0"/>
                        </a:spcBef>
                        <a:spcAft>
                          <a:spcPct val="50000"/>
                        </a:spcAft>
                        <a:buClr>
                          <a:schemeClr val="accent2"/>
                        </a:buClr>
                        <a:buSzPct val="90000"/>
                        <a:buFont typeface="Wingdings" panose="05000000000000000000" pitchFamily="2" charset="2"/>
                        <a:defRPr sz="1000">
                          <a:solidFill>
                            <a:schemeClr val="hlink"/>
                          </a:solidFill>
                          <a:latin typeface="Times New Roman" panose="02020603050405020304" pitchFamily="18" charset="0"/>
                        </a:defRPr>
                      </a:lvl7pPr>
                      <a:lvl8pPr marL="3284538" eaLnBrk="0" fontAlgn="base" hangingPunct="0">
                        <a:lnSpc>
                          <a:spcPct val="90000"/>
                        </a:lnSpc>
                        <a:spcBef>
                          <a:spcPct val="0"/>
                        </a:spcBef>
                        <a:spcAft>
                          <a:spcPct val="50000"/>
                        </a:spcAft>
                        <a:buClr>
                          <a:schemeClr val="accent2"/>
                        </a:buClr>
                        <a:buSzPct val="90000"/>
                        <a:buFont typeface="Wingdings" panose="05000000000000000000" pitchFamily="2" charset="2"/>
                        <a:defRPr sz="1000">
                          <a:solidFill>
                            <a:schemeClr val="hlink"/>
                          </a:solidFill>
                          <a:latin typeface="Times New Roman" panose="02020603050405020304" pitchFamily="18" charset="0"/>
                        </a:defRPr>
                      </a:lvl8pPr>
                      <a:lvl9pPr marL="3741738" eaLnBrk="0" fontAlgn="base" hangingPunct="0">
                        <a:lnSpc>
                          <a:spcPct val="90000"/>
                        </a:lnSpc>
                        <a:spcBef>
                          <a:spcPct val="0"/>
                        </a:spcBef>
                        <a:spcAft>
                          <a:spcPct val="50000"/>
                        </a:spcAft>
                        <a:buClr>
                          <a:schemeClr val="accent2"/>
                        </a:buClr>
                        <a:buSzPct val="90000"/>
                        <a:buFont typeface="Wingdings" panose="05000000000000000000" pitchFamily="2" charset="2"/>
                        <a:defRPr sz="1000">
                          <a:solidFill>
                            <a:schemeClr val="hlink"/>
                          </a:solidFill>
                          <a:latin typeface="Times New Roman" panose="02020603050405020304" pitchFamily="18" charset="0"/>
                        </a:defRPr>
                      </a:lvl9pPr>
                    </a:lstStyle>
                    <a:p>
                      <a:pPr marL="0" marR="0" lvl="0" indent="0" algn="l" defTabSz="914400" rtl="0" eaLnBrk="0" fontAlgn="base" latinLnBrk="0" hangingPunct="0">
                        <a:lnSpc>
                          <a:spcPct val="90000"/>
                        </a:lnSpc>
                        <a:spcBef>
                          <a:spcPct val="0"/>
                        </a:spcBef>
                        <a:spcAft>
                          <a:spcPct val="50000"/>
                        </a:spcAft>
                        <a:buClr>
                          <a:schemeClr val="accent2"/>
                        </a:buClr>
                        <a:buSzPct val="90000"/>
                        <a:buFont typeface="Wingdings" panose="05000000000000000000" pitchFamily="2" charset="2"/>
                        <a:buNone/>
                        <a:tabLst/>
                      </a:pPr>
                      <a:r>
                        <a:rPr kumimoji="0" lang="en-US" sz="1600" b="0" i="0" u="none" strike="noStrike" cap="none" normalizeH="0" baseline="0">
                          <a:ln>
                            <a:noFill/>
                          </a:ln>
                          <a:solidFill>
                            <a:srgbClr val="003D7D"/>
                          </a:solidFill>
                          <a:effectLst/>
                          <a:latin typeface="Times New Roman" panose="02020603050405020304" pitchFamily="18" charset="0"/>
                        </a:rPr>
                        <a:t>Salesforce composite</a:t>
                      </a:r>
                    </a:p>
                    <a:p>
                      <a:pPr marL="0" marR="0" lvl="0" indent="0" algn="l" defTabSz="914400" rtl="0" eaLnBrk="0" fontAlgn="base" latinLnBrk="0" hangingPunct="0">
                        <a:lnSpc>
                          <a:spcPct val="90000"/>
                        </a:lnSpc>
                        <a:spcBef>
                          <a:spcPct val="0"/>
                        </a:spcBef>
                        <a:spcAft>
                          <a:spcPct val="50000"/>
                        </a:spcAft>
                        <a:buClr>
                          <a:schemeClr val="accent2"/>
                        </a:buClr>
                        <a:buSzPct val="90000"/>
                        <a:buFont typeface="Wingdings" panose="05000000000000000000" pitchFamily="2" charset="2"/>
                        <a:buNone/>
                        <a:tabLst/>
                      </a:pPr>
                      <a:r>
                        <a:rPr kumimoji="0" lang="en-US" sz="1600" b="0" i="0" u="none" strike="noStrike" cap="none" normalizeH="0" baseline="0">
                          <a:ln>
                            <a:noFill/>
                          </a:ln>
                          <a:solidFill>
                            <a:srgbClr val="003D7D"/>
                          </a:solidFill>
                          <a:effectLst/>
                          <a:latin typeface="Times New Roman" panose="02020603050405020304" pitchFamily="18" charset="0"/>
                        </a:rPr>
                        <a:t>Jury of executive opinion</a:t>
                      </a:r>
                    </a:p>
                    <a:p>
                      <a:pPr marL="0" marR="0" lvl="0" indent="0" algn="l" defTabSz="914400" rtl="0" eaLnBrk="0" fontAlgn="base" latinLnBrk="0" hangingPunct="0">
                        <a:lnSpc>
                          <a:spcPct val="90000"/>
                        </a:lnSpc>
                        <a:spcBef>
                          <a:spcPct val="0"/>
                        </a:spcBef>
                        <a:spcAft>
                          <a:spcPct val="50000"/>
                        </a:spcAft>
                        <a:buClr>
                          <a:schemeClr val="accent2"/>
                        </a:buClr>
                        <a:buSzPct val="90000"/>
                        <a:buFont typeface="Wingdings" panose="05000000000000000000" pitchFamily="2" charset="2"/>
                        <a:buNone/>
                        <a:tabLst/>
                      </a:pPr>
                      <a:r>
                        <a:rPr kumimoji="0" lang="en-US" sz="1600" b="0" i="0" u="none" strike="noStrike" cap="none" normalizeH="0" baseline="0">
                          <a:ln>
                            <a:noFill/>
                          </a:ln>
                          <a:solidFill>
                            <a:srgbClr val="003D7D"/>
                          </a:solidFill>
                          <a:effectLst/>
                          <a:latin typeface="Times New Roman" panose="02020603050405020304" pitchFamily="18" charset="0"/>
                        </a:rPr>
                        <a:t>Delphi methods</a:t>
                      </a:r>
                    </a:p>
                    <a:p>
                      <a:pPr marL="0" marR="0" lvl="0" indent="0" algn="l" defTabSz="914400" rtl="0" eaLnBrk="0" fontAlgn="base" latinLnBrk="0" hangingPunct="0">
                        <a:lnSpc>
                          <a:spcPct val="90000"/>
                        </a:lnSpc>
                        <a:spcBef>
                          <a:spcPct val="0"/>
                        </a:spcBef>
                        <a:spcAft>
                          <a:spcPct val="50000"/>
                        </a:spcAft>
                        <a:buClr>
                          <a:schemeClr val="accent2"/>
                        </a:buClr>
                        <a:buSzPct val="90000"/>
                        <a:buFont typeface="Wingdings" panose="05000000000000000000" pitchFamily="2" charset="2"/>
                        <a:buNone/>
                        <a:tabLst/>
                      </a:pPr>
                      <a:r>
                        <a:rPr kumimoji="0" lang="en-US" sz="1600" b="0" i="0" u="none" strike="noStrike" cap="none" normalizeH="0" baseline="0">
                          <a:ln>
                            <a:noFill/>
                          </a:ln>
                          <a:solidFill>
                            <a:srgbClr val="003D7D"/>
                          </a:solidFill>
                          <a:effectLst/>
                          <a:latin typeface="Times New Roman" panose="02020603050405020304" pitchFamily="18" charset="0"/>
                        </a:rPr>
                        <a:t>Scenario analysis</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a:lnSpc>
                          <a:spcPct val="90000"/>
                        </a:lnSpc>
                        <a:spcAft>
                          <a:spcPct val="50000"/>
                        </a:spcAft>
                        <a:buClr>
                          <a:schemeClr val="accent2"/>
                        </a:buClr>
                        <a:buSzPct val="90000"/>
                        <a:buFont typeface="Wingdings" panose="05000000000000000000" pitchFamily="2" charset="2"/>
                        <a:defRPr sz="2000">
                          <a:solidFill>
                            <a:schemeClr val="hlink"/>
                          </a:solidFill>
                          <a:latin typeface="Times New Roman" panose="02020603050405020304" pitchFamily="18" charset="0"/>
                        </a:defRPr>
                      </a:lvl1pPr>
                      <a:lvl2pPr marL="569913" algn="l">
                        <a:lnSpc>
                          <a:spcPct val="90000"/>
                        </a:lnSpc>
                        <a:spcAft>
                          <a:spcPct val="50000"/>
                        </a:spcAft>
                        <a:buClr>
                          <a:schemeClr val="accent2"/>
                        </a:buClr>
                        <a:buSzPct val="90000"/>
                        <a:buFont typeface="Wingdings" panose="05000000000000000000" pitchFamily="2" charset="2"/>
                        <a:defRPr>
                          <a:solidFill>
                            <a:schemeClr val="hlink"/>
                          </a:solidFill>
                          <a:latin typeface="Times New Roman" panose="02020603050405020304" pitchFamily="18" charset="0"/>
                        </a:defRPr>
                      </a:lvl2pPr>
                      <a:lvl3pPr marL="1052513" algn="l">
                        <a:lnSpc>
                          <a:spcPct val="90000"/>
                        </a:lnSpc>
                        <a:spcAft>
                          <a:spcPct val="50000"/>
                        </a:spcAft>
                        <a:buClr>
                          <a:schemeClr val="accent2"/>
                        </a:buClr>
                        <a:buSzPct val="90000"/>
                        <a:buFont typeface="Arial" panose="020B0604020202020204" pitchFamily="34" charset="0"/>
                        <a:defRPr sz="1400">
                          <a:solidFill>
                            <a:schemeClr val="hlink"/>
                          </a:solidFill>
                          <a:latin typeface="Times New Roman" panose="02020603050405020304" pitchFamily="18" charset="0"/>
                        </a:defRPr>
                      </a:lvl3pPr>
                      <a:lvl4pPr marL="1519238" algn="l">
                        <a:lnSpc>
                          <a:spcPct val="90000"/>
                        </a:lnSpc>
                        <a:spcAft>
                          <a:spcPct val="50000"/>
                        </a:spcAft>
                        <a:buClr>
                          <a:schemeClr val="accent2"/>
                        </a:buClr>
                        <a:buSzPct val="115000"/>
                        <a:defRPr sz="1200">
                          <a:solidFill>
                            <a:schemeClr val="hlink"/>
                          </a:solidFill>
                          <a:latin typeface="Times New Roman" panose="02020603050405020304" pitchFamily="18" charset="0"/>
                        </a:defRPr>
                      </a:lvl4pPr>
                      <a:lvl5pPr marL="1912938" algn="l">
                        <a:lnSpc>
                          <a:spcPct val="90000"/>
                        </a:lnSpc>
                        <a:spcAft>
                          <a:spcPct val="50000"/>
                        </a:spcAft>
                        <a:buClr>
                          <a:schemeClr val="accent2"/>
                        </a:buClr>
                        <a:buSzPct val="90000"/>
                        <a:buFont typeface="Wingdings" panose="05000000000000000000" pitchFamily="2" charset="2"/>
                        <a:defRPr sz="1000">
                          <a:solidFill>
                            <a:schemeClr val="hlink"/>
                          </a:solidFill>
                          <a:latin typeface="Times New Roman" panose="02020603050405020304" pitchFamily="18" charset="0"/>
                        </a:defRPr>
                      </a:lvl5pPr>
                      <a:lvl6pPr marL="2370138" eaLnBrk="0" fontAlgn="base" hangingPunct="0">
                        <a:lnSpc>
                          <a:spcPct val="90000"/>
                        </a:lnSpc>
                        <a:spcBef>
                          <a:spcPct val="0"/>
                        </a:spcBef>
                        <a:spcAft>
                          <a:spcPct val="50000"/>
                        </a:spcAft>
                        <a:buClr>
                          <a:schemeClr val="accent2"/>
                        </a:buClr>
                        <a:buSzPct val="90000"/>
                        <a:buFont typeface="Wingdings" panose="05000000000000000000" pitchFamily="2" charset="2"/>
                        <a:defRPr sz="1000">
                          <a:solidFill>
                            <a:schemeClr val="hlink"/>
                          </a:solidFill>
                          <a:latin typeface="Times New Roman" panose="02020603050405020304" pitchFamily="18" charset="0"/>
                        </a:defRPr>
                      </a:lvl6pPr>
                      <a:lvl7pPr marL="2827338" eaLnBrk="0" fontAlgn="base" hangingPunct="0">
                        <a:lnSpc>
                          <a:spcPct val="90000"/>
                        </a:lnSpc>
                        <a:spcBef>
                          <a:spcPct val="0"/>
                        </a:spcBef>
                        <a:spcAft>
                          <a:spcPct val="50000"/>
                        </a:spcAft>
                        <a:buClr>
                          <a:schemeClr val="accent2"/>
                        </a:buClr>
                        <a:buSzPct val="90000"/>
                        <a:buFont typeface="Wingdings" panose="05000000000000000000" pitchFamily="2" charset="2"/>
                        <a:defRPr sz="1000">
                          <a:solidFill>
                            <a:schemeClr val="hlink"/>
                          </a:solidFill>
                          <a:latin typeface="Times New Roman" panose="02020603050405020304" pitchFamily="18" charset="0"/>
                        </a:defRPr>
                      </a:lvl7pPr>
                      <a:lvl8pPr marL="3284538" eaLnBrk="0" fontAlgn="base" hangingPunct="0">
                        <a:lnSpc>
                          <a:spcPct val="90000"/>
                        </a:lnSpc>
                        <a:spcBef>
                          <a:spcPct val="0"/>
                        </a:spcBef>
                        <a:spcAft>
                          <a:spcPct val="50000"/>
                        </a:spcAft>
                        <a:buClr>
                          <a:schemeClr val="accent2"/>
                        </a:buClr>
                        <a:buSzPct val="90000"/>
                        <a:buFont typeface="Wingdings" panose="05000000000000000000" pitchFamily="2" charset="2"/>
                        <a:defRPr sz="1000">
                          <a:solidFill>
                            <a:schemeClr val="hlink"/>
                          </a:solidFill>
                          <a:latin typeface="Times New Roman" panose="02020603050405020304" pitchFamily="18" charset="0"/>
                        </a:defRPr>
                      </a:lvl8pPr>
                      <a:lvl9pPr marL="3741738" eaLnBrk="0" fontAlgn="base" hangingPunct="0">
                        <a:lnSpc>
                          <a:spcPct val="90000"/>
                        </a:lnSpc>
                        <a:spcBef>
                          <a:spcPct val="0"/>
                        </a:spcBef>
                        <a:spcAft>
                          <a:spcPct val="50000"/>
                        </a:spcAft>
                        <a:buClr>
                          <a:schemeClr val="accent2"/>
                        </a:buClr>
                        <a:buSzPct val="90000"/>
                        <a:buFont typeface="Wingdings" panose="05000000000000000000" pitchFamily="2" charset="2"/>
                        <a:defRPr sz="1000">
                          <a:solidFill>
                            <a:schemeClr val="hlink"/>
                          </a:solidFill>
                          <a:latin typeface="Times New Roman" panose="02020603050405020304" pitchFamily="18" charset="0"/>
                        </a:defRPr>
                      </a:lvl9pPr>
                    </a:lstStyle>
                    <a:p>
                      <a:pPr marL="0" marR="0" lvl="0" indent="0" algn="l" defTabSz="914400" rtl="0" eaLnBrk="0" fontAlgn="base" latinLnBrk="0" hangingPunct="0">
                        <a:lnSpc>
                          <a:spcPct val="90000"/>
                        </a:lnSpc>
                        <a:spcBef>
                          <a:spcPct val="0"/>
                        </a:spcBef>
                        <a:spcAft>
                          <a:spcPct val="50000"/>
                        </a:spcAft>
                        <a:buClr>
                          <a:schemeClr val="accent2"/>
                        </a:buClr>
                        <a:buSzPct val="90000"/>
                        <a:buFont typeface="Wingdings" panose="05000000000000000000" pitchFamily="2" charset="2"/>
                        <a:buNone/>
                        <a:tabLst/>
                      </a:pPr>
                      <a:r>
                        <a:rPr kumimoji="0" lang="en-US" sz="1600" b="0" i="0" u="none" strike="noStrike" cap="none" normalizeH="0" baseline="0" dirty="0">
                          <a:ln>
                            <a:noFill/>
                          </a:ln>
                          <a:solidFill>
                            <a:srgbClr val="003D7D"/>
                          </a:solidFill>
                          <a:effectLst/>
                          <a:latin typeface="Times New Roman" panose="02020603050405020304" pitchFamily="18" charset="0"/>
                        </a:rPr>
                        <a:t>Buyer intentions</a:t>
                      </a:r>
                    </a:p>
                    <a:p>
                      <a:pPr marL="0" marR="0" lvl="0" indent="0" algn="l" defTabSz="914400" rtl="0" eaLnBrk="0" fontAlgn="base" latinLnBrk="0" hangingPunct="0">
                        <a:lnSpc>
                          <a:spcPct val="90000"/>
                        </a:lnSpc>
                        <a:spcBef>
                          <a:spcPct val="0"/>
                        </a:spcBef>
                        <a:spcAft>
                          <a:spcPct val="50000"/>
                        </a:spcAft>
                        <a:buClr>
                          <a:schemeClr val="accent2"/>
                        </a:buClr>
                        <a:buSzPct val="90000"/>
                        <a:buFont typeface="Wingdings" panose="05000000000000000000" pitchFamily="2" charset="2"/>
                        <a:buNone/>
                        <a:tabLst/>
                      </a:pPr>
                      <a:r>
                        <a:rPr kumimoji="0" lang="en-US" sz="1600" b="0" i="0" u="none" strike="noStrike" cap="none" normalizeH="0" baseline="0" dirty="0">
                          <a:ln>
                            <a:noFill/>
                          </a:ln>
                          <a:solidFill>
                            <a:srgbClr val="003D7D"/>
                          </a:solidFill>
                          <a:effectLst/>
                          <a:latin typeface="Times New Roman" panose="02020603050405020304" pitchFamily="18" charset="0"/>
                        </a:rPr>
                        <a:t>Product tests</a:t>
                      </a:r>
                    </a:p>
                    <a:p>
                      <a:pPr marL="0" marR="0" lvl="0" indent="0" algn="l" defTabSz="914400" rtl="0" eaLnBrk="0" fontAlgn="base" latinLnBrk="0" hangingPunct="0">
                        <a:lnSpc>
                          <a:spcPct val="90000"/>
                        </a:lnSpc>
                        <a:spcBef>
                          <a:spcPct val="0"/>
                        </a:spcBef>
                        <a:spcAft>
                          <a:spcPct val="50000"/>
                        </a:spcAft>
                        <a:buClr>
                          <a:schemeClr val="accent2"/>
                        </a:buClr>
                        <a:buSzPct val="90000"/>
                        <a:buFont typeface="Wingdings" panose="05000000000000000000" pitchFamily="2" charset="2"/>
                        <a:buNone/>
                        <a:tabLst/>
                      </a:pPr>
                      <a:r>
                        <a:rPr kumimoji="0" lang="en-US" sz="1600" b="0" i="0" u="none" strike="noStrike" cap="none" normalizeH="0" baseline="0" dirty="0">
                          <a:ln>
                            <a:noFill/>
                          </a:ln>
                          <a:solidFill>
                            <a:srgbClr val="003D7D"/>
                          </a:solidFill>
                          <a:effectLst/>
                          <a:latin typeface="Times New Roman" panose="02020603050405020304" pitchFamily="18" charset="0"/>
                        </a:rPr>
                        <a:t>Chain ratio method</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a:lnSpc>
                          <a:spcPct val="90000"/>
                        </a:lnSpc>
                        <a:spcAft>
                          <a:spcPct val="50000"/>
                        </a:spcAft>
                        <a:buClr>
                          <a:schemeClr val="accent2"/>
                        </a:buClr>
                        <a:buSzPct val="90000"/>
                        <a:buFont typeface="Wingdings" panose="05000000000000000000" pitchFamily="2" charset="2"/>
                        <a:defRPr sz="2000">
                          <a:solidFill>
                            <a:schemeClr val="hlink"/>
                          </a:solidFill>
                          <a:latin typeface="Times New Roman" panose="02020603050405020304" pitchFamily="18" charset="0"/>
                        </a:defRPr>
                      </a:lvl1pPr>
                      <a:lvl2pPr marL="569913" algn="l">
                        <a:lnSpc>
                          <a:spcPct val="90000"/>
                        </a:lnSpc>
                        <a:spcAft>
                          <a:spcPct val="50000"/>
                        </a:spcAft>
                        <a:buClr>
                          <a:schemeClr val="accent2"/>
                        </a:buClr>
                        <a:buSzPct val="90000"/>
                        <a:buFont typeface="Wingdings" panose="05000000000000000000" pitchFamily="2" charset="2"/>
                        <a:defRPr>
                          <a:solidFill>
                            <a:schemeClr val="hlink"/>
                          </a:solidFill>
                          <a:latin typeface="Times New Roman" panose="02020603050405020304" pitchFamily="18" charset="0"/>
                        </a:defRPr>
                      </a:lvl2pPr>
                      <a:lvl3pPr marL="1052513" algn="l">
                        <a:lnSpc>
                          <a:spcPct val="90000"/>
                        </a:lnSpc>
                        <a:spcAft>
                          <a:spcPct val="50000"/>
                        </a:spcAft>
                        <a:buClr>
                          <a:schemeClr val="accent2"/>
                        </a:buClr>
                        <a:buSzPct val="90000"/>
                        <a:buFont typeface="Arial" panose="020B0604020202020204" pitchFamily="34" charset="0"/>
                        <a:defRPr sz="1400">
                          <a:solidFill>
                            <a:schemeClr val="hlink"/>
                          </a:solidFill>
                          <a:latin typeface="Times New Roman" panose="02020603050405020304" pitchFamily="18" charset="0"/>
                        </a:defRPr>
                      </a:lvl3pPr>
                      <a:lvl4pPr marL="1519238" algn="l">
                        <a:lnSpc>
                          <a:spcPct val="90000"/>
                        </a:lnSpc>
                        <a:spcAft>
                          <a:spcPct val="50000"/>
                        </a:spcAft>
                        <a:buClr>
                          <a:schemeClr val="accent2"/>
                        </a:buClr>
                        <a:buSzPct val="115000"/>
                        <a:defRPr sz="1200">
                          <a:solidFill>
                            <a:schemeClr val="hlink"/>
                          </a:solidFill>
                          <a:latin typeface="Times New Roman" panose="02020603050405020304" pitchFamily="18" charset="0"/>
                        </a:defRPr>
                      </a:lvl4pPr>
                      <a:lvl5pPr marL="1912938" algn="l">
                        <a:lnSpc>
                          <a:spcPct val="90000"/>
                        </a:lnSpc>
                        <a:spcAft>
                          <a:spcPct val="50000"/>
                        </a:spcAft>
                        <a:buClr>
                          <a:schemeClr val="accent2"/>
                        </a:buClr>
                        <a:buSzPct val="90000"/>
                        <a:buFont typeface="Wingdings" panose="05000000000000000000" pitchFamily="2" charset="2"/>
                        <a:defRPr sz="1000">
                          <a:solidFill>
                            <a:schemeClr val="hlink"/>
                          </a:solidFill>
                          <a:latin typeface="Times New Roman" panose="02020603050405020304" pitchFamily="18" charset="0"/>
                        </a:defRPr>
                      </a:lvl5pPr>
                      <a:lvl6pPr marL="2370138" eaLnBrk="0" fontAlgn="base" hangingPunct="0">
                        <a:lnSpc>
                          <a:spcPct val="90000"/>
                        </a:lnSpc>
                        <a:spcBef>
                          <a:spcPct val="0"/>
                        </a:spcBef>
                        <a:spcAft>
                          <a:spcPct val="50000"/>
                        </a:spcAft>
                        <a:buClr>
                          <a:schemeClr val="accent2"/>
                        </a:buClr>
                        <a:buSzPct val="90000"/>
                        <a:buFont typeface="Wingdings" panose="05000000000000000000" pitchFamily="2" charset="2"/>
                        <a:defRPr sz="1000">
                          <a:solidFill>
                            <a:schemeClr val="hlink"/>
                          </a:solidFill>
                          <a:latin typeface="Times New Roman" panose="02020603050405020304" pitchFamily="18" charset="0"/>
                        </a:defRPr>
                      </a:lvl6pPr>
                      <a:lvl7pPr marL="2827338" eaLnBrk="0" fontAlgn="base" hangingPunct="0">
                        <a:lnSpc>
                          <a:spcPct val="90000"/>
                        </a:lnSpc>
                        <a:spcBef>
                          <a:spcPct val="0"/>
                        </a:spcBef>
                        <a:spcAft>
                          <a:spcPct val="50000"/>
                        </a:spcAft>
                        <a:buClr>
                          <a:schemeClr val="accent2"/>
                        </a:buClr>
                        <a:buSzPct val="90000"/>
                        <a:buFont typeface="Wingdings" panose="05000000000000000000" pitchFamily="2" charset="2"/>
                        <a:defRPr sz="1000">
                          <a:solidFill>
                            <a:schemeClr val="hlink"/>
                          </a:solidFill>
                          <a:latin typeface="Times New Roman" panose="02020603050405020304" pitchFamily="18" charset="0"/>
                        </a:defRPr>
                      </a:lvl7pPr>
                      <a:lvl8pPr marL="3284538" eaLnBrk="0" fontAlgn="base" hangingPunct="0">
                        <a:lnSpc>
                          <a:spcPct val="90000"/>
                        </a:lnSpc>
                        <a:spcBef>
                          <a:spcPct val="0"/>
                        </a:spcBef>
                        <a:spcAft>
                          <a:spcPct val="50000"/>
                        </a:spcAft>
                        <a:buClr>
                          <a:schemeClr val="accent2"/>
                        </a:buClr>
                        <a:buSzPct val="90000"/>
                        <a:buFont typeface="Wingdings" panose="05000000000000000000" pitchFamily="2" charset="2"/>
                        <a:defRPr sz="1000">
                          <a:solidFill>
                            <a:schemeClr val="hlink"/>
                          </a:solidFill>
                          <a:latin typeface="Times New Roman" panose="02020603050405020304" pitchFamily="18" charset="0"/>
                        </a:defRPr>
                      </a:lvl8pPr>
                      <a:lvl9pPr marL="3741738" eaLnBrk="0" fontAlgn="base" hangingPunct="0">
                        <a:lnSpc>
                          <a:spcPct val="90000"/>
                        </a:lnSpc>
                        <a:spcBef>
                          <a:spcPct val="0"/>
                        </a:spcBef>
                        <a:spcAft>
                          <a:spcPct val="50000"/>
                        </a:spcAft>
                        <a:buClr>
                          <a:schemeClr val="accent2"/>
                        </a:buClr>
                        <a:buSzPct val="90000"/>
                        <a:buFont typeface="Wingdings" panose="05000000000000000000" pitchFamily="2" charset="2"/>
                        <a:defRPr sz="1000">
                          <a:solidFill>
                            <a:schemeClr val="hlink"/>
                          </a:solidFill>
                          <a:latin typeface="Times New Roman" panose="02020603050405020304" pitchFamily="18" charset="0"/>
                        </a:defRPr>
                      </a:lvl9pPr>
                    </a:lstStyle>
                    <a:p>
                      <a:pPr marL="0" marR="0" lvl="0" indent="0" algn="l" defTabSz="914400" rtl="0" eaLnBrk="0" fontAlgn="base" latinLnBrk="0" hangingPunct="0">
                        <a:lnSpc>
                          <a:spcPct val="90000"/>
                        </a:lnSpc>
                        <a:spcBef>
                          <a:spcPct val="0"/>
                        </a:spcBef>
                        <a:spcAft>
                          <a:spcPct val="50000"/>
                        </a:spcAft>
                        <a:buClr>
                          <a:schemeClr val="accent2"/>
                        </a:buClr>
                        <a:buSzPct val="90000"/>
                        <a:buFont typeface="Wingdings" panose="05000000000000000000" pitchFamily="2" charset="2"/>
                        <a:buNone/>
                        <a:tabLst/>
                      </a:pPr>
                      <a:r>
                        <a:rPr kumimoji="0" lang="en-US" sz="1600" b="0" i="0" u="none" strike="noStrike" cap="none" normalizeH="0" baseline="0" dirty="0">
                          <a:ln>
                            <a:noFill/>
                          </a:ln>
                          <a:solidFill>
                            <a:srgbClr val="00B050"/>
                          </a:solidFill>
                          <a:effectLst/>
                          <a:latin typeface="Times New Roman" panose="02020603050405020304" pitchFamily="18" charset="0"/>
                        </a:rPr>
                        <a:t>Naïve methods</a:t>
                      </a:r>
                    </a:p>
                    <a:p>
                      <a:pPr marL="0" marR="0" lvl="0" indent="0" algn="l" defTabSz="914400" rtl="0" eaLnBrk="0" fontAlgn="base" latinLnBrk="0" hangingPunct="0">
                        <a:lnSpc>
                          <a:spcPct val="90000"/>
                        </a:lnSpc>
                        <a:spcBef>
                          <a:spcPct val="0"/>
                        </a:spcBef>
                        <a:spcAft>
                          <a:spcPct val="50000"/>
                        </a:spcAft>
                        <a:buClr>
                          <a:schemeClr val="accent2"/>
                        </a:buClr>
                        <a:buSzPct val="90000"/>
                        <a:buFont typeface="Wingdings" panose="05000000000000000000" pitchFamily="2" charset="2"/>
                        <a:buNone/>
                        <a:tabLst/>
                      </a:pPr>
                      <a:r>
                        <a:rPr kumimoji="0" lang="en-US" sz="1600" b="0" i="0" u="none" strike="noStrike" cap="none" normalizeH="0" baseline="0" dirty="0">
                          <a:ln>
                            <a:noFill/>
                          </a:ln>
                          <a:solidFill>
                            <a:srgbClr val="00B050"/>
                          </a:solidFill>
                          <a:effectLst/>
                          <a:latin typeface="Times New Roman" panose="02020603050405020304" pitchFamily="18" charset="0"/>
                        </a:rPr>
                        <a:t>Moving averages</a:t>
                      </a:r>
                    </a:p>
                    <a:p>
                      <a:pPr marL="0" marR="0" lvl="0" indent="0" algn="l" defTabSz="914400" rtl="0" eaLnBrk="0" fontAlgn="base" latinLnBrk="0" hangingPunct="0">
                        <a:lnSpc>
                          <a:spcPct val="90000"/>
                        </a:lnSpc>
                        <a:spcBef>
                          <a:spcPct val="0"/>
                        </a:spcBef>
                        <a:spcAft>
                          <a:spcPct val="50000"/>
                        </a:spcAft>
                        <a:buClr>
                          <a:schemeClr val="accent2"/>
                        </a:buClr>
                        <a:buSzPct val="90000"/>
                        <a:buFont typeface="Wingdings" panose="05000000000000000000" pitchFamily="2" charset="2"/>
                        <a:buNone/>
                        <a:tabLst/>
                      </a:pPr>
                      <a:r>
                        <a:rPr kumimoji="0" lang="en-US" sz="1600" b="0" i="0" u="none" strike="noStrike" cap="none" normalizeH="0" baseline="0" dirty="0">
                          <a:ln>
                            <a:noFill/>
                          </a:ln>
                          <a:solidFill>
                            <a:srgbClr val="00B050"/>
                          </a:solidFill>
                          <a:effectLst/>
                          <a:latin typeface="Times New Roman" panose="02020603050405020304" pitchFamily="18" charset="0"/>
                        </a:rPr>
                        <a:t>Exponential smoothing</a:t>
                      </a:r>
                    </a:p>
                    <a:p>
                      <a:pPr marL="0" marR="0" lvl="0" indent="0" algn="l" defTabSz="914400" rtl="0" eaLnBrk="0" fontAlgn="base" latinLnBrk="0" hangingPunct="0">
                        <a:lnSpc>
                          <a:spcPct val="90000"/>
                        </a:lnSpc>
                        <a:spcBef>
                          <a:spcPct val="0"/>
                        </a:spcBef>
                        <a:spcAft>
                          <a:spcPct val="50000"/>
                        </a:spcAft>
                        <a:buClr>
                          <a:schemeClr val="accent2"/>
                        </a:buClr>
                        <a:buSzPct val="90000"/>
                        <a:buFont typeface="Wingdings" panose="05000000000000000000" pitchFamily="2" charset="2"/>
                        <a:buNone/>
                        <a:tabLst/>
                      </a:pPr>
                      <a:r>
                        <a:rPr kumimoji="0" lang="en-US" sz="1600" b="0" i="0" u="none" strike="noStrike" cap="none" normalizeH="0" baseline="0" dirty="0">
                          <a:ln>
                            <a:noFill/>
                          </a:ln>
                          <a:solidFill>
                            <a:srgbClr val="003D7D"/>
                          </a:solidFill>
                          <a:effectLst/>
                          <a:latin typeface="Times New Roman" panose="02020603050405020304" pitchFamily="18" charset="0"/>
                        </a:rPr>
                        <a:t>Box-Jenkins method</a:t>
                      </a:r>
                    </a:p>
                    <a:p>
                      <a:pPr marL="0" marR="0" lvl="0" indent="0" algn="l" defTabSz="914400" rtl="0" eaLnBrk="0" fontAlgn="base" latinLnBrk="0" hangingPunct="0">
                        <a:lnSpc>
                          <a:spcPct val="90000"/>
                        </a:lnSpc>
                        <a:spcBef>
                          <a:spcPct val="0"/>
                        </a:spcBef>
                        <a:spcAft>
                          <a:spcPct val="50000"/>
                        </a:spcAft>
                        <a:buClr>
                          <a:schemeClr val="accent2"/>
                        </a:buClr>
                        <a:buSzPct val="90000"/>
                        <a:buFont typeface="Wingdings" panose="05000000000000000000" pitchFamily="2" charset="2"/>
                        <a:buNone/>
                        <a:tabLst/>
                      </a:pPr>
                      <a:r>
                        <a:rPr kumimoji="0" lang="en-US" sz="1600" b="0" i="0" u="none" strike="noStrike" cap="none" normalizeH="0" baseline="0" dirty="0" err="1">
                          <a:ln>
                            <a:noFill/>
                          </a:ln>
                          <a:solidFill>
                            <a:srgbClr val="003D7D"/>
                          </a:solidFill>
                          <a:effectLst/>
                          <a:latin typeface="Times New Roman" panose="02020603050405020304" pitchFamily="18" charset="0"/>
                        </a:rPr>
                        <a:t>Decompositional</a:t>
                      </a:r>
                      <a:r>
                        <a:rPr kumimoji="0" lang="en-US" sz="1600" b="0" i="0" u="none" strike="noStrike" cap="none" normalizeH="0" baseline="0" dirty="0">
                          <a:ln>
                            <a:noFill/>
                          </a:ln>
                          <a:solidFill>
                            <a:srgbClr val="003D7D"/>
                          </a:solidFill>
                          <a:effectLst/>
                          <a:latin typeface="Times New Roman" panose="02020603050405020304" pitchFamily="18" charset="0"/>
                        </a:rPr>
                        <a:t> methods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a:lnSpc>
                          <a:spcPct val="90000"/>
                        </a:lnSpc>
                        <a:spcAft>
                          <a:spcPct val="50000"/>
                        </a:spcAft>
                        <a:buClr>
                          <a:schemeClr val="accent2"/>
                        </a:buClr>
                        <a:buSzPct val="90000"/>
                        <a:buFont typeface="Wingdings" panose="05000000000000000000" pitchFamily="2" charset="2"/>
                        <a:defRPr sz="2000">
                          <a:solidFill>
                            <a:schemeClr val="hlink"/>
                          </a:solidFill>
                          <a:latin typeface="Times New Roman" panose="02020603050405020304" pitchFamily="18" charset="0"/>
                        </a:defRPr>
                      </a:lvl1pPr>
                      <a:lvl2pPr marL="569913" algn="l">
                        <a:lnSpc>
                          <a:spcPct val="90000"/>
                        </a:lnSpc>
                        <a:spcAft>
                          <a:spcPct val="50000"/>
                        </a:spcAft>
                        <a:buClr>
                          <a:schemeClr val="accent2"/>
                        </a:buClr>
                        <a:buSzPct val="90000"/>
                        <a:buFont typeface="Wingdings" panose="05000000000000000000" pitchFamily="2" charset="2"/>
                        <a:defRPr>
                          <a:solidFill>
                            <a:schemeClr val="hlink"/>
                          </a:solidFill>
                          <a:latin typeface="Times New Roman" panose="02020603050405020304" pitchFamily="18" charset="0"/>
                        </a:defRPr>
                      </a:lvl2pPr>
                      <a:lvl3pPr marL="1052513" algn="l">
                        <a:lnSpc>
                          <a:spcPct val="90000"/>
                        </a:lnSpc>
                        <a:spcAft>
                          <a:spcPct val="50000"/>
                        </a:spcAft>
                        <a:buClr>
                          <a:schemeClr val="accent2"/>
                        </a:buClr>
                        <a:buSzPct val="90000"/>
                        <a:buFont typeface="Arial" panose="020B0604020202020204" pitchFamily="34" charset="0"/>
                        <a:defRPr sz="1400">
                          <a:solidFill>
                            <a:schemeClr val="hlink"/>
                          </a:solidFill>
                          <a:latin typeface="Times New Roman" panose="02020603050405020304" pitchFamily="18" charset="0"/>
                        </a:defRPr>
                      </a:lvl3pPr>
                      <a:lvl4pPr marL="1519238" algn="l">
                        <a:lnSpc>
                          <a:spcPct val="90000"/>
                        </a:lnSpc>
                        <a:spcAft>
                          <a:spcPct val="50000"/>
                        </a:spcAft>
                        <a:buClr>
                          <a:schemeClr val="accent2"/>
                        </a:buClr>
                        <a:buSzPct val="115000"/>
                        <a:defRPr sz="1200">
                          <a:solidFill>
                            <a:schemeClr val="hlink"/>
                          </a:solidFill>
                          <a:latin typeface="Times New Roman" panose="02020603050405020304" pitchFamily="18" charset="0"/>
                        </a:defRPr>
                      </a:lvl4pPr>
                      <a:lvl5pPr marL="1912938" algn="l">
                        <a:lnSpc>
                          <a:spcPct val="90000"/>
                        </a:lnSpc>
                        <a:spcAft>
                          <a:spcPct val="50000"/>
                        </a:spcAft>
                        <a:buClr>
                          <a:schemeClr val="accent2"/>
                        </a:buClr>
                        <a:buSzPct val="90000"/>
                        <a:buFont typeface="Wingdings" panose="05000000000000000000" pitchFamily="2" charset="2"/>
                        <a:defRPr sz="1000">
                          <a:solidFill>
                            <a:schemeClr val="hlink"/>
                          </a:solidFill>
                          <a:latin typeface="Times New Roman" panose="02020603050405020304" pitchFamily="18" charset="0"/>
                        </a:defRPr>
                      </a:lvl5pPr>
                      <a:lvl6pPr marL="2370138" eaLnBrk="0" fontAlgn="base" hangingPunct="0">
                        <a:lnSpc>
                          <a:spcPct val="90000"/>
                        </a:lnSpc>
                        <a:spcBef>
                          <a:spcPct val="0"/>
                        </a:spcBef>
                        <a:spcAft>
                          <a:spcPct val="50000"/>
                        </a:spcAft>
                        <a:buClr>
                          <a:schemeClr val="accent2"/>
                        </a:buClr>
                        <a:buSzPct val="90000"/>
                        <a:buFont typeface="Wingdings" panose="05000000000000000000" pitchFamily="2" charset="2"/>
                        <a:defRPr sz="1000">
                          <a:solidFill>
                            <a:schemeClr val="hlink"/>
                          </a:solidFill>
                          <a:latin typeface="Times New Roman" panose="02020603050405020304" pitchFamily="18" charset="0"/>
                        </a:defRPr>
                      </a:lvl6pPr>
                      <a:lvl7pPr marL="2827338" eaLnBrk="0" fontAlgn="base" hangingPunct="0">
                        <a:lnSpc>
                          <a:spcPct val="90000"/>
                        </a:lnSpc>
                        <a:spcBef>
                          <a:spcPct val="0"/>
                        </a:spcBef>
                        <a:spcAft>
                          <a:spcPct val="50000"/>
                        </a:spcAft>
                        <a:buClr>
                          <a:schemeClr val="accent2"/>
                        </a:buClr>
                        <a:buSzPct val="90000"/>
                        <a:buFont typeface="Wingdings" panose="05000000000000000000" pitchFamily="2" charset="2"/>
                        <a:defRPr sz="1000">
                          <a:solidFill>
                            <a:schemeClr val="hlink"/>
                          </a:solidFill>
                          <a:latin typeface="Times New Roman" panose="02020603050405020304" pitchFamily="18" charset="0"/>
                        </a:defRPr>
                      </a:lvl7pPr>
                      <a:lvl8pPr marL="3284538" eaLnBrk="0" fontAlgn="base" hangingPunct="0">
                        <a:lnSpc>
                          <a:spcPct val="90000"/>
                        </a:lnSpc>
                        <a:spcBef>
                          <a:spcPct val="0"/>
                        </a:spcBef>
                        <a:spcAft>
                          <a:spcPct val="50000"/>
                        </a:spcAft>
                        <a:buClr>
                          <a:schemeClr val="accent2"/>
                        </a:buClr>
                        <a:buSzPct val="90000"/>
                        <a:buFont typeface="Wingdings" panose="05000000000000000000" pitchFamily="2" charset="2"/>
                        <a:defRPr sz="1000">
                          <a:solidFill>
                            <a:schemeClr val="hlink"/>
                          </a:solidFill>
                          <a:latin typeface="Times New Roman" panose="02020603050405020304" pitchFamily="18" charset="0"/>
                        </a:defRPr>
                      </a:lvl8pPr>
                      <a:lvl9pPr marL="3741738" eaLnBrk="0" fontAlgn="base" hangingPunct="0">
                        <a:lnSpc>
                          <a:spcPct val="90000"/>
                        </a:lnSpc>
                        <a:spcBef>
                          <a:spcPct val="0"/>
                        </a:spcBef>
                        <a:spcAft>
                          <a:spcPct val="50000"/>
                        </a:spcAft>
                        <a:buClr>
                          <a:schemeClr val="accent2"/>
                        </a:buClr>
                        <a:buSzPct val="90000"/>
                        <a:buFont typeface="Wingdings" panose="05000000000000000000" pitchFamily="2" charset="2"/>
                        <a:defRPr sz="1000">
                          <a:solidFill>
                            <a:schemeClr val="hlink"/>
                          </a:solidFill>
                          <a:latin typeface="Times New Roman" panose="02020603050405020304" pitchFamily="18" charset="0"/>
                        </a:defRPr>
                      </a:lvl9pPr>
                    </a:lstStyle>
                    <a:p>
                      <a:pPr marL="0" marR="0" lvl="0" indent="0" algn="l" defTabSz="914400" rtl="0" eaLnBrk="0" fontAlgn="base" latinLnBrk="0" hangingPunct="0">
                        <a:lnSpc>
                          <a:spcPct val="90000"/>
                        </a:lnSpc>
                        <a:spcBef>
                          <a:spcPct val="0"/>
                        </a:spcBef>
                        <a:spcAft>
                          <a:spcPct val="50000"/>
                        </a:spcAft>
                        <a:buClr>
                          <a:schemeClr val="accent2"/>
                        </a:buClr>
                        <a:buSzPct val="90000"/>
                        <a:buFont typeface="Wingdings" panose="05000000000000000000" pitchFamily="2" charset="2"/>
                        <a:buNone/>
                        <a:tabLst/>
                      </a:pPr>
                      <a:r>
                        <a:rPr kumimoji="0" lang="en-US" sz="1600" b="0" i="0" u="none" strike="noStrike" cap="none" normalizeH="0" baseline="0" dirty="0">
                          <a:ln>
                            <a:noFill/>
                          </a:ln>
                          <a:solidFill>
                            <a:srgbClr val="00B050"/>
                          </a:solidFill>
                          <a:effectLst/>
                          <a:latin typeface="Times New Roman" panose="02020603050405020304" pitchFamily="18" charset="0"/>
                        </a:rPr>
                        <a:t>Regression analysis</a:t>
                      </a:r>
                    </a:p>
                    <a:p>
                      <a:pPr marL="0" marR="0" lvl="0" indent="0" algn="l" defTabSz="914400" rtl="0" eaLnBrk="0" fontAlgn="base" latinLnBrk="0" hangingPunct="0">
                        <a:lnSpc>
                          <a:spcPct val="90000"/>
                        </a:lnSpc>
                        <a:spcBef>
                          <a:spcPct val="0"/>
                        </a:spcBef>
                        <a:spcAft>
                          <a:spcPct val="50000"/>
                        </a:spcAft>
                        <a:buClr>
                          <a:schemeClr val="accent2"/>
                        </a:buClr>
                        <a:buSzPct val="90000"/>
                        <a:buFont typeface="Wingdings" panose="05000000000000000000" pitchFamily="2" charset="2"/>
                        <a:buNone/>
                        <a:tabLst/>
                      </a:pPr>
                      <a:r>
                        <a:rPr kumimoji="0" lang="en-US" sz="1600" b="0" i="0" u="none" strike="noStrike" cap="none" normalizeH="0" baseline="0" dirty="0">
                          <a:ln>
                            <a:noFill/>
                          </a:ln>
                          <a:solidFill>
                            <a:srgbClr val="003D7D"/>
                          </a:solidFill>
                          <a:effectLst/>
                          <a:latin typeface="Times New Roman" panose="02020603050405020304" pitchFamily="18" charset="0"/>
                        </a:rPr>
                        <a:t>Econometric models</a:t>
                      </a:r>
                    </a:p>
                    <a:p>
                      <a:pPr marL="0" marR="0" lvl="0" indent="0" algn="l" defTabSz="914400" rtl="0" eaLnBrk="0" fontAlgn="base" latinLnBrk="0" hangingPunct="0">
                        <a:lnSpc>
                          <a:spcPct val="90000"/>
                        </a:lnSpc>
                        <a:spcBef>
                          <a:spcPct val="0"/>
                        </a:spcBef>
                        <a:spcAft>
                          <a:spcPct val="50000"/>
                        </a:spcAft>
                        <a:buClr>
                          <a:schemeClr val="accent2"/>
                        </a:buClr>
                        <a:buSzPct val="90000"/>
                        <a:buFont typeface="Wingdings" panose="05000000000000000000" pitchFamily="2" charset="2"/>
                        <a:buNone/>
                        <a:tabLst/>
                      </a:pPr>
                      <a:r>
                        <a:rPr kumimoji="0" lang="en-US" sz="1600" b="0" i="0" u="none" strike="noStrike" cap="none" normalizeH="0" baseline="0" dirty="0">
                          <a:ln>
                            <a:noFill/>
                          </a:ln>
                          <a:solidFill>
                            <a:srgbClr val="003D7D"/>
                          </a:solidFill>
                          <a:effectLst/>
                          <a:latin typeface="Times New Roman" panose="02020603050405020304" pitchFamily="18" charset="0"/>
                        </a:rPr>
                        <a:t>Input-output analysis</a:t>
                      </a:r>
                    </a:p>
                    <a:p>
                      <a:pPr marL="0" marR="0" lvl="0" indent="0" algn="l" defTabSz="914400" rtl="0" eaLnBrk="0" fontAlgn="base" latinLnBrk="0" hangingPunct="0">
                        <a:lnSpc>
                          <a:spcPct val="90000"/>
                        </a:lnSpc>
                        <a:spcBef>
                          <a:spcPct val="0"/>
                        </a:spcBef>
                        <a:spcAft>
                          <a:spcPct val="50000"/>
                        </a:spcAft>
                        <a:buClr>
                          <a:schemeClr val="accent2"/>
                        </a:buClr>
                        <a:buSzPct val="90000"/>
                        <a:buFont typeface="Wingdings" panose="05000000000000000000" pitchFamily="2" charset="2"/>
                        <a:buNone/>
                        <a:tabLst/>
                      </a:pPr>
                      <a:r>
                        <a:rPr kumimoji="0" lang="en-US" sz="1600" b="0" i="0" u="none" strike="noStrike" cap="none" normalizeH="0" baseline="0" dirty="0">
                          <a:ln>
                            <a:noFill/>
                          </a:ln>
                          <a:solidFill>
                            <a:srgbClr val="003D7D"/>
                          </a:solidFill>
                          <a:effectLst/>
                          <a:latin typeface="Times New Roman" panose="02020603050405020304" pitchFamily="18" charset="0"/>
                        </a:rPr>
                        <a:t>MARMA</a:t>
                      </a:r>
                    </a:p>
                    <a:p>
                      <a:pPr marL="0" marR="0" lvl="0" indent="0" algn="l" defTabSz="914400" rtl="0" eaLnBrk="0" fontAlgn="base" latinLnBrk="0" hangingPunct="0">
                        <a:lnSpc>
                          <a:spcPct val="90000"/>
                        </a:lnSpc>
                        <a:spcBef>
                          <a:spcPct val="0"/>
                        </a:spcBef>
                        <a:spcAft>
                          <a:spcPct val="50000"/>
                        </a:spcAft>
                        <a:buClr>
                          <a:schemeClr val="accent2"/>
                        </a:buClr>
                        <a:buSzPct val="90000"/>
                        <a:buFont typeface="Wingdings" panose="05000000000000000000" pitchFamily="2" charset="2"/>
                        <a:buNone/>
                        <a:tabLst/>
                      </a:pPr>
                      <a:r>
                        <a:rPr kumimoji="0" lang="en-US" sz="1600" b="0" i="0" u="none" strike="noStrike" cap="none" normalizeH="0" baseline="0" dirty="0">
                          <a:ln>
                            <a:noFill/>
                          </a:ln>
                          <a:solidFill>
                            <a:srgbClr val="003D7D"/>
                          </a:solidFill>
                          <a:effectLst/>
                          <a:latin typeface="Times New Roman" panose="02020603050405020304" pitchFamily="18" charset="0"/>
                        </a:rPr>
                        <a:t>Neural networks</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xmlns="" val="1657415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p:cNvSpPr>
            <a:spLocks noChangeArrowheads="1"/>
          </p:cNvSpPr>
          <p:nvPr/>
        </p:nvSpPr>
        <p:spPr bwMode="auto">
          <a:xfrm>
            <a:off x="1377950" y="2041525"/>
            <a:ext cx="7308850" cy="37830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rgbClr val="0024CE"/>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488" tIns="44450" rIns="90488" bIns="44450">
            <a:spAutoFit/>
          </a:bodyPr>
          <a:lstStyle>
            <a:lvl1pPr marL="685800" indent="-685800" algn="l">
              <a:tabLst>
                <a:tab pos="685800" algn="l"/>
              </a:tabLst>
              <a:defRPr sz="2400">
                <a:solidFill>
                  <a:schemeClr val="tx1"/>
                </a:solidFill>
                <a:latin typeface="Times New Roman" panose="02020603050405020304" pitchFamily="18" charset="0"/>
              </a:defRPr>
            </a:lvl1pPr>
            <a:lvl2pPr marL="1028700" algn="l">
              <a:tabLst>
                <a:tab pos="685800" algn="l"/>
              </a:tabLst>
              <a:defRPr sz="2400">
                <a:solidFill>
                  <a:schemeClr val="tx1"/>
                </a:solidFill>
                <a:latin typeface="Times New Roman" panose="02020603050405020304" pitchFamily="18" charset="0"/>
              </a:defRPr>
            </a:lvl2pPr>
            <a:lvl3pPr marL="1143000" algn="l">
              <a:tabLst>
                <a:tab pos="685800" algn="l"/>
              </a:tabLst>
              <a:defRPr sz="2400">
                <a:solidFill>
                  <a:schemeClr val="tx1"/>
                </a:solidFill>
                <a:latin typeface="Times New Roman" panose="02020603050405020304" pitchFamily="18" charset="0"/>
              </a:defRPr>
            </a:lvl3pPr>
            <a:lvl4pPr algn="l">
              <a:tabLst>
                <a:tab pos="685800" algn="l"/>
              </a:tabLst>
              <a:defRPr sz="2400">
                <a:solidFill>
                  <a:schemeClr val="tx1"/>
                </a:solidFill>
                <a:latin typeface="Times New Roman" panose="02020603050405020304" pitchFamily="18" charset="0"/>
              </a:defRPr>
            </a:lvl4pPr>
            <a:lvl5pPr algn="l">
              <a:tabLst>
                <a:tab pos="685800" algn="l"/>
              </a:tabLst>
              <a:defRPr sz="2400">
                <a:solidFill>
                  <a:schemeClr val="tx1"/>
                </a:solidFill>
                <a:latin typeface="Times New Roman" panose="02020603050405020304" pitchFamily="18" charset="0"/>
              </a:defRPr>
            </a:lvl5pPr>
            <a:lvl6pPr eaLnBrk="0" fontAlgn="base" hangingPunct="0">
              <a:spcBef>
                <a:spcPct val="0"/>
              </a:spcBef>
              <a:spcAft>
                <a:spcPct val="0"/>
              </a:spcAft>
              <a:tabLst>
                <a:tab pos="685800" algn="l"/>
              </a:tabLst>
              <a:defRPr sz="2400">
                <a:solidFill>
                  <a:schemeClr val="tx1"/>
                </a:solidFill>
                <a:latin typeface="Times New Roman" panose="02020603050405020304" pitchFamily="18" charset="0"/>
              </a:defRPr>
            </a:lvl6pPr>
            <a:lvl7pPr eaLnBrk="0" fontAlgn="base" hangingPunct="0">
              <a:spcBef>
                <a:spcPct val="0"/>
              </a:spcBef>
              <a:spcAft>
                <a:spcPct val="0"/>
              </a:spcAft>
              <a:tabLst>
                <a:tab pos="685800" algn="l"/>
              </a:tabLst>
              <a:defRPr sz="2400">
                <a:solidFill>
                  <a:schemeClr val="tx1"/>
                </a:solidFill>
                <a:latin typeface="Times New Roman" panose="02020603050405020304" pitchFamily="18" charset="0"/>
              </a:defRPr>
            </a:lvl7pPr>
            <a:lvl8pPr eaLnBrk="0" fontAlgn="base" hangingPunct="0">
              <a:spcBef>
                <a:spcPct val="0"/>
              </a:spcBef>
              <a:spcAft>
                <a:spcPct val="0"/>
              </a:spcAft>
              <a:tabLst>
                <a:tab pos="685800" algn="l"/>
              </a:tabLst>
              <a:defRPr sz="2400">
                <a:solidFill>
                  <a:schemeClr val="tx1"/>
                </a:solidFill>
                <a:latin typeface="Times New Roman" panose="02020603050405020304" pitchFamily="18" charset="0"/>
              </a:defRPr>
            </a:lvl8pPr>
            <a:lvl9pPr eaLnBrk="0" fontAlgn="base" hangingPunct="0">
              <a:spcBef>
                <a:spcPct val="0"/>
              </a:spcBef>
              <a:spcAft>
                <a:spcPct val="0"/>
              </a:spcAft>
              <a:tabLst>
                <a:tab pos="685800" algn="l"/>
              </a:tabLst>
              <a:defRPr sz="2400">
                <a:solidFill>
                  <a:schemeClr val="tx1"/>
                </a:solidFill>
                <a:latin typeface="Times New Roman" panose="02020603050405020304" pitchFamily="18" charset="0"/>
              </a:defRPr>
            </a:lvl9pPr>
          </a:lstStyle>
          <a:p>
            <a:pPr>
              <a:spcBef>
                <a:spcPts val="0"/>
              </a:spcBef>
            </a:pPr>
            <a:r>
              <a:rPr lang="en-US" dirty="0">
                <a:solidFill>
                  <a:srgbClr val="003D7D"/>
                </a:solidFill>
              </a:rPr>
              <a:t>1.	Definitely would buy</a:t>
            </a:r>
          </a:p>
          <a:p>
            <a:pPr>
              <a:spcBef>
                <a:spcPts val="0"/>
              </a:spcBef>
            </a:pPr>
            <a:endParaRPr lang="en-US" dirty="0">
              <a:solidFill>
                <a:srgbClr val="003D7D"/>
              </a:solidFill>
            </a:endParaRPr>
          </a:p>
          <a:p>
            <a:pPr>
              <a:spcBef>
                <a:spcPts val="0"/>
              </a:spcBef>
            </a:pPr>
            <a:r>
              <a:rPr lang="en-US" dirty="0">
                <a:solidFill>
                  <a:srgbClr val="003D7D"/>
                </a:solidFill>
              </a:rPr>
              <a:t>2.	Probably would buy</a:t>
            </a:r>
          </a:p>
          <a:p>
            <a:pPr>
              <a:spcBef>
                <a:spcPts val="0"/>
              </a:spcBef>
            </a:pPr>
            <a:endParaRPr lang="en-US" dirty="0">
              <a:solidFill>
                <a:srgbClr val="003D7D"/>
              </a:solidFill>
            </a:endParaRPr>
          </a:p>
          <a:p>
            <a:pPr>
              <a:spcBef>
                <a:spcPts val="0"/>
              </a:spcBef>
            </a:pPr>
            <a:r>
              <a:rPr lang="en-US" dirty="0">
                <a:solidFill>
                  <a:srgbClr val="003D7D"/>
                </a:solidFill>
              </a:rPr>
              <a:t>3.	May or may not buy</a:t>
            </a:r>
          </a:p>
          <a:p>
            <a:pPr>
              <a:spcBef>
                <a:spcPts val="0"/>
              </a:spcBef>
            </a:pPr>
            <a:r>
              <a:rPr lang="en-US" dirty="0">
                <a:solidFill>
                  <a:srgbClr val="003D7D"/>
                </a:solidFill>
              </a:rPr>
              <a:t> 	(May be excluded from the scale)</a:t>
            </a:r>
          </a:p>
          <a:p>
            <a:pPr>
              <a:spcBef>
                <a:spcPts val="0"/>
              </a:spcBef>
            </a:pPr>
            <a:endParaRPr lang="en-US" dirty="0">
              <a:solidFill>
                <a:srgbClr val="003D7D"/>
              </a:solidFill>
            </a:endParaRPr>
          </a:p>
          <a:p>
            <a:pPr>
              <a:spcBef>
                <a:spcPts val="0"/>
              </a:spcBef>
            </a:pPr>
            <a:r>
              <a:rPr lang="en-US" dirty="0">
                <a:solidFill>
                  <a:srgbClr val="003D7D"/>
                </a:solidFill>
              </a:rPr>
              <a:t>4.	Probably would not buy</a:t>
            </a:r>
          </a:p>
          <a:p>
            <a:pPr>
              <a:spcBef>
                <a:spcPts val="0"/>
              </a:spcBef>
            </a:pPr>
            <a:endParaRPr lang="en-US" dirty="0">
              <a:solidFill>
                <a:srgbClr val="003D7D"/>
              </a:solidFill>
            </a:endParaRPr>
          </a:p>
          <a:p>
            <a:pPr>
              <a:spcBef>
                <a:spcPts val="0"/>
              </a:spcBef>
            </a:pPr>
            <a:r>
              <a:rPr lang="en-US" dirty="0">
                <a:solidFill>
                  <a:srgbClr val="003D7D"/>
                </a:solidFill>
              </a:rPr>
              <a:t>5.	Definitely would not buy</a:t>
            </a:r>
            <a:endParaRPr lang="en-US" sz="2800" dirty="0">
              <a:solidFill>
                <a:srgbClr val="003D7D"/>
              </a:solidFill>
            </a:endParaRPr>
          </a:p>
        </p:txBody>
      </p:sp>
      <p:sp>
        <p:nvSpPr>
          <p:cNvPr id="380933" name="Rectangle 5"/>
          <p:cNvSpPr>
            <a:spLocks noGrp="1" noChangeArrowheads="1"/>
          </p:cNvSpPr>
          <p:nvPr>
            <p:ph type="title"/>
          </p:nvPr>
        </p:nvSpPr>
        <p:spPr/>
        <p:txBody>
          <a:bodyPr/>
          <a:lstStyle/>
          <a:p>
            <a:r>
              <a:rPr lang="en-US" sz="3200"/>
              <a:t>Intent-to-Buy Scale Used for Generating Some Inputs to Chain Ratio</a:t>
            </a:r>
          </a:p>
        </p:txBody>
      </p:sp>
    </p:spTree>
    <p:extLst>
      <p:ext uri="{BB962C8B-B14F-4D97-AF65-F5344CB8AC3E}">
        <p14:creationId xmlns:p14="http://schemas.microsoft.com/office/powerpoint/2010/main" xmlns="" val="2770871634"/>
      </p:ext>
    </p:extLst>
  </p:cSld>
  <p:clrMapOvr>
    <a:masterClrMapping/>
  </p:clrMapOvr>
  <p:transition/>
</p:sld>
</file>

<file path=ppt/theme/theme1.xml><?xml version="1.0" encoding="utf-8"?>
<a:theme xmlns:a="http://schemas.openxmlformats.org/drawingml/2006/main" name="SoM_gold (2)">
  <a:themeElements>
    <a:clrScheme name="SoM_gold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oM_gold (2)">
      <a:majorFont>
        <a:latin typeface="Baskerville Old Face"/>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0" algn="l" defTabSz="914400" rtl="0" eaLnBrk="1" fontAlgn="base" latinLnBrk="0" hangingPunct="1">
          <a:lnSpc>
            <a:spcPct val="100000"/>
          </a:lnSpc>
          <a:spcBef>
            <a:spcPct val="50000"/>
          </a:spcBef>
          <a:spcAft>
            <a:spcPct val="0"/>
          </a:spcAft>
          <a:buClrTx/>
          <a:buSzTx/>
          <a:buFontTx/>
          <a:buNone/>
          <a:tabLst/>
          <a:defRPr kumimoji="0" lang="en-GB" sz="2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0" algn="l" defTabSz="914400" rtl="0" eaLnBrk="1" fontAlgn="base" latinLnBrk="0" hangingPunct="1">
          <a:lnSpc>
            <a:spcPct val="100000"/>
          </a:lnSpc>
          <a:spcBef>
            <a:spcPct val="50000"/>
          </a:spcBef>
          <a:spcAft>
            <a:spcPct val="0"/>
          </a:spcAft>
          <a:buClrTx/>
          <a:buSzTx/>
          <a:buFontTx/>
          <a:buNone/>
          <a:tabLst/>
          <a:defRPr kumimoji="0" lang="en-GB" sz="2000" b="1" i="0" u="none" strike="noStrike" cap="none" normalizeH="0" baseline="0" smtClean="0">
            <a:ln>
              <a:noFill/>
            </a:ln>
            <a:solidFill>
              <a:schemeClr val="tx1"/>
            </a:solidFill>
            <a:effectLst/>
            <a:latin typeface="Arial" charset="0"/>
          </a:defRPr>
        </a:defPPr>
      </a:lstStyle>
    </a:lnDef>
  </a:objectDefaults>
  <a:extraClrSchemeLst>
    <a:extraClrScheme>
      <a:clrScheme name="SoM_gold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oM_gold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oM_gold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oM_gold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oM_gold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oM_gold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oM_gold (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oM_gold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oM_gold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oM_gold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oM_gold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oM_gold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SoM_gold (2)</Template>
  <TotalTime>1262</TotalTime>
  <Words>1969</Words>
  <Application>Microsoft Office PowerPoint</Application>
  <PresentationFormat>On-screen Show (4:3)</PresentationFormat>
  <Paragraphs>492</Paragraphs>
  <Slides>49</Slides>
  <Notes>34</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49</vt:i4>
      </vt:variant>
    </vt:vector>
  </HeadingPairs>
  <TitlesOfParts>
    <vt:vector size="54" baseType="lpstr">
      <vt:lpstr>SoM_gold (2)</vt:lpstr>
      <vt:lpstr>Picture</vt:lpstr>
      <vt:lpstr>Equation</vt:lpstr>
      <vt:lpstr>Chart</vt:lpstr>
      <vt:lpstr>Worksheet</vt:lpstr>
      <vt:lpstr>Marketing Analytics –  Forecasting</vt:lpstr>
      <vt:lpstr>What is forecasting and why we need it in Marketing Analytics?</vt:lpstr>
      <vt:lpstr>Moving Average (MA)</vt:lpstr>
      <vt:lpstr>Simple Exponential Smoothing (SES) </vt:lpstr>
      <vt:lpstr>Simple Exponential Smoothing (SES) </vt:lpstr>
      <vt:lpstr>Regression as a forecasting model</vt:lpstr>
      <vt:lpstr>Session overview</vt:lpstr>
      <vt:lpstr>Forecasting Methods</vt:lpstr>
      <vt:lpstr>Intent-to-Buy Scale Used for Generating Some Inputs to Chain Ratio</vt:lpstr>
      <vt:lpstr>Forecasting Methods</vt:lpstr>
      <vt:lpstr>Methods for Forecasting New Product Sales</vt:lpstr>
      <vt:lpstr>Forecasting Based on “Newness” of Products</vt:lpstr>
      <vt:lpstr>New Product Forecasting Models That We Consider</vt:lpstr>
      <vt:lpstr>Overview of “Stage-Gate” New Product Development Process </vt:lpstr>
      <vt:lpstr>The Bass model</vt:lpstr>
      <vt:lpstr>The Bass Diffusion Model of New Product Adoption</vt:lpstr>
      <vt:lpstr>Bass model</vt:lpstr>
      <vt:lpstr>Observed product sales over time</vt:lpstr>
      <vt:lpstr>So, how Bass model works?</vt:lpstr>
      <vt:lpstr>Slide 20</vt:lpstr>
      <vt:lpstr>Slide 21</vt:lpstr>
      <vt:lpstr>Slide 22</vt:lpstr>
      <vt:lpstr>Slide 23</vt:lpstr>
      <vt:lpstr>Bass model</vt:lpstr>
      <vt:lpstr>Bass model</vt:lpstr>
      <vt:lpstr>Representation as an Equation</vt:lpstr>
      <vt:lpstr>Assumptions of the Basic Bass Model</vt:lpstr>
      <vt:lpstr>Estimating the Parameters p and q of the  Bass Model </vt:lpstr>
      <vt:lpstr>Parameters of the Bass Model  in Several Product Categories</vt:lpstr>
      <vt:lpstr>Forecasting Using the Bass Model—Room Temperature Control Unit</vt:lpstr>
      <vt:lpstr>Factors Affecting the Rate of Diffusion e.g., what determines the value of p and q</vt:lpstr>
      <vt:lpstr>Some Extensions to the Basic Bass Model</vt:lpstr>
      <vt:lpstr>Example Application of Bass Model DirecTV (History and Technology)</vt:lpstr>
      <vt:lpstr>DirecTV Data Collection Method</vt:lpstr>
      <vt:lpstr> </vt:lpstr>
      <vt:lpstr>Adjusting Stated Intentions to Get Actual Purchase Behavior</vt:lpstr>
      <vt:lpstr> </vt:lpstr>
      <vt:lpstr>Multi-Year Forecast and Actual</vt:lpstr>
      <vt:lpstr>Multi-Year Forecast-Actual Graph</vt:lpstr>
      <vt:lpstr>Using Scenario Analysis for Calibrating the Bass Model</vt:lpstr>
      <vt:lpstr>Steps in Scenario Planning (Example for Zenith HDTV)</vt:lpstr>
      <vt:lpstr>Assessor model</vt:lpstr>
      <vt:lpstr>How ASSESSOR works</vt:lpstr>
      <vt:lpstr>Overview of ASSESSOR Modeling Procedure</vt:lpstr>
      <vt:lpstr>Overview of ASSESSOR Measurement Process</vt:lpstr>
      <vt:lpstr>Predicted and Observed Market Shares for ASSESSOR</vt:lpstr>
      <vt:lpstr>Recap</vt:lpstr>
      <vt:lpstr>Review questions</vt:lpstr>
      <vt:lpstr>Lab session</vt:lpstr>
    </vt:vector>
  </TitlesOfParts>
  <Company>University of Surrey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msx060</dc:creator>
  <cp:lastModifiedBy>Marl</cp:lastModifiedBy>
  <cp:revision>192</cp:revision>
  <cp:lastPrinted>2014-03-31T09:15:36Z</cp:lastPrinted>
  <dcterms:created xsi:type="dcterms:W3CDTF">2011-09-21T12:49:37Z</dcterms:created>
  <dcterms:modified xsi:type="dcterms:W3CDTF">2017-06-25T04:27:38Z</dcterms:modified>
</cp:coreProperties>
</file>