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D5FC3-03A0-461D-B215-05ECCFF85628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4A576-73C8-48F2-AFCD-C4F861C2A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founded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by Frank C. Mars.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Was founded as Mar-O-Bar Co. in 1920.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Was later changed to Mars, Incorporated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4A576-73C8-48F2-AFCD-C4F861C2A9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5464-948C-4686-86E8-BD412FD6B6F4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5A7CC-885C-40AE-BFB8-556434626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Mars</a:t>
            </a:r>
            <a:r>
              <a:rPr lang="en-US" dirty="0" smtClean="0"/>
              <a:t>, Incorporated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Business segments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Chocolate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Petcare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Wm. Wrigley Jr. Co.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Food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Drinks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Symbioscience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History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Founded by Frank C. </a:t>
            </a:r>
            <a:r>
              <a:rPr lang="en-US" smtClean="0">
                <a:solidFill>
                  <a:srgbClr val="002060"/>
                </a:solidFill>
              </a:rPr>
              <a:t>Mars.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Famous for secrecy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Moved to non-family leadership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Bought Doane Petcare Co. in 2007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Owns and operates Ethel M Chocolate shops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Has over 30 manufacturing premises in the United states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79</Words>
  <Application>Microsoft Office PowerPoint</Application>
  <PresentationFormat>On-screen Show 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Mars, Incorporated</vt:lpstr>
      <vt:lpstr>Business segments</vt:lpstr>
      <vt:lpstr>History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Ariel</dc:creator>
  <cp:lastModifiedBy>Marl</cp:lastModifiedBy>
  <cp:revision>8</cp:revision>
  <dcterms:created xsi:type="dcterms:W3CDTF">2013-10-29T07:51:17Z</dcterms:created>
  <dcterms:modified xsi:type="dcterms:W3CDTF">2017-04-04T01:47:34Z</dcterms:modified>
</cp:coreProperties>
</file>