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7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97E0F10-C602-4839-B49C-A732B1A701BB}" type="datetimeFigureOut">
              <a:rPr lang="fr-FR" smtClean="0"/>
              <a:pPr/>
              <a:t>14/03/2017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34C4478-F7C6-4AC2-9262-A888BDD1B75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Intouchables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2031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2</a:t>
            </a:r>
            <a:r>
              <a:rPr lang="fr-FR" baseline="30000" dirty="0" smtClean="0"/>
              <a:t>nd</a:t>
            </a:r>
            <a:r>
              <a:rPr lang="fr-FR" dirty="0" smtClean="0"/>
              <a:t> </a:t>
            </a:r>
            <a:r>
              <a:rPr lang="fr-FR" dirty="0" err="1" smtClean="0"/>
              <a:t>biggest</a:t>
            </a:r>
            <a:r>
              <a:rPr lang="fr-FR" dirty="0" smtClean="0"/>
              <a:t> commercial </a:t>
            </a:r>
            <a:r>
              <a:rPr lang="fr-FR" dirty="0" err="1" smtClean="0"/>
              <a:t>success</a:t>
            </a:r>
            <a:r>
              <a:rPr lang="fr-FR" dirty="0" smtClean="0"/>
              <a:t> of the </a:t>
            </a:r>
            <a:r>
              <a:rPr lang="fr-FR" dirty="0" err="1" smtClean="0"/>
              <a:t>history</a:t>
            </a:r>
            <a:r>
              <a:rPr lang="fr-FR" dirty="0" smtClean="0"/>
              <a:t> of the French </a:t>
            </a:r>
            <a:r>
              <a:rPr lang="fr-FR" dirty="0" err="1" smtClean="0"/>
              <a:t>cinema</a:t>
            </a:r>
            <a:r>
              <a:rPr lang="fr-FR" dirty="0" smtClean="0"/>
              <a:t> , </a:t>
            </a:r>
            <a:r>
              <a:rPr lang="fr-FR" dirty="0" err="1" smtClean="0"/>
              <a:t>after</a:t>
            </a:r>
            <a:r>
              <a:rPr lang="fr-FR" dirty="0" smtClean="0"/>
              <a:t> « </a:t>
            </a:r>
            <a:r>
              <a:rPr lang="fr-FR" dirty="0" err="1" smtClean="0"/>
              <a:t>Welcome</a:t>
            </a:r>
            <a:r>
              <a:rPr lang="fr-FR" dirty="0" smtClean="0"/>
              <a:t> to the Sticks » (2008). </a:t>
            </a:r>
          </a:p>
          <a:p>
            <a:r>
              <a:rPr lang="fr-FR" dirty="0" smtClean="0"/>
              <a:t>1st in the French box office in 2011 </a:t>
            </a:r>
          </a:p>
          <a:p>
            <a:r>
              <a:rPr lang="fr-FR" dirty="0" smtClean="0"/>
              <a:t>19 millions  </a:t>
            </a:r>
            <a:r>
              <a:rPr lang="fr-FR" dirty="0" err="1" smtClean="0"/>
              <a:t>viewers</a:t>
            </a:r>
            <a:r>
              <a:rPr lang="fr-FR" dirty="0" smtClean="0"/>
              <a:t> en France </a:t>
            </a:r>
          </a:p>
        </p:txBody>
      </p:sp>
    </p:spTree>
    <p:extLst>
      <p:ext uri="{BB962C8B-B14F-4D97-AF65-F5344CB8AC3E}">
        <p14:creationId xmlns:p14="http://schemas.microsoft.com/office/powerpoint/2010/main" xmlns="" val="292315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characters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Describe </a:t>
            </a:r>
            <a:r>
              <a:rPr lang="en-US" dirty="0" err="1" smtClean="0"/>
              <a:t>Driss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Describe Philippe.</a:t>
            </a:r>
          </a:p>
          <a:p>
            <a:r>
              <a:rPr lang="en-US" dirty="0" smtClean="0"/>
              <a:t>Talk about the evolution of their relationship. </a:t>
            </a:r>
            <a:endParaRPr lang="fr-FR" dirty="0" smtClean="0"/>
          </a:p>
          <a:p>
            <a:r>
              <a:rPr lang="en-US" dirty="0" smtClean="0"/>
              <a:t>Did they change throughout the movie?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03992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rejection of the difference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Philippe rejected by the society? If so, is he suffering from it? How is he reacting in life? Explain. </a:t>
            </a:r>
          </a:p>
          <a:p>
            <a:r>
              <a:rPr lang="en-US" dirty="0" smtClean="0"/>
              <a:t>What is his relationship with his family?</a:t>
            </a:r>
          </a:p>
          <a:p>
            <a:r>
              <a:rPr lang="en-US" dirty="0" smtClean="0"/>
              <a:t>Is </a:t>
            </a:r>
            <a:r>
              <a:rPr lang="en-US" dirty="0" err="1" smtClean="0"/>
              <a:t>Driss</a:t>
            </a:r>
            <a:r>
              <a:rPr lang="en-US" dirty="0" smtClean="0"/>
              <a:t> rejected by the society? If so, is he suffering from it? How is he reacting in life? Explain.</a:t>
            </a:r>
          </a:p>
          <a:p>
            <a:r>
              <a:rPr lang="en-US" dirty="0" smtClean="0"/>
              <a:t>What is his relationship with his family?</a:t>
            </a:r>
          </a:p>
        </p:txBody>
      </p:sp>
    </p:spTree>
    <p:extLst>
      <p:ext uri="{BB962C8B-B14F-4D97-AF65-F5344CB8AC3E}">
        <p14:creationId xmlns:p14="http://schemas.microsoft.com/office/powerpoint/2010/main" xmlns="" val="2689619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Real?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 you think these characters can be  realistic? Or the plot is made for Hollywood?</a:t>
            </a:r>
          </a:p>
          <a:p>
            <a:r>
              <a:rPr lang="en-US" dirty="0" smtClean="0"/>
              <a:t>What about </a:t>
            </a:r>
            <a:r>
              <a:rPr lang="en-US" dirty="0" err="1" smtClean="0"/>
              <a:t>Driss’s</a:t>
            </a:r>
            <a:r>
              <a:rPr lang="en-US" dirty="0" smtClean="0"/>
              <a:t> comments about Philippe’s physical situation? Can you say them?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56167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message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is the message of the movie? What does it denounce?</a:t>
            </a:r>
          </a:p>
          <a:p>
            <a:r>
              <a:rPr lang="en-US" dirty="0" smtClean="0"/>
              <a:t>Explain the title: “</a:t>
            </a:r>
            <a:r>
              <a:rPr lang="en-US" dirty="0" err="1" smtClean="0"/>
              <a:t>Intouchables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What do you think about the role of the siblings in a family with a handicapped brother/sister? Will they be there? CAN they be there? SHOULD they be? Do they have a right to their own lives?</a:t>
            </a:r>
          </a:p>
          <a:p>
            <a:r>
              <a:rPr lang="en-US" dirty="0" smtClean="0"/>
              <a:t>What would you suggest for the handicapped persons to be integrated into the society?</a:t>
            </a:r>
          </a:p>
          <a:p>
            <a:pPr lvl="0"/>
            <a:r>
              <a:rPr lang="en-US" dirty="0" smtClean="0"/>
              <a:t>Is the movie ending pessimistic or optimistic?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7799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37</TotalTime>
  <Words>231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The Intouchables</vt:lpstr>
      <vt:lpstr>Slide 2</vt:lpstr>
      <vt:lpstr>The characters</vt:lpstr>
      <vt:lpstr>The rejection of the difference</vt:lpstr>
      <vt:lpstr>Real?</vt:lpstr>
      <vt:lpstr>The message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Intouchables</dc:title>
  <dc:creator>Solène Halabi</dc:creator>
  <cp:lastModifiedBy>Marl</cp:lastModifiedBy>
  <cp:revision>5</cp:revision>
  <dcterms:created xsi:type="dcterms:W3CDTF">2013-10-10T03:26:48Z</dcterms:created>
  <dcterms:modified xsi:type="dcterms:W3CDTF">2017-03-14T11:46:48Z</dcterms:modified>
</cp:coreProperties>
</file>