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94.xml" ContentType="application/vnd.openxmlformats-officedocument.presentationml.slide+xml"/>
  <Override PartName="/ppt/slides/slide142.xml" ContentType="application/vnd.openxmlformats-officedocument.presentationml.slide+xml"/>
  <Override PartName="/ppt/slides/slide120.xml" ContentType="application/vnd.openxmlformats-officedocument.presentationml.slide+xml"/>
  <Override PartName="/ppt/slides/slide218.xml" ContentType="application/vnd.openxmlformats-officedocument.presentationml.slide+xml"/>
  <Override PartName="/ppt/slides/slide265.xml" ContentType="application/vnd.openxmlformats-officedocument.presentationml.slide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s/slide388.xml" ContentType="application/vnd.openxmlformats-officedocument.presentationml.slide+xml"/>
  <Override PartName="/ppt/slides/slide404.xml" ContentType="application/vnd.openxmlformats-officedocument.presentationml.slide+xml"/>
  <Override PartName="/ppt/slideLayouts/slideLayout2.xml" ContentType="application/vnd.openxmlformats-officedocument.presentationml.slideLayout+xml"/>
  <Default Extension="xml" ContentType="application/xml"/>
  <Override PartName="/ppt/slides/slide50.xml" ContentType="application/vnd.openxmlformats-officedocument.presentationml.slide+xml"/>
  <Override PartName="/ppt/slides/slide243.xml" ContentType="application/vnd.openxmlformats-officedocument.presentationml.slide+xml"/>
  <Override PartName="/ppt/slides/slide290.xml" ContentType="application/vnd.openxmlformats-officedocument.presentationml.slide+xml"/>
  <Override PartName="/ppt/slides/slide221.xml" ContentType="application/vnd.openxmlformats-officedocument.presentationml.slide+xml"/>
  <Override PartName="/ppt/slides/slide319.xml" ContentType="application/vnd.openxmlformats-officedocument.presentationml.slide+xml"/>
  <Override PartName="/ppt/slides/slide366.xml" ContentType="application/vnd.openxmlformats-officedocument.presentationml.slide+xml"/>
  <Override PartName="/ppt/slides/slide158.xml" ContentType="application/vnd.openxmlformats-officedocument.presentationml.slide+xml"/>
  <Override PartName="/ppt/slides/slide344.xml" ContentType="application/vnd.openxmlformats-officedocument.presentationml.slide+xml"/>
  <Override PartName="/ppt/slides/slide391.xml" ContentType="application/vnd.openxmlformats-officedocument.presentationml.slide+xml"/>
  <Override PartName="/ppt/slides/slide136.xml" ContentType="application/vnd.openxmlformats-officedocument.presentationml.slide+xml"/>
  <Override PartName="/ppt/slides/slide183.xml" ContentType="application/vnd.openxmlformats-officedocument.presentationml.slide+xml"/>
  <Override PartName="/ppt/slides/slide88.xml" ContentType="application/vnd.openxmlformats-officedocument.presentationml.slide+xml"/>
  <Override PartName="/ppt/slides/slide259.xml" ContentType="application/vnd.openxmlformats-officedocument.presentationml.slide+xml"/>
  <Override PartName="/ppt/slides/slide322.xml" ContentType="application/vnd.openxmlformats-officedocument.presentationml.slide+xml"/>
  <Override PartName="/ppt/slides/slide19.xml" ContentType="application/vnd.openxmlformats-officedocument.presentationml.slide+xml"/>
  <Override PartName="/ppt/slides/slide66.xml" ContentType="application/vnd.openxmlformats-officedocument.presentationml.slide+xml"/>
  <Override PartName="/ppt/slides/slide114.xml" ContentType="application/vnd.openxmlformats-officedocument.presentationml.slide+xml"/>
  <Override PartName="/ppt/slides/slide161.xml" ContentType="application/vnd.openxmlformats-officedocument.presentationml.slide+xml"/>
  <Override PartName="/ppt/slides/slide300.xml" ContentType="application/vnd.openxmlformats-officedocument.presentationml.slide+xml"/>
  <Override PartName="/ppt/slides/slide237.xml" ContentType="application/vnd.openxmlformats-officedocument.presentationml.slide+xml"/>
  <Override PartName="/ppt/slides/slide284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s/slide215.xml" ContentType="application/vnd.openxmlformats-officedocument.presentationml.slide+xml"/>
  <Override PartName="/ppt/slides/slide226.xml" ContentType="application/vnd.openxmlformats-officedocument.presentationml.slide+xml"/>
  <Override PartName="/ppt/slides/slide262.xml" ContentType="application/vnd.openxmlformats-officedocument.presentationml.slide+xml"/>
  <Override PartName="/ppt/slides/slide273.xml" ContentType="application/vnd.openxmlformats-officedocument.presentationml.slide+xml"/>
  <Override PartName="/ppt/slides/slide412.xml" ContentType="application/vnd.openxmlformats-officedocument.presentationml.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199.xml" ContentType="application/vnd.openxmlformats-officedocument.presentationml.slide+xml"/>
  <Override PartName="/ppt/slides/slide204.xml" ContentType="application/vnd.openxmlformats-officedocument.presentationml.slide+xml"/>
  <Override PartName="/ppt/slides/slide251.xml" ContentType="application/vnd.openxmlformats-officedocument.presentationml.slide+xml"/>
  <Override PartName="/ppt/slides/slide349.xml" ContentType="application/vnd.openxmlformats-officedocument.presentationml.slide+xml"/>
  <Override PartName="/ppt/slides/slide396.xml" ContentType="application/vnd.openxmlformats-officedocument.presentationml.slide+xml"/>
  <Override PartName="/ppt/slides/slide401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8.xml" ContentType="application/vnd.openxmlformats-officedocument.presentationml.slide+xml"/>
  <Override PartName="/ppt/slides/slide240.xml" ContentType="application/vnd.openxmlformats-officedocument.presentationml.slide+xml"/>
  <Override PartName="/ppt/slides/slide327.xml" ContentType="application/vnd.openxmlformats-officedocument.presentationml.slide+xml"/>
  <Override PartName="/ppt/slides/slide338.xml" ContentType="application/vnd.openxmlformats-officedocument.presentationml.slide+xml"/>
  <Override PartName="/ppt/slides/slide374.xml" ContentType="application/vnd.openxmlformats-officedocument.presentationml.slide+xml"/>
  <Override PartName="/ppt/slides/slide385.xml" ContentType="application/vnd.openxmlformats-officedocument.presentationml.slide+xml"/>
  <Override PartName="/ppt/slides/slide119.xml" ContentType="application/vnd.openxmlformats-officedocument.presentationml.slide+xml"/>
  <Override PartName="/ppt/slides/slide166.xml" ContentType="application/vnd.openxmlformats-officedocument.presentationml.slide+xml"/>
  <Override PartName="/ppt/slides/slide177.xml" ContentType="application/vnd.openxmlformats-officedocument.presentationml.slide+xml"/>
  <Override PartName="/ppt/slides/slide316.xml" ContentType="application/vnd.openxmlformats-officedocument.presentationml.slide+xml"/>
  <Override PartName="/ppt/slides/slide36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08.xml" ContentType="application/vnd.openxmlformats-officedocument.presentationml.slide+xml"/>
  <Override PartName="/ppt/slides/slide155.xml" ContentType="application/vnd.openxmlformats-officedocument.presentationml.slide+xml"/>
  <Override PartName="/ppt/slides/slide305.xml" ContentType="application/vnd.openxmlformats-officedocument.presentationml.slide+xml"/>
  <Override PartName="/ppt/slides/slide352.xml" ContentType="application/vnd.openxmlformats-officedocument.presentationml.slide+xml"/>
  <Override PartName="/ppt/slides/slide49.xml" ContentType="application/vnd.openxmlformats-officedocument.presentationml.slide+xml"/>
  <Override PartName="/ppt/slides/slide96.xml" ContentType="application/vnd.openxmlformats-officedocument.presentationml.slide+xml"/>
  <Override PartName="/ppt/slides/slide144.xml" ContentType="application/vnd.openxmlformats-officedocument.presentationml.slide+xml"/>
  <Override PartName="/ppt/slides/slide191.xml" ContentType="application/vnd.openxmlformats-officedocument.presentationml.slide+xml"/>
  <Override PartName="/ppt/slides/slide278.xml" ContentType="application/vnd.openxmlformats-officedocument.presentationml.slide+xml"/>
  <Override PartName="/ppt/slides/slide289.xml" ContentType="application/vnd.openxmlformats-officedocument.presentationml.slide+xml"/>
  <Override PartName="/ppt/slides/slide330.xml" ContentType="application/vnd.openxmlformats-officedocument.presentationml.slide+xml"/>
  <Override PartName="/ppt/slides/slide341.xml" ContentType="application/vnd.openxmlformats-officedocument.presentationml.slide+xml"/>
  <Override PartName="/ppt/slides/slide38.xml" ContentType="application/vnd.openxmlformats-officedocument.presentationml.slide+xml"/>
  <Override PartName="/ppt/slides/slide85.xml" ContentType="application/vnd.openxmlformats-officedocument.presentationml.slide+xml"/>
  <Override PartName="/ppt/slides/slide122.xml" ContentType="application/vnd.openxmlformats-officedocument.presentationml.slide+xml"/>
  <Override PartName="/ppt/slides/slide133.xml" ContentType="application/vnd.openxmlformats-officedocument.presentationml.slide+xml"/>
  <Override PartName="/ppt/slides/slide180.xml" ContentType="application/vnd.openxmlformats-officedocument.presentationml.slide+xml"/>
  <Override PartName="/ppt/slides/slide267.xml" ContentType="application/vnd.openxmlformats-officedocument.presentationml.slide+xml"/>
  <Override PartName="/ppt/slides/slide417.xml" ContentType="application/vnd.openxmlformats-officedocument.presentationml.slide+xml"/>
  <Override PartName="/ppt/slides/slide27.xml" ContentType="application/vnd.openxmlformats-officedocument.presentationml.slide+xml"/>
  <Override PartName="/ppt/slides/slide74.xml" ContentType="application/vnd.openxmlformats-officedocument.presentationml.slide+xml"/>
  <Override PartName="/ppt/slides/slide111.xml" ContentType="application/vnd.openxmlformats-officedocument.presentationml.slide+xml"/>
  <Override PartName="/ppt/slides/slide209.xml" ContentType="application/vnd.openxmlformats-officedocument.presentationml.slide+xml"/>
  <Override PartName="/ppt/slides/slide256.xml" ContentType="application/vnd.openxmlformats-officedocument.presentationml.slide+xml"/>
  <Override PartName="/ppt/slides/slide40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100.xml" ContentType="application/vnd.openxmlformats-officedocument.presentationml.slide+xml"/>
  <Override PartName="/ppt/slides/slide234.xml" ContentType="application/vnd.openxmlformats-officedocument.presentationml.slide+xml"/>
  <Override PartName="/ppt/slides/slide245.xml" ContentType="application/vnd.openxmlformats-officedocument.presentationml.slide+xml"/>
  <Override PartName="/ppt/slides/slide281.xml" ContentType="application/vnd.openxmlformats-officedocument.presentationml.slide+xml"/>
  <Override PartName="/ppt/slides/slide292.xml" ContentType="application/vnd.openxmlformats-officedocument.presentationml.slide+xml"/>
  <Override PartName="/ppt/slides/slide379.xml" ContentType="application/vnd.openxmlformats-officedocument.presentationml.slide+xml"/>
  <Override PartName="/ppt/slides/slide41.xml" ContentType="application/vnd.openxmlformats-officedocument.presentationml.slide+xml"/>
  <Override PartName="/ppt/slides/slide223.xml" ContentType="application/vnd.openxmlformats-officedocument.presentationml.slide+xml"/>
  <Override PartName="/ppt/slides/slide270.xml" ContentType="application/vnd.openxmlformats-officedocument.presentationml.slide+xml"/>
  <Override PartName="/ppt/slides/slide357.xml" ContentType="application/vnd.openxmlformats-officedocument.presentationml.slide+xml"/>
  <Override PartName="/ppt/slides/slide368.xml" ContentType="application/vnd.openxmlformats-officedocument.presentationml.slide+xml"/>
  <Override PartName="/ppt/slides/slide30.xml" ContentType="application/vnd.openxmlformats-officedocument.presentationml.slide+xml"/>
  <Override PartName="/ppt/slides/slide149.xml" ContentType="application/vnd.openxmlformats-officedocument.presentationml.slide+xml"/>
  <Override PartName="/ppt/slides/slide196.xml" ContentType="application/vnd.openxmlformats-officedocument.presentationml.slide+xml"/>
  <Override PartName="/ppt/slides/slide212.xml" ContentType="application/vnd.openxmlformats-officedocument.presentationml.slide+xml"/>
  <Override PartName="/ppt/slides/slide346.xml" ContentType="application/vnd.openxmlformats-officedocument.presentationml.slide+xml"/>
  <Override PartName="/ppt/slides/slide393.xml" ContentType="application/vnd.openxmlformats-officedocument.presentationml.slide+xml"/>
  <Override PartName="/ppt/slides/slide138.xml" ContentType="application/vnd.openxmlformats-officedocument.presentationml.slide+xml"/>
  <Override PartName="/ppt/slides/slide185.xml" ContentType="application/vnd.openxmlformats-officedocument.presentationml.slide+xml"/>
  <Override PartName="/ppt/slides/slide201.xml" ContentType="application/vnd.openxmlformats-officedocument.presentationml.slide+xml"/>
  <Override PartName="/ppt/slides/slide335.xml" ContentType="application/vnd.openxmlformats-officedocument.presentationml.slide+xml"/>
  <Override PartName="/ppt/slides/slide382.xml" ContentType="application/vnd.openxmlformats-officedocument.presentationml.slide+xml"/>
  <Override PartName="/ppt/slides/slide79.xml" ContentType="application/vnd.openxmlformats-officedocument.presentationml.slide+xml"/>
  <Override PartName="/ppt/slides/slide127.xml" ContentType="application/vnd.openxmlformats-officedocument.presentationml.slide+xml"/>
  <Override PartName="/ppt/slides/slide174.xml" ContentType="application/vnd.openxmlformats-officedocument.presentationml.slide+xml"/>
  <Override PartName="/ppt/slides/slide324.xml" ContentType="application/vnd.openxmlformats-officedocument.presentationml.slide+xml"/>
  <Override PartName="/ppt/slides/slide371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116.xml" ContentType="application/vnd.openxmlformats-officedocument.presentationml.slide+xml"/>
  <Override PartName="/ppt/slides/slide163.xml" ContentType="application/vnd.openxmlformats-officedocument.presentationml.slide+xml"/>
  <Override PartName="/ppt/slides/slide297.xml" ContentType="application/vnd.openxmlformats-officedocument.presentationml.slide+xml"/>
  <Override PartName="/ppt/slides/slide302.xml" ContentType="application/vnd.openxmlformats-officedocument.presentationml.slide+xml"/>
  <Override PartName="/ppt/slides/slide313.xml" ContentType="application/vnd.openxmlformats-officedocument.presentationml.slide+xml"/>
  <Override PartName="/ppt/slides/slide360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57.xml" ContentType="application/vnd.openxmlformats-officedocument.presentationml.slide+xml"/>
  <Override PartName="/ppt/slides/slide105.xml" ContentType="application/vnd.openxmlformats-officedocument.presentationml.slide+xml"/>
  <Override PartName="/ppt/slides/slide141.xml" ContentType="application/vnd.openxmlformats-officedocument.presentationml.slide+xml"/>
  <Override PartName="/ppt/slides/slide152.xml" ContentType="application/vnd.openxmlformats-officedocument.presentationml.slide+xml"/>
  <Override PartName="/ppt/slides/slide239.xml" ContentType="application/vnd.openxmlformats-officedocument.presentationml.slide+xml"/>
  <Override PartName="/ppt/slides/slide286.xml" ContentType="application/vnd.openxmlformats-officedocument.presentationml.slide+xml"/>
  <Override PartName="/ppt/slides/slide46.xml" ContentType="application/vnd.openxmlformats-officedocument.presentationml.slide+xml"/>
  <Override PartName="/ppt/slides/slide93.xml" ContentType="application/vnd.openxmlformats-officedocument.presentationml.slide+xml"/>
  <Override PartName="/ppt/slides/slide130.xml" ContentType="application/vnd.openxmlformats-officedocument.presentationml.slide+xml"/>
  <Override PartName="/ppt/slides/slide217.xml" ContentType="application/vnd.openxmlformats-officedocument.presentationml.slide+xml"/>
  <Override PartName="/ppt/slides/slide228.xml" ContentType="application/vnd.openxmlformats-officedocument.presentationml.slide+xml"/>
  <Override PartName="/ppt/slides/slide264.xml" ContentType="application/vnd.openxmlformats-officedocument.presentationml.slide+xml"/>
  <Override PartName="/ppt/slides/slide275.xml" ContentType="application/vnd.openxmlformats-officedocument.presentationml.slide+xml"/>
  <Override PartName="/ppt/slides/slide414.xml" ContentType="application/vnd.openxmlformats-officedocument.presentationml.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Override PartName="/ppt/slides/slide206.xml" ContentType="application/vnd.openxmlformats-officedocument.presentationml.slide+xml"/>
  <Override PartName="/ppt/slides/slide253.xml" ContentType="application/vnd.openxmlformats-officedocument.presentationml.slide+xml"/>
  <Override PartName="/ppt/slides/slide398.xml" ContentType="application/vnd.openxmlformats-officedocument.presentationml.slide+xml"/>
  <Override PartName="/ppt/slides/slide403.xml" ContentType="application/vnd.openxmlformats-officedocument.presentationml.slide+xml"/>
  <Override PartName="/ppt/slides/slide13.xml" ContentType="application/vnd.openxmlformats-officedocument.presentationml.slide+xml"/>
  <Override PartName="/ppt/slides/slide60.xml" ContentType="application/vnd.openxmlformats-officedocument.presentationml.slide+xml"/>
  <Override PartName="/ppt/slides/slide242.xml" ContentType="application/vnd.openxmlformats-officedocument.presentationml.slide+xml"/>
  <Override PartName="/ppt/slides/slide329.xml" ContentType="application/vnd.openxmlformats-officedocument.presentationml.slide+xml"/>
  <Override PartName="/ppt/slides/slide376.xml" ContentType="application/vnd.openxmlformats-officedocument.presentationml.slide+xml"/>
  <Override PartName="/ppt/slides/slide387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8.xml" ContentType="application/vnd.openxmlformats-officedocument.presentationml.slide+xml"/>
  <Override PartName="/ppt/slides/slide179.xml" ContentType="application/vnd.openxmlformats-officedocument.presentationml.slide+xml"/>
  <Override PartName="/ppt/slides/slide231.xml" ContentType="application/vnd.openxmlformats-officedocument.presentationml.slide+xml"/>
  <Override PartName="/ppt/slides/slide318.xml" ContentType="application/vnd.openxmlformats-officedocument.presentationml.slide+xml"/>
  <Override PartName="/ppt/slides/slide365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57.xml" ContentType="application/vnd.openxmlformats-officedocument.presentationml.slide+xml"/>
  <Override PartName="/ppt/slides/slide220.xml" ContentType="application/vnd.openxmlformats-officedocument.presentationml.slide+xml"/>
  <Override PartName="/ppt/slides/slide307.xml" ContentType="application/vnd.openxmlformats-officedocument.presentationml.slide+xml"/>
  <Override PartName="/ppt/slides/slide354.xml" ContentType="application/vnd.openxmlformats-officedocument.presentationml.slide+xml"/>
  <Override PartName="/ppt/slides/slide98.xml" ContentType="application/vnd.openxmlformats-officedocument.presentationml.slide+xml"/>
  <Override PartName="/ppt/slides/slide146.xml" ContentType="application/vnd.openxmlformats-officedocument.presentationml.slide+xml"/>
  <Override PartName="/ppt/slides/slide193.xml" ContentType="application/vnd.openxmlformats-officedocument.presentationml.slide+xml"/>
  <Override PartName="/ppt/slides/slide332.xml" ContentType="application/vnd.openxmlformats-officedocument.presentationml.slide+xml"/>
  <Override PartName="/ppt/slides/slide343.xml" ContentType="application/vnd.openxmlformats-officedocument.presentationml.slide+xml"/>
  <Override PartName="/ppt/slides/slide390.xml" ContentType="application/vnd.openxmlformats-officedocument.presentationml.slide+xml"/>
  <Override PartName="/ppt/slides/slide87.xml" ContentType="application/vnd.openxmlformats-officedocument.presentationml.slide+xml"/>
  <Override PartName="/ppt/slides/slide124.xml" ContentType="application/vnd.openxmlformats-officedocument.presentationml.slide+xml"/>
  <Override PartName="/ppt/slides/slide135.xml" ContentType="application/vnd.openxmlformats-officedocument.presentationml.slide+xml"/>
  <Override PartName="/ppt/slides/slide171.xml" ContentType="application/vnd.openxmlformats-officedocument.presentationml.slide+xml"/>
  <Override PartName="/ppt/slides/slide182.xml" ContentType="application/vnd.openxmlformats-officedocument.presentationml.slide+xml"/>
  <Override PartName="/ppt/slides/slide269.xml" ContentType="application/vnd.openxmlformats-officedocument.presentationml.slide+xml"/>
  <Override PartName="/ppt/slides/slide321.xml" ContentType="application/vnd.openxmlformats-officedocument.presentationml.slide+xml"/>
  <Override PartName="/ppt/slides/slide419.xml" ContentType="application/vnd.openxmlformats-officedocument.presentationml.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slides/slide113.xml" ContentType="application/vnd.openxmlformats-officedocument.presentationml.slide+xml"/>
  <Override PartName="/ppt/slides/slide160.xml" ContentType="application/vnd.openxmlformats-officedocument.presentationml.slide+xml"/>
  <Override PartName="/ppt/slides/slide258.xml" ContentType="application/vnd.openxmlformats-officedocument.presentationml.slide+xml"/>
  <Override PartName="/ppt/slides/slide310.xml" ContentType="application/vnd.openxmlformats-officedocument.presentationml.slide+xml"/>
  <Override PartName="/ppt/slides/slide408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102.xml" ContentType="application/vnd.openxmlformats-officedocument.presentationml.slide+xml"/>
  <Override PartName="/ppt/slides/slide236.xml" ContentType="application/vnd.openxmlformats-officedocument.presentationml.slide+xml"/>
  <Override PartName="/ppt/slides/slide247.xml" ContentType="application/vnd.openxmlformats-officedocument.presentationml.slide+xml"/>
  <Override PartName="/ppt/slides/slide283.xml" ContentType="application/vnd.openxmlformats-officedocument.presentationml.slide+xml"/>
  <Override PartName="/ppt/slides/slide294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43.xml" ContentType="application/vnd.openxmlformats-officedocument.presentationml.slide+xml"/>
  <Override PartName="/ppt/slides/slide90.xml" ContentType="application/vnd.openxmlformats-officedocument.presentationml.slide+xml"/>
  <Override PartName="/ppt/slides/slide225.xml" ContentType="application/vnd.openxmlformats-officedocument.presentationml.slide+xml"/>
  <Override PartName="/ppt/slides/slide272.xml" ContentType="application/vnd.openxmlformats-officedocument.presentationml.slide+xml"/>
  <Override PartName="/ppt/theme/theme1.xml" ContentType="application/vnd.openxmlformats-officedocument.theme+xml"/>
  <Override PartName="/ppt/slides/slide32.xml" ContentType="application/vnd.openxmlformats-officedocument.presentationml.slide+xml"/>
  <Override PartName="/ppt/slides/slide214.xml" ContentType="application/vnd.openxmlformats-officedocument.presentationml.slide+xml"/>
  <Override PartName="/ppt/slides/slide261.xml" ContentType="application/vnd.openxmlformats-officedocument.presentationml.slide+xml"/>
  <Override PartName="/ppt/slides/slide348.xml" ContentType="application/vnd.openxmlformats-officedocument.presentationml.slide+xml"/>
  <Override PartName="/ppt/slides/slide359.xml" ContentType="application/vnd.openxmlformats-officedocument.presentationml.slide+xml"/>
  <Override PartName="/ppt/slides/slide395.xml" ContentType="application/vnd.openxmlformats-officedocument.presentationml.slide+xml"/>
  <Override PartName="/ppt/slides/slide400.xml" ContentType="application/vnd.openxmlformats-officedocument.presentationml.slide+xml"/>
  <Override PartName="/ppt/slides/slide411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slides/slide187.xml" ContentType="application/vnd.openxmlformats-officedocument.presentationml.slide+xml"/>
  <Override PartName="/ppt/slides/slide198.xml" ContentType="application/vnd.openxmlformats-officedocument.presentationml.slide+xml"/>
  <Override PartName="/ppt/slides/slide203.xml" ContentType="application/vnd.openxmlformats-officedocument.presentationml.slide+xml"/>
  <Override PartName="/ppt/slides/slide250.xml" ContentType="application/vnd.openxmlformats-officedocument.presentationml.slide+xml"/>
  <Override PartName="/ppt/slides/slide337.xml" ContentType="application/vnd.openxmlformats-officedocument.presentationml.slide+xml"/>
  <Override PartName="/ppt/slides/slide384.xml" ContentType="application/vnd.openxmlformats-officedocument.presentationml.slide+xml"/>
  <Override PartName="/ppt/slides/slide129.xml" ContentType="application/vnd.openxmlformats-officedocument.presentationml.slide+xml"/>
  <Override PartName="/ppt/slides/slide176.xml" ContentType="application/vnd.openxmlformats-officedocument.presentationml.slide+xml"/>
  <Override PartName="/ppt/slides/slide326.xml" ContentType="application/vnd.openxmlformats-officedocument.presentationml.slide+xml"/>
  <Override PartName="/ppt/slides/slide373.xml" ContentType="application/vnd.openxmlformats-officedocument.presentationml.slide+xml"/>
  <Override PartName="/ppt/slides/slide118.xml" ContentType="application/vnd.openxmlformats-officedocument.presentationml.slide+xml"/>
  <Override PartName="/ppt/slides/slide165.xml" ContentType="application/vnd.openxmlformats-officedocument.presentationml.slide+xml"/>
  <Override PartName="/ppt/slides/slide299.xml" ContentType="application/vnd.openxmlformats-officedocument.presentationml.slide+xml"/>
  <Override PartName="/ppt/slides/slide304.xml" ContentType="application/vnd.openxmlformats-officedocument.presentationml.slide+xml"/>
  <Override PartName="/ppt/slides/slide315.xml" ContentType="application/vnd.openxmlformats-officedocument.presentationml.slide+xml"/>
  <Override PartName="/ppt/slides/slide351.xml" ContentType="application/vnd.openxmlformats-officedocument.presentationml.slide+xml"/>
  <Override PartName="/ppt/slides/slide362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107.xml" ContentType="application/vnd.openxmlformats-officedocument.presentationml.slide+xml"/>
  <Override PartName="/ppt/slides/slide143.xml" ContentType="application/vnd.openxmlformats-officedocument.presentationml.slide+xml"/>
  <Override PartName="/ppt/slides/slide154.xml" ContentType="application/vnd.openxmlformats-officedocument.presentationml.slide+xml"/>
  <Override PartName="/ppt/slides/slide190.xml" ContentType="application/vnd.openxmlformats-officedocument.presentationml.slide+xml"/>
  <Override PartName="/ppt/slides/slide288.xml" ContentType="application/vnd.openxmlformats-officedocument.presentationml.slide+xml"/>
  <Override PartName="/ppt/slides/slide340.xml" ContentType="application/vnd.openxmlformats-officedocument.presentationml.slide+xml"/>
  <Override PartName="/ppt/viewProps.xml" ContentType="application/vnd.openxmlformats-officedocument.presentationml.viewProps+xml"/>
  <Override PartName="/ppt/slides/slide48.xml" ContentType="application/vnd.openxmlformats-officedocument.presentationml.slide+xml"/>
  <Override PartName="/ppt/slides/slide95.xml" ContentType="application/vnd.openxmlformats-officedocument.presentationml.slide+xml"/>
  <Override PartName="/ppt/slides/slide132.xml" ContentType="application/vnd.openxmlformats-officedocument.presentationml.slide+xml"/>
  <Override PartName="/ppt/slides/slide277.xml" ContentType="application/vnd.openxmlformats-officedocument.presentationml.slide+xml"/>
  <Override PartName="/ppt/slides/slide416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slides/slide208.xml" ContentType="application/vnd.openxmlformats-officedocument.presentationml.slide+xml"/>
  <Override PartName="/ppt/slides/slide219.xml" ContentType="application/vnd.openxmlformats-officedocument.presentationml.slide+xml"/>
  <Override PartName="/ppt/slides/slide255.xml" ContentType="application/vnd.openxmlformats-officedocument.presentationml.slide+xml"/>
  <Override PartName="/ppt/slides/slide266.xml" ContentType="application/vnd.openxmlformats-officedocument.presentationml.slide+xml"/>
  <Override PartName="/ppt/slides/slide405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62.xml" ContentType="application/vnd.openxmlformats-officedocument.presentationml.slide+xml"/>
  <Override PartName="/ppt/slides/slide110.xml" ContentType="application/vnd.openxmlformats-officedocument.presentationml.slide+xml"/>
  <Override PartName="/ppt/slides/slide244.xml" ContentType="application/vnd.openxmlformats-officedocument.presentationml.slide+xml"/>
  <Override PartName="/ppt/slides/slide291.xml" ContentType="application/vnd.openxmlformats-officedocument.presentationml.slide+xml"/>
  <Override PartName="/ppt/slides/slide378.xml" ContentType="application/vnd.openxmlformats-officedocument.presentationml.slide+xml"/>
  <Override PartName="/ppt/slides/slide389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51.xml" ContentType="application/vnd.openxmlformats-officedocument.presentationml.slide+xml"/>
  <Override PartName="/ppt/slides/slide233.xml" ContentType="application/vnd.openxmlformats-officedocument.presentationml.slide+xml"/>
  <Override PartName="/ppt/slides/slide280.xml" ContentType="application/vnd.openxmlformats-officedocument.presentationml.slide+xml"/>
  <Override PartName="/ppt/slides/slide367.xml" ContentType="application/vnd.openxmlformats-officedocument.presentationml.slide+xml"/>
  <Override PartName="/ppt/slides/slide40.xml" ContentType="application/vnd.openxmlformats-officedocument.presentationml.slide+xml"/>
  <Override PartName="/ppt/slides/slide159.xml" ContentType="application/vnd.openxmlformats-officedocument.presentationml.slide+xml"/>
  <Override PartName="/ppt/slides/slide211.xml" ContentType="application/vnd.openxmlformats-officedocument.presentationml.slide+xml"/>
  <Override PartName="/ppt/slides/slide222.xml" ContentType="application/vnd.openxmlformats-officedocument.presentationml.slide+xml"/>
  <Override PartName="/ppt/slides/slide309.xml" ContentType="application/vnd.openxmlformats-officedocument.presentationml.slide+xml"/>
  <Override PartName="/ppt/slides/slide356.xml" ContentType="application/vnd.openxmlformats-officedocument.presentationml.slide+xml"/>
  <Override PartName="/ppt/slides/slide148.xml" ContentType="application/vnd.openxmlformats-officedocument.presentationml.slide+xml"/>
  <Override PartName="/ppt/slides/slide195.xml" ContentType="application/vnd.openxmlformats-officedocument.presentationml.slide+xml"/>
  <Override PartName="/ppt/slides/slide200.xml" ContentType="application/vnd.openxmlformats-officedocument.presentationml.slide+xml"/>
  <Override PartName="/ppt/slides/slide345.xml" ContentType="application/vnd.openxmlformats-officedocument.presentationml.slide+xml"/>
  <Override PartName="/ppt/slides/slide392.xml" ContentType="application/vnd.openxmlformats-officedocument.presentationml.slide+xml"/>
  <Override PartName="/ppt/slides/slide89.xml" ContentType="application/vnd.openxmlformats-officedocument.presentationml.slide+xml"/>
  <Override PartName="/ppt/slides/slide126.xml" ContentType="application/vnd.openxmlformats-officedocument.presentationml.slide+xml"/>
  <Override PartName="/ppt/slides/slide137.xml" ContentType="application/vnd.openxmlformats-officedocument.presentationml.slide+xml"/>
  <Override PartName="/ppt/slides/slide173.xml" ContentType="application/vnd.openxmlformats-officedocument.presentationml.slide+xml"/>
  <Override PartName="/ppt/slides/slide184.xml" ContentType="application/vnd.openxmlformats-officedocument.presentationml.slide+xml"/>
  <Override PartName="/ppt/slides/slide323.xml" ContentType="application/vnd.openxmlformats-officedocument.presentationml.slide+xml"/>
  <Override PartName="/ppt/slides/slide334.xml" ContentType="application/vnd.openxmlformats-officedocument.presentationml.slide+xml"/>
  <Override PartName="/ppt/slides/slide370.xml" ContentType="application/vnd.openxmlformats-officedocument.presentationml.slide+xml"/>
  <Override PartName="/ppt/slides/slide381.xml" ContentType="application/vnd.openxmlformats-officedocument.presentationml.slide+xml"/>
  <Override PartName="/ppt/slides/slide78.xml" ContentType="application/vnd.openxmlformats-officedocument.presentationml.slide+xml"/>
  <Override PartName="/ppt/slides/slide115.xml" ContentType="application/vnd.openxmlformats-officedocument.presentationml.slide+xml"/>
  <Override PartName="/ppt/slides/slide162.xml" ContentType="application/vnd.openxmlformats-officedocument.presentationml.slide+xml"/>
  <Override PartName="/ppt/slides/slide312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104.xml" ContentType="application/vnd.openxmlformats-officedocument.presentationml.slide+xml"/>
  <Override PartName="/ppt/slides/slide151.xml" ContentType="application/vnd.openxmlformats-officedocument.presentationml.slide+xml"/>
  <Override PartName="/ppt/slides/slide238.xml" ContentType="application/vnd.openxmlformats-officedocument.presentationml.slide+xml"/>
  <Override PartName="/ppt/slides/slide249.xml" ContentType="application/vnd.openxmlformats-officedocument.presentationml.slide+xml"/>
  <Override PartName="/ppt/slides/slide285.xml" ContentType="application/vnd.openxmlformats-officedocument.presentationml.slide+xml"/>
  <Override PartName="/ppt/slides/slide296.xml" ContentType="application/vnd.openxmlformats-officedocument.presentationml.slide+xml"/>
  <Override PartName="/ppt/slides/slide301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5.xml" ContentType="application/vnd.openxmlformats-officedocument.presentationml.slide+xml"/>
  <Override PartName="/ppt/slides/slide92.xml" ContentType="application/vnd.openxmlformats-officedocument.presentationml.slide+xml"/>
  <Override PartName="/ppt/slides/slide140.xml" ContentType="application/vnd.openxmlformats-officedocument.presentationml.slide+xml"/>
  <Override PartName="/ppt/slides/slide227.xml" ContentType="application/vnd.openxmlformats-officedocument.presentationml.slide+xml"/>
  <Override PartName="/ppt/slides/slide274.xml" ContentType="application/vnd.openxmlformats-officedocument.presentationml.slide+xml"/>
  <Override PartName="/ppt/slides/slide34.xml" ContentType="application/vnd.openxmlformats-officedocument.presentationml.slide+xml"/>
  <Override PartName="/ppt/slides/slide81.xml" ContentType="application/vnd.openxmlformats-officedocument.presentationml.slide+xml"/>
  <Override PartName="/ppt/slides/slide216.xml" ContentType="application/vnd.openxmlformats-officedocument.presentationml.slide+xml"/>
  <Override PartName="/ppt/slides/slide263.xml" ContentType="application/vnd.openxmlformats-officedocument.presentationml.slide+xml"/>
  <Override PartName="/ppt/slides/slide397.xml" ContentType="application/vnd.openxmlformats-officedocument.presentationml.slide+xml"/>
  <Override PartName="/ppt/slides/slide402.xml" ContentType="application/vnd.openxmlformats-officedocument.presentationml.slide+xml"/>
  <Override PartName="/ppt/slides/slide413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70.xml" ContentType="application/vnd.openxmlformats-officedocument.presentationml.slide+xml"/>
  <Override PartName="/ppt/slides/slide189.xml" ContentType="application/vnd.openxmlformats-officedocument.presentationml.slide+xml"/>
  <Override PartName="/ppt/slides/slide205.xml" ContentType="application/vnd.openxmlformats-officedocument.presentationml.slide+xml"/>
  <Override PartName="/ppt/slides/slide241.xml" ContentType="application/vnd.openxmlformats-officedocument.presentationml.slide+xml"/>
  <Override PartName="/ppt/slides/slide252.xml" ContentType="application/vnd.openxmlformats-officedocument.presentationml.slide+xml"/>
  <Override PartName="/ppt/slides/slide339.xml" ContentType="application/vnd.openxmlformats-officedocument.presentationml.slide+xml"/>
  <Override PartName="/ppt/slides/slide386.xml" ContentType="application/vnd.openxmlformats-officedocument.presentationml.slide+xml"/>
  <Override PartName="/ppt/slides/slide12.xml" ContentType="application/vnd.openxmlformats-officedocument.presentationml.slide+xml"/>
  <Override PartName="/ppt/slides/slide178.xml" ContentType="application/vnd.openxmlformats-officedocument.presentationml.slide+xml"/>
  <Override PartName="/ppt/slides/slide230.xml" ContentType="application/vnd.openxmlformats-officedocument.presentationml.slide+xml"/>
  <Override PartName="/ppt/slides/slide328.xml" ContentType="application/vnd.openxmlformats-officedocument.presentationml.slide+xml"/>
  <Override PartName="/ppt/slides/slide375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67.xml" ContentType="application/vnd.openxmlformats-officedocument.presentationml.slide+xml"/>
  <Override PartName="/ppt/slides/slide306.xml" ContentType="application/vnd.openxmlformats-officedocument.presentationml.slide+xml"/>
  <Override PartName="/ppt/slides/slide317.xml" ContentType="application/vnd.openxmlformats-officedocument.presentationml.slide+xml"/>
  <Override PartName="/ppt/slides/slide353.xml" ContentType="application/vnd.openxmlformats-officedocument.presentationml.slide+xml"/>
  <Override PartName="/ppt/slides/slide364.xml" ContentType="application/vnd.openxmlformats-officedocument.presentationml.slide+xml"/>
  <Override PartName="/ppt/slides/slide109.xml" ContentType="application/vnd.openxmlformats-officedocument.presentationml.slide+xml"/>
  <Override PartName="/ppt/slides/slide145.xml" ContentType="application/vnd.openxmlformats-officedocument.presentationml.slide+xml"/>
  <Override PartName="/ppt/slides/slide156.xml" ContentType="application/vnd.openxmlformats-officedocument.presentationml.slide+xml"/>
  <Override PartName="/ppt/slides/slide192.xml" ContentType="application/vnd.openxmlformats-officedocument.presentationml.slide+xml"/>
  <Override PartName="/ppt/slides/slide342.xml" ContentType="application/vnd.openxmlformats-officedocument.presentationml.slide+xml"/>
  <Override PartName="/ppt/slides/slide97.xml" ContentType="application/vnd.openxmlformats-officedocument.presentationml.slide+xml"/>
  <Override PartName="/ppt/slides/slide134.xml" ContentType="application/vnd.openxmlformats-officedocument.presentationml.slide+xml"/>
  <Override PartName="/ppt/slides/slide181.xml" ContentType="application/vnd.openxmlformats-officedocument.presentationml.slide+xml"/>
  <Override PartName="/ppt/slides/slide279.xml" ContentType="application/vnd.openxmlformats-officedocument.presentationml.slide+xml"/>
  <Override PartName="/ppt/slides/slide331.xml" ContentType="application/vnd.openxmlformats-officedocument.presentationml.slide+xml"/>
  <Override PartName="/ppt/slides/slide418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23.xml" ContentType="application/vnd.openxmlformats-officedocument.presentationml.slide+xml"/>
  <Override PartName="/ppt/slides/slide170.xml" ContentType="application/vnd.openxmlformats-officedocument.presentationml.slide+xml"/>
  <Override PartName="/ppt/slides/slide257.xml" ContentType="application/vnd.openxmlformats-officedocument.presentationml.slide+xml"/>
  <Override PartName="/ppt/slides/slide268.xml" ContentType="application/vnd.openxmlformats-officedocument.presentationml.slide+xml"/>
  <Override PartName="/ppt/slides/slide320.xml" ContentType="application/vnd.openxmlformats-officedocument.presentationml.slide+xml"/>
  <Override PartName="/ppt/slides/slide407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64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s/slide246.xml" ContentType="application/vnd.openxmlformats-officedocument.presentationml.slide+xml"/>
  <Override PartName="/ppt/slides/slide293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53.xml" ContentType="application/vnd.openxmlformats-officedocument.presentationml.slide+xml"/>
  <Override PartName="/ppt/slides/slide235.xml" ContentType="application/vnd.openxmlformats-officedocument.presentationml.slide+xml"/>
  <Override PartName="/ppt/slides/slide282.xml" ContentType="application/vnd.openxmlformats-officedocument.presentationml.slide+xml"/>
  <Override PartName="/ppt/slides/slide369.xml" ContentType="application/vnd.openxmlformats-officedocument.presentationml.slide+xml"/>
  <Default Extension="jpeg" ContentType="image/jpeg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213.xml" ContentType="application/vnd.openxmlformats-officedocument.presentationml.slide+xml"/>
  <Override PartName="/ppt/slides/slide224.xml" ContentType="application/vnd.openxmlformats-officedocument.presentationml.slide+xml"/>
  <Override PartName="/ppt/slides/slide260.xml" ContentType="application/vnd.openxmlformats-officedocument.presentationml.slide+xml"/>
  <Override PartName="/ppt/slides/slide271.xml" ContentType="application/vnd.openxmlformats-officedocument.presentationml.slide+xml"/>
  <Override PartName="/ppt/slides/slide358.xml" ContentType="application/vnd.openxmlformats-officedocument.presentationml.slide+xml"/>
  <Override PartName="/ppt/slides/slide410.xml" ContentType="application/vnd.openxmlformats-officedocument.presentationml.slide+xml"/>
  <Override PartName="/ppt/slides/slide20.xml" ContentType="application/vnd.openxmlformats-officedocument.presentationml.slide+xml"/>
  <Override PartName="/ppt/slides/slide197.xml" ContentType="application/vnd.openxmlformats-officedocument.presentationml.slide+xml"/>
  <Override PartName="/ppt/slides/slide202.xml" ContentType="application/vnd.openxmlformats-officedocument.presentationml.slide+xml"/>
  <Override PartName="/ppt/slides/slide347.xml" ContentType="application/vnd.openxmlformats-officedocument.presentationml.slide+xml"/>
  <Override PartName="/ppt/slides/slide394.xml" ContentType="application/vnd.openxmlformats-officedocument.presentationml.slide+xml"/>
  <Override PartName="/ppt/slides/slide139.xml" ContentType="application/vnd.openxmlformats-officedocument.presentationml.slide+xml"/>
  <Override PartName="/ppt/slides/slide186.xml" ContentType="application/vnd.openxmlformats-officedocument.presentationml.slide+xml"/>
  <Override PartName="/ppt/slides/slide325.xml" ContentType="application/vnd.openxmlformats-officedocument.presentationml.slide+xml"/>
  <Override PartName="/ppt/slides/slide336.xml" ContentType="application/vnd.openxmlformats-officedocument.presentationml.slide+xml"/>
  <Override PartName="/ppt/slides/slide372.xml" ContentType="application/vnd.openxmlformats-officedocument.presentationml.slide+xml"/>
  <Override PartName="/ppt/slides/slide383.xml" ContentType="application/vnd.openxmlformats-officedocument.presentationml.slide+xml"/>
  <Override PartName="/ppt/slides/slide117.xml" ContentType="application/vnd.openxmlformats-officedocument.presentationml.slide+xml"/>
  <Override PartName="/ppt/slides/slide128.xml" ContentType="application/vnd.openxmlformats-officedocument.presentationml.slide+xml"/>
  <Override PartName="/ppt/slides/slide164.xml" ContentType="application/vnd.openxmlformats-officedocument.presentationml.slide+xml"/>
  <Override PartName="/ppt/slides/slide175.xml" ContentType="application/vnd.openxmlformats-officedocument.presentationml.slide+xml"/>
  <Override PartName="/ppt/slides/slide314.xml" ContentType="application/vnd.openxmlformats-officedocument.presentationml.slide+xml"/>
  <Override PartName="/ppt/slides/slide361.xml" ContentType="application/vnd.openxmlformats-officedocument.presentationml.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106.xml" ContentType="application/vnd.openxmlformats-officedocument.presentationml.slide+xml"/>
  <Override PartName="/ppt/slides/slide153.xml" ContentType="application/vnd.openxmlformats-officedocument.presentationml.slide+xml"/>
  <Override PartName="/ppt/slides/slide287.xml" ContentType="application/vnd.openxmlformats-officedocument.presentationml.slide+xml"/>
  <Override PartName="/ppt/slides/slide298.xml" ContentType="application/vnd.openxmlformats-officedocument.presentationml.slide+xml"/>
  <Override PartName="/ppt/slides/slide303.xml" ContentType="application/vnd.openxmlformats-officedocument.presentationml.slide+xml"/>
  <Override PartName="/ppt/slides/slide350.xml" ContentType="application/vnd.openxmlformats-officedocument.presentationml.slide+xml"/>
  <Override PartName="/ppt/slides/slide58.xml" ContentType="application/vnd.openxmlformats-officedocument.presentationml.slide+xml"/>
  <Override PartName="/ppt/slides/slide229.xml" ContentType="application/vnd.openxmlformats-officedocument.presentationml.slide+xml"/>
  <Override PartName="/ppt/slides/slide276.xml" ContentType="application/vnd.openxmlformats-officedocument.presentationml.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slides/slide131.xml" ContentType="application/vnd.openxmlformats-officedocument.presentationml.slide+xml"/>
  <Override PartName="/ppt/slides/slide399.xml" ContentType="application/vnd.openxmlformats-officedocument.presentationml.slide+xml"/>
  <Override PartName="/ppt/slides/slide415.xml" ContentType="application/vnd.openxmlformats-officedocument.presentationml.slide+xml"/>
  <Override PartName="/ppt/slides/slide207.xml" ContentType="application/vnd.openxmlformats-officedocument.presentationml.slide+xml"/>
  <Override PartName="/ppt/slides/slide254.xml" ContentType="application/vnd.openxmlformats-officedocument.presentationml.slide+xml"/>
  <Override PartName="/ppt/slides/slide14.xml" ContentType="application/vnd.openxmlformats-officedocument.presentationml.slide+xml"/>
  <Override PartName="/ppt/slides/slide61.xml" ContentType="application/vnd.openxmlformats-officedocument.presentationml.slide+xml"/>
  <Override PartName="/ppt/slides/slide232.xml" ContentType="application/vnd.openxmlformats-officedocument.presentationml.slide+xml"/>
  <Override PartName="/ppt/slides/slide377.xml" ContentType="application/vnd.openxmlformats-officedocument.presentationml.slide+xml"/>
  <Override PartName="/ppt/slides/slide169.xml" ContentType="application/vnd.openxmlformats-officedocument.presentationml.slide+xml"/>
  <Override PartName="/ppt/slides/slide308.xml" ContentType="application/vnd.openxmlformats-officedocument.presentationml.slide+xml"/>
  <Override PartName="/ppt/slides/slide355.xml" ContentType="application/vnd.openxmlformats-officedocument.presentationml.slide+xml"/>
  <Override PartName="/ppt/tableStyles.xml" ContentType="application/vnd.openxmlformats-officedocument.presentationml.tableStyles+xml"/>
  <Override PartName="/ppt/slides/slide147.xml" ContentType="application/vnd.openxmlformats-officedocument.presentationml.slide+xml"/>
  <Override PartName="/ppt/slides/slide194.xml" ContentType="application/vnd.openxmlformats-officedocument.presentationml.slide+xml"/>
  <Override PartName="/ppt/slides/slide210.xml" ContentType="application/vnd.openxmlformats-officedocument.presentationml.slide+xml"/>
  <Override PartName="/ppt/slides/slide99.xml" ContentType="application/vnd.openxmlformats-officedocument.presentationml.slide+xml"/>
  <Override PartName="/ppt/slides/slide333.xml" ContentType="application/vnd.openxmlformats-officedocument.presentationml.slide+xml"/>
  <Override PartName="/ppt/slides/slide380.xml" ContentType="application/vnd.openxmlformats-officedocument.presentationml.slide+xml"/>
  <Override PartName="/ppt/slides/slide77.xml" ContentType="application/vnd.openxmlformats-officedocument.presentationml.slide+xml"/>
  <Override PartName="/ppt/slides/slide125.xml" ContentType="application/vnd.openxmlformats-officedocument.presentationml.slide+xml"/>
  <Override PartName="/ppt/slides/slide172.xml" ContentType="application/vnd.openxmlformats-officedocument.presentationml.slide+xml"/>
  <Override PartName="/ppt/slides/slide409.xml" ContentType="application/vnd.openxmlformats-officedocument.presentationml.slide+xml"/>
  <Override PartName="/ppt/slides/slide5.xml" ContentType="application/vnd.openxmlformats-officedocument.presentationml.slide+xml"/>
  <Override PartName="/ppt/slides/slide103.xml" ContentType="application/vnd.openxmlformats-officedocument.presentationml.slide+xml"/>
  <Override PartName="/ppt/slides/slide150.xml" ContentType="application/vnd.openxmlformats-officedocument.presentationml.slide+xml"/>
  <Override PartName="/ppt/slides/slide248.xml" ContentType="application/vnd.openxmlformats-officedocument.presentationml.slide+xml"/>
  <Override PartName="/ppt/slides/slide295.xml" ContentType="application/vnd.openxmlformats-officedocument.presentationml.slide+xml"/>
  <Override PartName="/ppt/slides/slide311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55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  <p:sldId id="358" r:id="rId104"/>
    <p:sldId id="359" r:id="rId105"/>
    <p:sldId id="360" r:id="rId106"/>
    <p:sldId id="361" r:id="rId107"/>
    <p:sldId id="362" r:id="rId108"/>
    <p:sldId id="363" r:id="rId109"/>
    <p:sldId id="364" r:id="rId110"/>
    <p:sldId id="365" r:id="rId111"/>
    <p:sldId id="366" r:id="rId112"/>
    <p:sldId id="367" r:id="rId113"/>
    <p:sldId id="368" r:id="rId114"/>
    <p:sldId id="369" r:id="rId115"/>
    <p:sldId id="370" r:id="rId116"/>
    <p:sldId id="371" r:id="rId117"/>
    <p:sldId id="372" r:id="rId118"/>
    <p:sldId id="373" r:id="rId119"/>
    <p:sldId id="374" r:id="rId120"/>
    <p:sldId id="375" r:id="rId121"/>
    <p:sldId id="376" r:id="rId122"/>
    <p:sldId id="377" r:id="rId123"/>
    <p:sldId id="378" r:id="rId124"/>
    <p:sldId id="379" r:id="rId125"/>
    <p:sldId id="380" r:id="rId126"/>
    <p:sldId id="381" r:id="rId127"/>
    <p:sldId id="382" r:id="rId128"/>
    <p:sldId id="383" r:id="rId129"/>
    <p:sldId id="384" r:id="rId130"/>
    <p:sldId id="385" r:id="rId131"/>
    <p:sldId id="386" r:id="rId132"/>
    <p:sldId id="387" r:id="rId133"/>
    <p:sldId id="388" r:id="rId134"/>
    <p:sldId id="389" r:id="rId135"/>
    <p:sldId id="390" r:id="rId136"/>
    <p:sldId id="391" r:id="rId137"/>
    <p:sldId id="392" r:id="rId138"/>
    <p:sldId id="393" r:id="rId139"/>
    <p:sldId id="394" r:id="rId140"/>
    <p:sldId id="395" r:id="rId141"/>
    <p:sldId id="396" r:id="rId142"/>
    <p:sldId id="397" r:id="rId143"/>
    <p:sldId id="398" r:id="rId144"/>
    <p:sldId id="399" r:id="rId145"/>
    <p:sldId id="400" r:id="rId146"/>
    <p:sldId id="401" r:id="rId147"/>
    <p:sldId id="402" r:id="rId148"/>
    <p:sldId id="403" r:id="rId149"/>
    <p:sldId id="404" r:id="rId150"/>
    <p:sldId id="405" r:id="rId151"/>
    <p:sldId id="406" r:id="rId152"/>
    <p:sldId id="407" r:id="rId153"/>
    <p:sldId id="408" r:id="rId154"/>
    <p:sldId id="409" r:id="rId155"/>
    <p:sldId id="410" r:id="rId156"/>
    <p:sldId id="411" r:id="rId157"/>
    <p:sldId id="412" r:id="rId158"/>
    <p:sldId id="413" r:id="rId159"/>
    <p:sldId id="414" r:id="rId160"/>
    <p:sldId id="415" r:id="rId161"/>
    <p:sldId id="416" r:id="rId162"/>
    <p:sldId id="417" r:id="rId163"/>
    <p:sldId id="418" r:id="rId164"/>
    <p:sldId id="419" r:id="rId165"/>
    <p:sldId id="420" r:id="rId166"/>
    <p:sldId id="421" r:id="rId167"/>
    <p:sldId id="422" r:id="rId168"/>
    <p:sldId id="423" r:id="rId169"/>
    <p:sldId id="424" r:id="rId170"/>
    <p:sldId id="425" r:id="rId171"/>
    <p:sldId id="426" r:id="rId172"/>
    <p:sldId id="427" r:id="rId173"/>
    <p:sldId id="428" r:id="rId174"/>
    <p:sldId id="429" r:id="rId175"/>
    <p:sldId id="430" r:id="rId176"/>
    <p:sldId id="431" r:id="rId177"/>
    <p:sldId id="432" r:id="rId178"/>
    <p:sldId id="433" r:id="rId179"/>
    <p:sldId id="434" r:id="rId180"/>
    <p:sldId id="435" r:id="rId181"/>
    <p:sldId id="436" r:id="rId182"/>
    <p:sldId id="437" r:id="rId183"/>
    <p:sldId id="438" r:id="rId184"/>
    <p:sldId id="439" r:id="rId185"/>
    <p:sldId id="440" r:id="rId186"/>
    <p:sldId id="441" r:id="rId187"/>
    <p:sldId id="442" r:id="rId188"/>
    <p:sldId id="443" r:id="rId189"/>
    <p:sldId id="444" r:id="rId190"/>
    <p:sldId id="445" r:id="rId191"/>
    <p:sldId id="446" r:id="rId192"/>
    <p:sldId id="447" r:id="rId193"/>
    <p:sldId id="448" r:id="rId194"/>
    <p:sldId id="449" r:id="rId195"/>
    <p:sldId id="450" r:id="rId196"/>
    <p:sldId id="451" r:id="rId197"/>
    <p:sldId id="452" r:id="rId198"/>
    <p:sldId id="453" r:id="rId199"/>
    <p:sldId id="454" r:id="rId200"/>
    <p:sldId id="455" r:id="rId201"/>
    <p:sldId id="456" r:id="rId202"/>
    <p:sldId id="457" r:id="rId203"/>
    <p:sldId id="458" r:id="rId204"/>
    <p:sldId id="459" r:id="rId205"/>
    <p:sldId id="460" r:id="rId206"/>
    <p:sldId id="461" r:id="rId207"/>
    <p:sldId id="462" r:id="rId208"/>
    <p:sldId id="463" r:id="rId209"/>
    <p:sldId id="464" r:id="rId210"/>
    <p:sldId id="465" r:id="rId211"/>
    <p:sldId id="466" r:id="rId212"/>
    <p:sldId id="467" r:id="rId213"/>
    <p:sldId id="468" r:id="rId214"/>
    <p:sldId id="469" r:id="rId215"/>
    <p:sldId id="470" r:id="rId216"/>
    <p:sldId id="471" r:id="rId217"/>
    <p:sldId id="472" r:id="rId218"/>
    <p:sldId id="473" r:id="rId219"/>
    <p:sldId id="474" r:id="rId220"/>
    <p:sldId id="475" r:id="rId221"/>
    <p:sldId id="476" r:id="rId222"/>
    <p:sldId id="477" r:id="rId223"/>
    <p:sldId id="478" r:id="rId224"/>
    <p:sldId id="479" r:id="rId225"/>
    <p:sldId id="480" r:id="rId226"/>
    <p:sldId id="481" r:id="rId227"/>
    <p:sldId id="482" r:id="rId228"/>
    <p:sldId id="483" r:id="rId229"/>
    <p:sldId id="484" r:id="rId230"/>
    <p:sldId id="485" r:id="rId231"/>
    <p:sldId id="486" r:id="rId232"/>
    <p:sldId id="487" r:id="rId233"/>
    <p:sldId id="488" r:id="rId234"/>
    <p:sldId id="489" r:id="rId235"/>
    <p:sldId id="490" r:id="rId236"/>
    <p:sldId id="491" r:id="rId237"/>
    <p:sldId id="492" r:id="rId238"/>
    <p:sldId id="493" r:id="rId239"/>
    <p:sldId id="494" r:id="rId240"/>
    <p:sldId id="495" r:id="rId241"/>
    <p:sldId id="496" r:id="rId242"/>
    <p:sldId id="497" r:id="rId243"/>
    <p:sldId id="498" r:id="rId244"/>
    <p:sldId id="499" r:id="rId245"/>
    <p:sldId id="500" r:id="rId246"/>
    <p:sldId id="501" r:id="rId247"/>
    <p:sldId id="502" r:id="rId248"/>
    <p:sldId id="503" r:id="rId249"/>
    <p:sldId id="504" r:id="rId250"/>
    <p:sldId id="505" r:id="rId251"/>
    <p:sldId id="506" r:id="rId252"/>
    <p:sldId id="507" r:id="rId253"/>
    <p:sldId id="508" r:id="rId254"/>
    <p:sldId id="509" r:id="rId255"/>
    <p:sldId id="510" r:id="rId256"/>
    <p:sldId id="511" r:id="rId257"/>
    <p:sldId id="512" r:id="rId258"/>
    <p:sldId id="513" r:id="rId259"/>
    <p:sldId id="514" r:id="rId260"/>
    <p:sldId id="515" r:id="rId261"/>
    <p:sldId id="516" r:id="rId262"/>
    <p:sldId id="517" r:id="rId263"/>
    <p:sldId id="518" r:id="rId264"/>
    <p:sldId id="519" r:id="rId265"/>
    <p:sldId id="520" r:id="rId266"/>
    <p:sldId id="521" r:id="rId267"/>
    <p:sldId id="522" r:id="rId268"/>
    <p:sldId id="523" r:id="rId269"/>
    <p:sldId id="524" r:id="rId270"/>
    <p:sldId id="525" r:id="rId271"/>
    <p:sldId id="526" r:id="rId272"/>
    <p:sldId id="527" r:id="rId273"/>
    <p:sldId id="528" r:id="rId274"/>
    <p:sldId id="529" r:id="rId275"/>
    <p:sldId id="530" r:id="rId276"/>
    <p:sldId id="531" r:id="rId277"/>
    <p:sldId id="532" r:id="rId278"/>
    <p:sldId id="533" r:id="rId279"/>
    <p:sldId id="534" r:id="rId280"/>
    <p:sldId id="535" r:id="rId281"/>
    <p:sldId id="536" r:id="rId282"/>
    <p:sldId id="537" r:id="rId283"/>
    <p:sldId id="538" r:id="rId284"/>
    <p:sldId id="539" r:id="rId285"/>
    <p:sldId id="540" r:id="rId286"/>
    <p:sldId id="541" r:id="rId287"/>
    <p:sldId id="542" r:id="rId288"/>
    <p:sldId id="543" r:id="rId289"/>
    <p:sldId id="544" r:id="rId290"/>
    <p:sldId id="545" r:id="rId291"/>
    <p:sldId id="546" r:id="rId292"/>
    <p:sldId id="547" r:id="rId293"/>
    <p:sldId id="548" r:id="rId294"/>
    <p:sldId id="549" r:id="rId295"/>
    <p:sldId id="550" r:id="rId296"/>
    <p:sldId id="551" r:id="rId297"/>
    <p:sldId id="552" r:id="rId298"/>
    <p:sldId id="553" r:id="rId299"/>
    <p:sldId id="554" r:id="rId300"/>
    <p:sldId id="555" r:id="rId301"/>
    <p:sldId id="556" r:id="rId302"/>
    <p:sldId id="557" r:id="rId303"/>
    <p:sldId id="558" r:id="rId304"/>
    <p:sldId id="559" r:id="rId305"/>
    <p:sldId id="560" r:id="rId306"/>
    <p:sldId id="561" r:id="rId307"/>
    <p:sldId id="562" r:id="rId308"/>
    <p:sldId id="563" r:id="rId309"/>
    <p:sldId id="564" r:id="rId310"/>
    <p:sldId id="565" r:id="rId311"/>
    <p:sldId id="566" r:id="rId312"/>
    <p:sldId id="567" r:id="rId313"/>
    <p:sldId id="568" r:id="rId314"/>
    <p:sldId id="569" r:id="rId315"/>
    <p:sldId id="570" r:id="rId316"/>
    <p:sldId id="571" r:id="rId317"/>
    <p:sldId id="572" r:id="rId318"/>
    <p:sldId id="573" r:id="rId319"/>
    <p:sldId id="574" r:id="rId320"/>
    <p:sldId id="575" r:id="rId321"/>
    <p:sldId id="576" r:id="rId322"/>
    <p:sldId id="577" r:id="rId323"/>
    <p:sldId id="578" r:id="rId324"/>
    <p:sldId id="579" r:id="rId325"/>
    <p:sldId id="580" r:id="rId326"/>
    <p:sldId id="581" r:id="rId327"/>
    <p:sldId id="582" r:id="rId328"/>
    <p:sldId id="583" r:id="rId329"/>
    <p:sldId id="584" r:id="rId330"/>
    <p:sldId id="585" r:id="rId331"/>
    <p:sldId id="586" r:id="rId332"/>
    <p:sldId id="587" r:id="rId333"/>
    <p:sldId id="588" r:id="rId334"/>
    <p:sldId id="589" r:id="rId335"/>
    <p:sldId id="590" r:id="rId336"/>
    <p:sldId id="591" r:id="rId337"/>
    <p:sldId id="592" r:id="rId338"/>
    <p:sldId id="593" r:id="rId339"/>
    <p:sldId id="594" r:id="rId340"/>
    <p:sldId id="595" r:id="rId341"/>
    <p:sldId id="596" r:id="rId342"/>
    <p:sldId id="597" r:id="rId343"/>
    <p:sldId id="598" r:id="rId344"/>
    <p:sldId id="599" r:id="rId345"/>
    <p:sldId id="600" r:id="rId346"/>
    <p:sldId id="601" r:id="rId347"/>
    <p:sldId id="602" r:id="rId348"/>
    <p:sldId id="603" r:id="rId349"/>
    <p:sldId id="604" r:id="rId350"/>
    <p:sldId id="605" r:id="rId351"/>
    <p:sldId id="606" r:id="rId352"/>
    <p:sldId id="607" r:id="rId353"/>
    <p:sldId id="608" r:id="rId354"/>
    <p:sldId id="609" r:id="rId355"/>
    <p:sldId id="610" r:id="rId356"/>
    <p:sldId id="611" r:id="rId357"/>
    <p:sldId id="612" r:id="rId358"/>
    <p:sldId id="613" r:id="rId359"/>
    <p:sldId id="614" r:id="rId360"/>
    <p:sldId id="615" r:id="rId361"/>
    <p:sldId id="616" r:id="rId362"/>
    <p:sldId id="617" r:id="rId363"/>
    <p:sldId id="618" r:id="rId364"/>
    <p:sldId id="619" r:id="rId365"/>
    <p:sldId id="620" r:id="rId366"/>
    <p:sldId id="621" r:id="rId367"/>
    <p:sldId id="622" r:id="rId368"/>
    <p:sldId id="623" r:id="rId369"/>
    <p:sldId id="624" r:id="rId370"/>
    <p:sldId id="625" r:id="rId371"/>
    <p:sldId id="626" r:id="rId372"/>
    <p:sldId id="627" r:id="rId373"/>
    <p:sldId id="628" r:id="rId374"/>
    <p:sldId id="629" r:id="rId375"/>
    <p:sldId id="630" r:id="rId376"/>
    <p:sldId id="631" r:id="rId377"/>
    <p:sldId id="632" r:id="rId378"/>
    <p:sldId id="633" r:id="rId379"/>
    <p:sldId id="634" r:id="rId380"/>
    <p:sldId id="635" r:id="rId381"/>
    <p:sldId id="636" r:id="rId382"/>
    <p:sldId id="637" r:id="rId383"/>
    <p:sldId id="638" r:id="rId384"/>
    <p:sldId id="639" r:id="rId385"/>
    <p:sldId id="640" r:id="rId386"/>
    <p:sldId id="641" r:id="rId387"/>
    <p:sldId id="642" r:id="rId388"/>
    <p:sldId id="643" r:id="rId389"/>
    <p:sldId id="644" r:id="rId390"/>
    <p:sldId id="645" r:id="rId391"/>
    <p:sldId id="646" r:id="rId392"/>
    <p:sldId id="647" r:id="rId393"/>
    <p:sldId id="648" r:id="rId394"/>
    <p:sldId id="649" r:id="rId395"/>
    <p:sldId id="650" r:id="rId396"/>
    <p:sldId id="651" r:id="rId397"/>
    <p:sldId id="652" r:id="rId398"/>
    <p:sldId id="653" r:id="rId399"/>
    <p:sldId id="654" r:id="rId400"/>
    <p:sldId id="655" r:id="rId401"/>
    <p:sldId id="656" r:id="rId402"/>
    <p:sldId id="657" r:id="rId403"/>
    <p:sldId id="658" r:id="rId404"/>
    <p:sldId id="659" r:id="rId405"/>
    <p:sldId id="660" r:id="rId406"/>
    <p:sldId id="661" r:id="rId407"/>
    <p:sldId id="662" r:id="rId408"/>
    <p:sldId id="663" r:id="rId409"/>
    <p:sldId id="664" r:id="rId410"/>
    <p:sldId id="665" r:id="rId411"/>
    <p:sldId id="666" r:id="rId412"/>
    <p:sldId id="667" r:id="rId413"/>
    <p:sldId id="668" r:id="rId414"/>
    <p:sldId id="669" r:id="rId415"/>
    <p:sldId id="670" r:id="rId416"/>
    <p:sldId id="671" r:id="rId417"/>
    <p:sldId id="672" r:id="rId418"/>
    <p:sldId id="673" r:id="rId419"/>
    <p:sldId id="674" r:id="rId4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66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99" Type="http://schemas.openxmlformats.org/officeDocument/2006/relationships/slide" Target="slides/slide298.xml"/><Relationship Id="rId21" Type="http://schemas.openxmlformats.org/officeDocument/2006/relationships/slide" Target="slides/slide20.xml"/><Relationship Id="rId63" Type="http://schemas.openxmlformats.org/officeDocument/2006/relationships/slide" Target="slides/slide62.xml"/><Relationship Id="rId159" Type="http://schemas.openxmlformats.org/officeDocument/2006/relationships/slide" Target="slides/slide158.xml"/><Relationship Id="rId324" Type="http://schemas.openxmlformats.org/officeDocument/2006/relationships/slide" Target="slides/slide323.xml"/><Relationship Id="rId366" Type="http://schemas.openxmlformats.org/officeDocument/2006/relationships/slide" Target="slides/slide365.xml"/><Relationship Id="rId170" Type="http://schemas.openxmlformats.org/officeDocument/2006/relationships/slide" Target="slides/slide169.xml"/><Relationship Id="rId226" Type="http://schemas.openxmlformats.org/officeDocument/2006/relationships/slide" Target="slides/slide225.xml"/><Relationship Id="rId268" Type="http://schemas.openxmlformats.org/officeDocument/2006/relationships/slide" Target="slides/slide267.xml"/><Relationship Id="rId32" Type="http://schemas.openxmlformats.org/officeDocument/2006/relationships/slide" Target="slides/slide31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335" Type="http://schemas.openxmlformats.org/officeDocument/2006/relationships/slide" Target="slides/slide334.xml"/><Relationship Id="rId377" Type="http://schemas.openxmlformats.org/officeDocument/2006/relationships/slide" Target="slides/slide376.xml"/><Relationship Id="rId5" Type="http://schemas.openxmlformats.org/officeDocument/2006/relationships/slide" Target="slides/slide4.xml"/><Relationship Id="rId181" Type="http://schemas.openxmlformats.org/officeDocument/2006/relationships/slide" Target="slides/slide180.xml"/><Relationship Id="rId237" Type="http://schemas.openxmlformats.org/officeDocument/2006/relationships/slide" Target="slides/slide236.xml"/><Relationship Id="rId402" Type="http://schemas.openxmlformats.org/officeDocument/2006/relationships/slide" Target="slides/slide401.xml"/><Relationship Id="rId279" Type="http://schemas.openxmlformats.org/officeDocument/2006/relationships/slide" Target="slides/slide278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290" Type="http://schemas.openxmlformats.org/officeDocument/2006/relationships/slide" Target="slides/slide289.xml"/><Relationship Id="rId304" Type="http://schemas.openxmlformats.org/officeDocument/2006/relationships/slide" Target="slides/slide303.xml"/><Relationship Id="rId325" Type="http://schemas.openxmlformats.org/officeDocument/2006/relationships/slide" Target="slides/slide324.xml"/><Relationship Id="rId346" Type="http://schemas.openxmlformats.org/officeDocument/2006/relationships/slide" Target="slides/slide345.xml"/><Relationship Id="rId367" Type="http://schemas.openxmlformats.org/officeDocument/2006/relationships/slide" Target="slides/slide366.xml"/><Relationship Id="rId388" Type="http://schemas.openxmlformats.org/officeDocument/2006/relationships/slide" Target="slides/slide387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slide" Target="slides/slide191.xml"/><Relationship Id="rId206" Type="http://schemas.openxmlformats.org/officeDocument/2006/relationships/slide" Target="slides/slide205.xml"/><Relationship Id="rId227" Type="http://schemas.openxmlformats.org/officeDocument/2006/relationships/slide" Target="slides/slide226.xml"/><Relationship Id="rId413" Type="http://schemas.openxmlformats.org/officeDocument/2006/relationships/slide" Target="slides/slide412.xml"/><Relationship Id="rId248" Type="http://schemas.openxmlformats.org/officeDocument/2006/relationships/slide" Target="slides/slide247.xml"/><Relationship Id="rId269" Type="http://schemas.openxmlformats.org/officeDocument/2006/relationships/slide" Target="slides/slide268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280" Type="http://schemas.openxmlformats.org/officeDocument/2006/relationships/slide" Target="slides/slide279.xml"/><Relationship Id="rId315" Type="http://schemas.openxmlformats.org/officeDocument/2006/relationships/slide" Target="slides/slide314.xml"/><Relationship Id="rId336" Type="http://schemas.openxmlformats.org/officeDocument/2006/relationships/slide" Target="slides/slide335.xml"/><Relationship Id="rId357" Type="http://schemas.openxmlformats.org/officeDocument/2006/relationships/slide" Target="slides/slide356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217" Type="http://schemas.openxmlformats.org/officeDocument/2006/relationships/slide" Target="slides/slide216.xml"/><Relationship Id="rId378" Type="http://schemas.openxmlformats.org/officeDocument/2006/relationships/slide" Target="slides/slide377.xml"/><Relationship Id="rId399" Type="http://schemas.openxmlformats.org/officeDocument/2006/relationships/slide" Target="slides/slide398.xml"/><Relationship Id="rId403" Type="http://schemas.openxmlformats.org/officeDocument/2006/relationships/slide" Target="slides/slide402.xml"/><Relationship Id="rId6" Type="http://schemas.openxmlformats.org/officeDocument/2006/relationships/slide" Target="slides/slide5.xml"/><Relationship Id="rId238" Type="http://schemas.openxmlformats.org/officeDocument/2006/relationships/slide" Target="slides/slide237.xml"/><Relationship Id="rId259" Type="http://schemas.openxmlformats.org/officeDocument/2006/relationships/slide" Target="slides/slide258.xml"/><Relationship Id="rId424" Type="http://schemas.openxmlformats.org/officeDocument/2006/relationships/tableStyles" Target="tableStyles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270" Type="http://schemas.openxmlformats.org/officeDocument/2006/relationships/slide" Target="slides/slide269.xml"/><Relationship Id="rId291" Type="http://schemas.openxmlformats.org/officeDocument/2006/relationships/slide" Target="slides/slide290.xml"/><Relationship Id="rId305" Type="http://schemas.openxmlformats.org/officeDocument/2006/relationships/slide" Target="slides/slide304.xml"/><Relationship Id="rId326" Type="http://schemas.openxmlformats.org/officeDocument/2006/relationships/slide" Target="slides/slide325.xml"/><Relationship Id="rId347" Type="http://schemas.openxmlformats.org/officeDocument/2006/relationships/slide" Target="slides/slide346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368" Type="http://schemas.openxmlformats.org/officeDocument/2006/relationships/slide" Target="slides/slide367.xml"/><Relationship Id="rId389" Type="http://schemas.openxmlformats.org/officeDocument/2006/relationships/slide" Target="slides/slide388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7" Type="http://schemas.openxmlformats.org/officeDocument/2006/relationships/slide" Target="slides/slide206.xml"/><Relationship Id="rId228" Type="http://schemas.openxmlformats.org/officeDocument/2006/relationships/slide" Target="slides/slide227.xml"/><Relationship Id="rId249" Type="http://schemas.openxmlformats.org/officeDocument/2006/relationships/slide" Target="slides/slide248.xml"/><Relationship Id="rId414" Type="http://schemas.openxmlformats.org/officeDocument/2006/relationships/slide" Target="slides/slide413.xml"/><Relationship Id="rId13" Type="http://schemas.openxmlformats.org/officeDocument/2006/relationships/slide" Target="slides/slide12.xml"/><Relationship Id="rId109" Type="http://schemas.openxmlformats.org/officeDocument/2006/relationships/slide" Target="slides/slide108.xml"/><Relationship Id="rId260" Type="http://schemas.openxmlformats.org/officeDocument/2006/relationships/slide" Target="slides/slide259.xml"/><Relationship Id="rId281" Type="http://schemas.openxmlformats.org/officeDocument/2006/relationships/slide" Target="slides/slide280.xml"/><Relationship Id="rId316" Type="http://schemas.openxmlformats.org/officeDocument/2006/relationships/slide" Target="slides/slide315.xml"/><Relationship Id="rId337" Type="http://schemas.openxmlformats.org/officeDocument/2006/relationships/slide" Target="slides/slide336.xml"/><Relationship Id="rId34" Type="http://schemas.openxmlformats.org/officeDocument/2006/relationships/slide" Target="slides/slide33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20" Type="http://schemas.openxmlformats.org/officeDocument/2006/relationships/slide" Target="slides/slide119.xml"/><Relationship Id="rId141" Type="http://schemas.openxmlformats.org/officeDocument/2006/relationships/slide" Target="slides/slide140.xml"/><Relationship Id="rId358" Type="http://schemas.openxmlformats.org/officeDocument/2006/relationships/slide" Target="slides/slide357.xml"/><Relationship Id="rId379" Type="http://schemas.openxmlformats.org/officeDocument/2006/relationships/slide" Target="slides/slide378.xml"/><Relationship Id="rId7" Type="http://schemas.openxmlformats.org/officeDocument/2006/relationships/slide" Target="slides/slide6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18" Type="http://schemas.openxmlformats.org/officeDocument/2006/relationships/slide" Target="slides/slide217.xml"/><Relationship Id="rId239" Type="http://schemas.openxmlformats.org/officeDocument/2006/relationships/slide" Target="slides/slide238.xml"/><Relationship Id="rId390" Type="http://schemas.openxmlformats.org/officeDocument/2006/relationships/slide" Target="slides/slide389.xml"/><Relationship Id="rId404" Type="http://schemas.openxmlformats.org/officeDocument/2006/relationships/slide" Target="slides/slide403.xml"/><Relationship Id="rId250" Type="http://schemas.openxmlformats.org/officeDocument/2006/relationships/slide" Target="slides/slide249.xml"/><Relationship Id="rId271" Type="http://schemas.openxmlformats.org/officeDocument/2006/relationships/slide" Target="slides/slide270.xml"/><Relationship Id="rId292" Type="http://schemas.openxmlformats.org/officeDocument/2006/relationships/slide" Target="slides/slide291.xml"/><Relationship Id="rId306" Type="http://schemas.openxmlformats.org/officeDocument/2006/relationships/slide" Target="slides/slide305.xml"/><Relationship Id="rId24" Type="http://schemas.openxmlformats.org/officeDocument/2006/relationships/slide" Target="slides/slide23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31" Type="http://schemas.openxmlformats.org/officeDocument/2006/relationships/slide" Target="slides/slide130.xml"/><Relationship Id="rId327" Type="http://schemas.openxmlformats.org/officeDocument/2006/relationships/slide" Target="slides/slide326.xml"/><Relationship Id="rId348" Type="http://schemas.openxmlformats.org/officeDocument/2006/relationships/slide" Target="slides/slide347.xml"/><Relationship Id="rId369" Type="http://schemas.openxmlformats.org/officeDocument/2006/relationships/slide" Target="slides/slide368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208" Type="http://schemas.openxmlformats.org/officeDocument/2006/relationships/slide" Target="slides/slide207.xml"/><Relationship Id="rId229" Type="http://schemas.openxmlformats.org/officeDocument/2006/relationships/slide" Target="slides/slide228.xml"/><Relationship Id="rId380" Type="http://schemas.openxmlformats.org/officeDocument/2006/relationships/slide" Target="slides/slide379.xml"/><Relationship Id="rId415" Type="http://schemas.openxmlformats.org/officeDocument/2006/relationships/slide" Target="slides/slide414.xml"/><Relationship Id="rId240" Type="http://schemas.openxmlformats.org/officeDocument/2006/relationships/slide" Target="slides/slide239.xml"/><Relationship Id="rId261" Type="http://schemas.openxmlformats.org/officeDocument/2006/relationships/slide" Target="slides/slide260.xml"/><Relationship Id="rId14" Type="http://schemas.openxmlformats.org/officeDocument/2006/relationships/slide" Target="slides/slide13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282" Type="http://schemas.openxmlformats.org/officeDocument/2006/relationships/slide" Target="slides/slide281.xml"/><Relationship Id="rId317" Type="http://schemas.openxmlformats.org/officeDocument/2006/relationships/slide" Target="slides/slide316.xml"/><Relationship Id="rId338" Type="http://schemas.openxmlformats.org/officeDocument/2006/relationships/slide" Target="slides/slide337.xml"/><Relationship Id="rId359" Type="http://schemas.openxmlformats.org/officeDocument/2006/relationships/slide" Target="slides/slide358.xml"/><Relationship Id="rId8" Type="http://schemas.openxmlformats.org/officeDocument/2006/relationships/slide" Target="slides/slide7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219" Type="http://schemas.openxmlformats.org/officeDocument/2006/relationships/slide" Target="slides/slide218.xml"/><Relationship Id="rId370" Type="http://schemas.openxmlformats.org/officeDocument/2006/relationships/slide" Target="slides/slide369.xml"/><Relationship Id="rId391" Type="http://schemas.openxmlformats.org/officeDocument/2006/relationships/slide" Target="slides/slide390.xml"/><Relationship Id="rId405" Type="http://schemas.openxmlformats.org/officeDocument/2006/relationships/slide" Target="slides/slide404.xml"/><Relationship Id="rId230" Type="http://schemas.openxmlformats.org/officeDocument/2006/relationships/slide" Target="slides/slide229.xml"/><Relationship Id="rId251" Type="http://schemas.openxmlformats.org/officeDocument/2006/relationships/slide" Target="slides/slide250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72" Type="http://schemas.openxmlformats.org/officeDocument/2006/relationships/slide" Target="slides/slide271.xml"/><Relationship Id="rId293" Type="http://schemas.openxmlformats.org/officeDocument/2006/relationships/slide" Target="slides/slide292.xml"/><Relationship Id="rId307" Type="http://schemas.openxmlformats.org/officeDocument/2006/relationships/slide" Target="slides/slide306.xml"/><Relationship Id="rId328" Type="http://schemas.openxmlformats.org/officeDocument/2006/relationships/slide" Target="slides/slide327.xml"/><Relationship Id="rId349" Type="http://schemas.openxmlformats.org/officeDocument/2006/relationships/slide" Target="slides/slide348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360" Type="http://schemas.openxmlformats.org/officeDocument/2006/relationships/slide" Target="slides/slide359.xml"/><Relationship Id="rId381" Type="http://schemas.openxmlformats.org/officeDocument/2006/relationships/slide" Target="slides/slide380.xml"/><Relationship Id="rId416" Type="http://schemas.openxmlformats.org/officeDocument/2006/relationships/slide" Target="slides/slide415.xml"/><Relationship Id="rId220" Type="http://schemas.openxmlformats.org/officeDocument/2006/relationships/slide" Target="slides/slide219.xml"/><Relationship Id="rId241" Type="http://schemas.openxmlformats.org/officeDocument/2006/relationships/slide" Target="slides/slide24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262" Type="http://schemas.openxmlformats.org/officeDocument/2006/relationships/slide" Target="slides/slide261.xml"/><Relationship Id="rId283" Type="http://schemas.openxmlformats.org/officeDocument/2006/relationships/slide" Target="slides/slide282.xml"/><Relationship Id="rId318" Type="http://schemas.openxmlformats.org/officeDocument/2006/relationships/slide" Target="slides/slide317.xml"/><Relationship Id="rId339" Type="http://schemas.openxmlformats.org/officeDocument/2006/relationships/slide" Target="slides/slide338.xml"/><Relationship Id="rId78" Type="http://schemas.openxmlformats.org/officeDocument/2006/relationships/slide" Target="slides/slide77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64" Type="http://schemas.openxmlformats.org/officeDocument/2006/relationships/slide" Target="slides/slide163.xml"/><Relationship Id="rId185" Type="http://schemas.openxmlformats.org/officeDocument/2006/relationships/slide" Target="slides/slide184.xml"/><Relationship Id="rId350" Type="http://schemas.openxmlformats.org/officeDocument/2006/relationships/slide" Target="slides/slide349.xml"/><Relationship Id="rId371" Type="http://schemas.openxmlformats.org/officeDocument/2006/relationships/slide" Target="slides/slide370.xml"/><Relationship Id="rId406" Type="http://schemas.openxmlformats.org/officeDocument/2006/relationships/slide" Target="slides/slide405.xml"/><Relationship Id="rId9" Type="http://schemas.openxmlformats.org/officeDocument/2006/relationships/slide" Target="slides/slide8.xml"/><Relationship Id="rId210" Type="http://schemas.openxmlformats.org/officeDocument/2006/relationships/slide" Target="slides/slide209.xml"/><Relationship Id="rId392" Type="http://schemas.openxmlformats.org/officeDocument/2006/relationships/slide" Target="slides/slide391.xml"/><Relationship Id="rId26" Type="http://schemas.openxmlformats.org/officeDocument/2006/relationships/slide" Target="slides/slide25.xml"/><Relationship Id="rId231" Type="http://schemas.openxmlformats.org/officeDocument/2006/relationships/slide" Target="slides/slide230.xml"/><Relationship Id="rId252" Type="http://schemas.openxmlformats.org/officeDocument/2006/relationships/slide" Target="slides/slide251.xml"/><Relationship Id="rId273" Type="http://schemas.openxmlformats.org/officeDocument/2006/relationships/slide" Target="slides/slide272.xml"/><Relationship Id="rId294" Type="http://schemas.openxmlformats.org/officeDocument/2006/relationships/slide" Target="slides/slide293.xml"/><Relationship Id="rId308" Type="http://schemas.openxmlformats.org/officeDocument/2006/relationships/slide" Target="slides/slide307.xml"/><Relationship Id="rId329" Type="http://schemas.openxmlformats.org/officeDocument/2006/relationships/slide" Target="slides/slide328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340" Type="http://schemas.openxmlformats.org/officeDocument/2006/relationships/slide" Target="slides/slide339.xml"/><Relationship Id="rId361" Type="http://schemas.openxmlformats.org/officeDocument/2006/relationships/slide" Target="slides/slide360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382" Type="http://schemas.openxmlformats.org/officeDocument/2006/relationships/slide" Target="slides/slide381.xml"/><Relationship Id="rId417" Type="http://schemas.openxmlformats.org/officeDocument/2006/relationships/slide" Target="slides/slide416.xml"/><Relationship Id="rId16" Type="http://schemas.openxmlformats.org/officeDocument/2006/relationships/slide" Target="slides/slide15.xml"/><Relationship Id="rId221" Type="http://schemas.openxmlformats.org/officeDocument/2006/relationships/slide" Target="slides/slide220.xml"/><Relationship Id="rId242" Type="http://schemas.openxmlformats.org/officeDocument/2006/relationships/slide" Target="slides/slide241.xml"/><Relationship Id="rId263" Type="http://schemas.openxmlformats.org/officeDocument/2006/relationships/slide" Target="slides/slide262.xml"/><Relationship Id="rId284" Type="http://schemas.openxmlformats.org/officeDocument/2006/relationships/slide" Target="slides/slide283.xml"/><Relationship Id="rId319" Type="http://schemas.openxmlformats.org/officeDocument/2006/relationships/slide" Target="slides/slide318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330" Type="http://schemas.openxmlformats.org/officeDocument/2006/relationships/slide" Target="slides/slide329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351" Type="http://schemas.openxmlformats.org/officeDocument/2006/relationships/slide" Target="slides/slide350.xml"/><Relationship Id="rId372" Type="http://schemas.openxmlformats.org/officeDocument/2006/relationships/slide" Target="slides/slide371.xml"/><Relationship Id="rId393" Type="http://schemas.openxmlformats.org/officeDocument/2006/relationships/slide" Target="slides/slide392.xml"/><Relationship Id="rId407" Type="http://schemas.openxmlformats.org/officeDocument/2006/relationships/slide" Target="slides/slide406.xml"/><Relationship Id="rId211" Type="http://schemas.openxmlformats.org/officeDocument/2006/relationships/slide" Target="slides/slide210.xml"/><Relationship Id="rId232" Type="http://schemas.openxmlformats.org/officeDocument/2006/relationships/slide" Target="slides/slide231.xml"/><Relationship Id="rId253" Type="http://schemas.openxmlformats.org/officeDocument/2006/relationships/slide" Target="slides/slide252.xml"/><Relationship Id="rId274" Type="http://schemas.openxmlformats.org/officeDocument/2006/relationships/slide" Target="slides/slide273.xml"/><Relationship Id="rId295" Type="http://schemas.openxmlformats.org/officeDocument/2006/relationships/slide" Target="slides/slide294.xml"/><Relationship Id="rId309" Type="http://schemas.openxmlformats.org/officeDocument/2006/relationships/slide" Target="slides/slide308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320" Type="http://schemas.openxmlformats.org/officeDocument/2006/relationships/slide" Target="slides/slide319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341" Type="http://schemas.openxmlformats.org/officeDocument/2006/relationships/slide" Target="slides/slide340.xml"/><Relationship Id="rId362" Type="http://schemas.openxmlformats.org/officeDocument/2006/relationships/slide" Target="slides/slide361.xml"/><Relationship Id="rId383" Type="http://schemas.openxmlformats.org/officeDocument/2006/relationships/slide" Target="slides/slide382.xml"/><Relationship Id="rId418" Type="http://schemas.openxmlformats.org/officeDocument/2006/relationships/slide" Target="slides/slide417.xml"/><Relationship Id="rId201" Type="http://schemas.openxmlformats.org/officeDocument/2006/relationships/slide" Target="slides/slide200.xml"/><Relationship Id="rId222" Type="http://schemas.openxmlformats.org/officeDocument/2006/relationships/slide" Target="slides/slide221.xml"/><Relationship Id="rId243" Type="http://schemas.openxmlformats.org/officeDocument/2006/relationships/slide" Target="slides/slide242.xml"/><Relationship Id="rId264" Type="http://schemas.openxmlformats.org/officeDocument/2006/relationships/slide" Target="slides/slide263.xml"/><Relationship Id="rId285" Type="http://schemas.openxmlformats.org/officeDocument/2006/relationships/slide" Target="slides/slide284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310" Type="http://schemas.openxmlformats.org/officeDocument/2006/relationships/slide" Target="slides/slide309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331" Type="http://schemas.openxmlformats.org/officeDocument/2006/relationships/slide" Target="slides/slide330.xml"/><Relationship Id="rId352" Type="http://schemas.openxmlformats.org/officeDocument/2006/relationships/slide" Target="slides/slide351.xml"/><Relationship Id="rId373" Type="http://schemas.openxmlformats.org/officeDocument/2006/relationships/slide" Target="slides/slide372.xml"/><Relationship Id="rId394" Type="http://schemas.openxmlformats.org/officeDocument/2006/relationships/slide" Target="slides/slide393.xml"/><Relationship Id="rId408" Type="http://schemas.openxmlformats.org/officeDocument/2006/relationships/slide" Target="slides/slide407.xml"/><Relationship Id="rId1" Type="http://schemas.openxmlformats.org/officeDocument/2006/relationships/slideMaster" Target="slideMasters/slideMaster1.xml"/><Relationship Id="rId212" Type="http://schemas.openxmlformats.org/officeDocument/2006/relationships/slide" Target="slides/slide211.xml"/><Relationship Id="rId233" Type="http://schemas.openxmlformats.org/officeDocument/2006/relationships/slide" Target="slides/slide232.xml"/><Relationship Id="rId254" Type="http://schemas.openxmlformats.org/officeDocument/2006/relationships/slide" Target="slides/slide253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275" Type="http://schemas.openxmlformats.org/officeDocument/2006/relationships/slide" Target="slides/slide274.xml"/><Relationship Id="rId296" Type="http://schemas.openxmlformats.org/officeDocument/2006/relationships/slide" Target="slides/slide295.xml"/><Relationship Id="rId300" Type="http://schemas.openxmlformats.org/officeDocument/2006/relationships/slide" Target="slides/slide299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321" Type="http://schemas.openxmlformats.org/officeDocument/2006/relationships/slide" Target="slides/slide320.xml"/><Relationship Id="rId342" Type="http://schemas.openxmlformats.org/officeDocument/2006/relationships/slide" Target="slides/slide341.xml"/><Relationship Id="rId363" Type="http://schemas.openxmlformats.org/officeDocument/2006/relationships/slide" Target="slides/slide362.xml"/><Relationship Id="rId384" Type="http://schemas.openxmlformats.org/officeDocument/2006/relationships/slide" Target="slides/slide383.xml"/><Relationship Id="rId419" Type="http://schemas.openxmlformats.org/officeDocument/2006/relationships/slide" Target="slides/slide418.xml"/><Relationship Id="rId202" Type="http://schemas.openxmlformats.org/officeDocument/2006/relationships/slide" Target="slides/slide201.xml"/><Relationship Id="rId223" Type="http://schemas.openxmlformats.org/officeDocument/2006/relationships/slide" Target="slides/slide222.xml"/><Relationship Id="rId244" Type="http://schemas.openxmlformats.org/officeDocument/2006/relationships/slide" Target="slides/slide243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265" Type="http://schemas.openxmlformats.org/officeDocument/2006/relationships/slide" Target="slides/slide264.xml"/><Relationship Id="rId286" Type="http://schemas.openxmlformats.org/officeDocument/2006/relationships/slide" Target="slides/slide285.xml"/><Relationship Id="rId50" Type="http://schemas.openxmlformats.org/officeDocument/2006/relationships/slide" Target="slides/slide49.xml"/><Relationship Id="rId104" Type="http://schemas.openxmlformats.org/officeDocument/2006/relationships/slide" Target="slides/slide103.xml"/><Relationship Id="rId125" Type="http://schemas.openxmlformats.org/officeDocument/2006/relationships/slide" Target="slides/slide124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311" Type="http://schemas.openxmlformats.org/officeDocument/2006/relationships/slide" Target="slides/slide310.xml"/><Relationship Id="rId332" Type="http://schemas.openxmlformats.org/officeDocument/2006/relationships/slide" Target="slides/slide331.xml"/><Relationship Id="rId353" Type="http://schemas.openxmlformats.org/officeDocument/2006/relationships/slide" Target="slides/slide352.xml"/><Relationship Id="rId374" Type="http://schemas.openxmlformats.org/officeDocument/2006/relationships/slide" Target="slides/slide373.xml"/><Relationship Id="rId395" Type="http://schemas.openxmlformats.org/officeDocument/2006/relationships/slide" Target="slides/slide394.xml"/><Relationship Id="rId409" Type="http://schemas.openxmlformats.org/officeDocument/2006/relationships/slide" Target="slides/slide408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13" Type="http://schemas.openxmlformats.org/officeDocument/2006/relationships/slide" Target="slides/slide212.xml"/><Relationship Id="rId234" Type="http://schemas.openxmlformats.org/officeDocument/2006/relationships/slide" Target="slides/slide233.xml"/><Relationship Id="rId420" Type="http://schemas.openxmlformats.org/officeDocument/2006/relationships/slide" Target="slides/slide419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55" Type="http://schemas.openxmlformats.org/officeDocument/2006/relationships/slide" Target="slides/slide254.xml"/><Relationship Id="rId276" Type="http://schemas.openxmlformats.org/officeDocument/2006/relationships/slide" Target="slides/slide275.xml"/><Relationship Id="rId297" Type="http://schemas.openxmlformats.org/officeDocument/2006/relationships/slide" Target="slides/slide296.xml"/><Relationship Id="rId40" Type="http://schemas.openxmlformats.org/officeDocument/2006/relationships/slide" Target="slides/slide39.xml"/><Relationship Id="rId115" Type="http://schemas.openxmlformats.org/officeDocument/2006/relationships/slide" Target="slides/slide114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301" Type="http://schemas.openxmlformats.org/officeDocument/2006/relationships/slide" Target="slides/slide300.xml"/><Relationship Id="rId322" Type="http://schemas.openxmlformats.org/officeDocument/2006/relationships/slide" Target="slides/slide321.xml"/><Relationship Id="rId343" Type="http://schemas.openxmlformats.org/officeDocument/2006/relationships/slide" Target="slides/slide342.xml"/><Relationship Id="rId364" Type="http://schemas.openxmlformats.org/officeDocument/2006/relationships/slide" Target="slides/slide363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385" Type="http://schemas.openxmlformats.org/officeDocument/2006/relationships/slide" Target="slides/slide384.xml"/><Relationship Id="rId19" Type="http://schemas.openxmlformats.org/officeDocument/2006/relationships/slide" Target="slides/slide18.xml"/><Relationship Id="rId224" Type="http://schemas.openxmlformats.org/officeDocument/2006/relationships/slide" Target="slides/slide223.xml"/><Relationship Id="rId245" Type="http://schemas.openxmlformats.org/officeDocument/2006/relationships/slide" Target="slides/slide244.xml"/><Relationship Id="rId266" Type="http://schemas.openxmlformats.org/officeDocument/2006/relationships/slide" Target="slides/slide265.xml"/><Relationship Id="rId287" Type="http://schemas.openxmlformats.org/officeDocument/2006/relationships/slide" Target="slides/slide286.xml"/><Relationship Id="rId410" Type="http://schemas.openxmlformats.org/officeDocument/2006/relationships/slide" Target="slides/slide409.xml"/><Relationship Id="rId30" Type="http://schemas.openxmlformats.org/officeDocument/2006/relationships/slide" Target="slides/slide2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312" Type="http://schemas.openxmlformats.org/officeDocument/2006/relationships/slide" Target="slides/slide311.xml"/><Relationship Id="rId333" Type="http://schemas.openxmlformats.org/officeDocument/2006/relationships/slide" Target="slides/slide332.xml"/><Relationship Id="rId354" Type="http://schemas.openxmlformats.org/officeDocument/2006/relationships/slide" Target="slides/slide353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189" Type="http://schemas.openxmlformats.org/officeDocument/2006/relationships/slide" Target="slides/slide188.xml"/><Relationship Id="rId375" Type="http://schemas.openxmlformats.org/officeDocument/2006/relationships/slide" Target="slides/slide374.xml"/><Relationship Id="rId396" Type="http://schemas.openxmlformats.org/officeDocument/2006/relationships/slide" Target="slides/slide395.xml"/><Relationship Id="rId3" Type="http://schemas.openxmlformats.org/officeDocument/2006/relationships/slide" Target="slides/slide2.xml"/><Relationship Id="rId214" Type="http://schemas.openxmlformats.org/officeDocument/2006/relationships/slide" Target="slides/slide213.xml"/><Relationship Id="rId235" Type="http://schemas.openxmlformats.org/officeDocument/2006/relationships/slide" Target="slides/slide234.xml"/><Relationship Id="rId256" Type="http://schemas.openxmlformats.org/officeDocument/2006/relationships/slide" Target="slides/slide255.xml"/><Relationship Id="rId277" Type="http://schemas.openxmlformats.org/officeDocument/2006/relationships/slide" Target="slides/slide276.xml"/><Relationship Id="rId298" Type="http://schemas.openxmlformats.org/officeDocument/2006/relationships/slide" Target="slides/slide297.xml"/><Relationship Id="rId400" Type="http://schemas.openxmlformats.org/officeDocument/2006/relationships/slide" Target="slides/slide399.xml"/><Relationship Id="rId421" Type="http://schemas.openxmlformats.org/officeDocument/2006/relationships/presProps" Target="presProps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302" Type="http://schemas.openxmlformats.org/officeDocument/2006/relationships/slide" Target="slides/slide301.xml"/><Relationship Id="rId323" Type="http://schemas.openxmlformats.org/officeDocument/2006/relationships/slide" Target="slides/slide322.xml"/><Relationship Id="rId344" Type="http://schemas.openxmlformats.org/officeDocument/2006/relationships/slide" Target="slides/slide343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179" Type="http://schemas.openxmlformats.org/officeDocument/2006/relationships/slide" Target="slides/slide178.xml"/><Relationship Id="rId365" Type="http://schemas.openxmlformats.org/officeDocument/2006/relationships/slide" Target="slides/slide364.xml"/><Relationship Id="rId386" Type="http://schemas.openxmlformats.org/officeDocument/2006/relationships/slide" Target="slides/slide385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5" Type="http://schemas.openxmlformats.org/officeDocument/2006/relationships/slide" Target="slides/slide224.xml"/><Relationship Id="rId246" Type="http://schemas.openxmlformats.org/officeDocument/2006/relationships/slide" Target="slides/slide245.xml"/><Relationship Id="rId267" Type="http://schemas.openxmlformats.org/officeDocument/2006/relationships/slide" Target="slides/slide266.xml"/><Relationship Id="rId288" Type="http://schemas.openxmlformats.org/officeDocument/2006/relationships/slide" Target="slides/slide287.xml"/><Relationship Id="rId411" Type="http://schemas.openxmlformats.org/officeDocument/2006/relationships/slide" Target="slides/slide410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313" Type="http://schemas.openxmlformats.org/officeDocument/2006/relationships/slide" Target="slides/slide312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94" Type="http://schemas.openxmlformats.org/officeDocument/2006/relationships/slide" Target="slides/slide93.xml"/><Relationship Id="rId148" Type="http://schemas.openxmlformats.org/officeDocument/2006/relationships/slide" Target="slides/slide147.xml"/><Relationship Id="rId169" Type="http://schemas.openxmlformats.org/officeDocument/2006/relationships/slide" Target="slides/slide168.xml"/><Relationship Id="rId334" Type="http://schemas.openxmlformats.org/officeDocument/2006/relationships/slide" Target="slides/slide333.xml"/><Relationship Id="rId355" Type="http://schemas.openxmlformats.org/officeDocument/2006/relationships/slide" Target="slides/slide354.xml"/><Relationship Id="rId376" Type="http://schemas.openxmlformats.org/officeDocument/2006/relationships/slide" Target="slides/slide375.xml"/><Relationship Id="rId397" Type="http://schemas.openxmlformats.org/officeDocument/2006/relationships/slide" Target="slides/slide396.xml"/><Relationship Id="rId4" Type="http://schemas.openxmlformats.org/officeDocument/2006/relationships/slide" Target="slides/slide3.xml"/><Relationship Id="rId180" Type="http://schemas.openxmlformats.org/officeDocument/2006/relationships/slide" Target="slides/slide179.xml"/><Relationship Id="rId215" Type="http://schemas.openxmlformats.org/officeDocument/2006/relationships/slide" Target="slides/slide214.xml"/><Relationship Id="rId236" Type="http://schemas.openxmlformats.org/officeDocument/2006/relationships/slide" Target="slides/slide235.xml"/><Relationship Id="rId257" Type="http://schemas.openxmlformats.org/officeDocument/2006/relationships/slide" Target="slides/slide256.xml"/><Relationship Id="rId278" Type="http://schemas.openxmlformats.org/officeDocument/2006/relationships/slide" Target="slides/slide277.xml"/><Relationship Id="rId401" Type="http://schemas.openxmlformats.org/officeDocument/2006/relationships/slide" Target="slides/slide400.xml"/><Relationship Id="rId422" Type="http://schemas.openxmlformats.org/officeDocument/2006/relationships/viewProps" Target="viewProps.xml"/><Relationship Id="rId303" Type="http://schemas.openxmlformats.org/officeDocument/2006/relationships/slide" Target="slides/slide302.xml"/><Relationship Id="rId42" Type="http://schemas.openxmlformats.org/officeDocument/2006/relationships/slide" Target="slides/slide41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345" Type="http://schemas.openxmlformats.org/officeDocument/2006/relationships/slide" Target="slides/slide344.xml"/><Relationship Id="rId387" Type="http://schemas.openxmlformats.org/officeDocument/2006/relationships/slide" Target="slides/slide386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47" Type="http://schemas.openxmlformats.org/officeDocument/2006/relationships/slide" Target="slides/slide246.xml"/><Relationship Id="rId412" Type="http://schemas.openxmlformats.org/officeDocument/2006/relationships/slide" Target="slides/slide411.xml"/><Relationship Id="rId107" Type="http://schemas.openxmlformats.org/officeDocument/2006/relationships/slide" Target="slides/slide106.xml"/><Relationship Id="rId289" Type="http://schemas.openxmlformats.org/officeDocument/2006/relationships/slide" Target="slides/slide288.xml"/><Relationship Id="rId11" Type="http://schemas.openxmlformats.org/officeDocument/2006/relationships/slide" Target="slides/slide10.xml"/><Relationship Id="rId53" Type="http://schemas.openxmlformats.org/officeDocument/2006/relationships/slide" Target="slides/slide52.xml"/><Relationship Id="rId149" Type="http://schemas.openxmlformats.org/officeDocument/2006/relationships/slide" Target="slides/slide148.xml"/><Relationship Id="rId314" Type="http://schemas.openxmlformats.org/officeDocument/2006/relationships/slide" Target="slides/slide313.xml"/><Relationship Id="rId356" Type="http://schemas.openxmlformats.org/officeDocument/2006/relationships/slide" Target="slides/slide355.xml"/><Relationship Id="rId398" Type="http://schemas.openxmlformats.org/officeDocument/2006/relationships/slide" Target="slides/slide397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216" Type="http://schemas.openxmlformats.org/officeDocument/2006/relationships/slide" Target="slides/slide215.xml"/><Relationship Id="rId423" Type="http://schemas.openxmlformats.org/officeDocument/2006/relationships/theme" Target="theme/theme1.xml"/><Relationship Id="rId258" Type="http://schemas.openxmlformats.org/officeDocument/2006/relationships/slide" Target="slides/slide25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6427-84D3-41E0-A6B6-0C11C32DFE48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8795D-9124-4AF5-B521-030A1BD60D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6427-84D3-41E0-A6B6-0C11C32DFE48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8795D-9124-4AF5-B521-030A1BD60D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6427-84D3-41E0-A6B6-0C11C32DFE48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8795D-9124-4AF5-B521-030A1BD60D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6427-84D3-41E0-A6B6-0C11C32DFE48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8795D-9124-4AF5-B521-030A1BD60D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6427-84D3-41E0-A6B6-0C11C32DFE48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8795D-9124-4AF5-B521-030A1BD60D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6427-84D3-41E0-A6B6-0C11C32DFE48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8795D-9124-4AF5-B521-030A1BD60D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6427-84D3-41E0-A6B6-0C11C32DFE48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8795D-9124-4AF5-B521-030A1BD60D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6427-84D3-41E0-A6B6-0C11C32DFE48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8795D-9124-4AF5-B521-030A1BD60D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6427-84D3-41E0-A6B6-0C11C32DFE48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8795D-9124-4AF5-B521-030A1BD60D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6427-84D3-41E0-A6B6-0C11C32DFE48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8795D-9124-4AF5-B521-030A1BD60D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6427-84D3-41E0-A6B6-0C11C32DFE48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8795D-9124-4AF5-B521-030A1BD60D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6427-84D3-41E0-A6B6-0C11C32DFE48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8795D-9124-4AF5-B521-030A1BD60D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6427-84D3-41E0-A6B6-0C11C32DFE48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8795D-9124-4AF5-B521-030A1BD60D7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%PDF-1.7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‹Ÿ{9’e™öïß'&amp;FFW°F’ÿÃ?endstream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æ‰K~2zŒõ%¥\žšâfvï"z|egk~“cS~kçJÚ4þ{ŒqâÐÂEäÿ€1VÎžMŽ ð–zÐgTJ E†Ó½M`ãÂe—þÙÔ÷Jüý$Ùˆ¢E¦¾©./1C$fˆÄÌ}ÅÀFÀÛøä†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UÝnü9{('-‘¾Nm…ÉVq/ÚvJ³²A8¯•’´#M¥yö%&amp;Øwfªÿ–CZ Ë!Û CÃ+ 7@&gt;‘-&lt;yâÞ1O‡‘ÙÇÈŒ9{d Û(Ýþ‘WeBvƒH¤ÒYÙ
„‚\¹òYvò0äqˆQÚL“mzˆ‘tH)¤	²²²rrä£Û!÷B‚&lt;Qêy‘—eK;ê|TÚ¾›y</a:t>
            </a:r>
            <a:br>
              <a:rPr lang="en-US"/>
            </a:br>
            <a:r>
              <a:rPr lang="en-US"/>
              <a:t>kXC}cz¡-5%-ào9ÐâÑ‰œ–-­</a:t>
            </a:r>
            <a:br>
              <a:rPr lang="en-US"/>
            </a:br>
            <a:r>
              <a:rPr lang="en-US"/>
              <a:t>¶´äë]¿~Uï†ì;ß8²æÂõõ».Y÷Åû\Íõ×ßpíµ×KÌ\€?Xëx²&amp;‚øTX[;ÖÖ^{“‡·›˜ÔbiÐ-æ&gt;-~daè…ë|ÞDiÊ^7§¥M:ÐMñ–P•V^|ë"zwZS}M\|YRaÍeè </a:t>
            </a:r>
            <a:br>
              <a:rPr lang="en-US"/>
            </a:br>
            <a:r>
              <a:rPr lang="en-US"/>
              <a:t>ãx8+&amp;àÃŒÃ£°ëF,C(#*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³'—]ò¨1¤ÉŒ4Ó4ÀÕ'±Ábø©'L(*"M–¤™Ë$kº©=u_@S</a:t>
            </a:r>
            <a:br>
              <a:rPr lang="en-US"/>
            </a:br>
            <a:r>
              <a:rPr lang="en-US"/>
              <a:t>$§Ö0Iª;Ë·øªVµû«V¤765¤}lfã¶</a:t>
            </a:r>
            <a:br>
              <a:rPr lang="en-US"/>
            </a:br>
            <a:r>
              <a:rPr lang="en-US"/>
              <a:t>6–¥—5ä–¬®`7‚¢j{jW}ª¿rI:“ÓYÐÙ{îÈîêBABZ†ÔgÛìKôiÌ£…žwœdcôM'5ÅMŠ›€É&amp; ¸	(nŠ›€â&amp; ¸	(nŠ›€â&amp; ¸	(nŠ›€â&amp;§&amp;èÁ‰i9a…Ùˆ— ^¢ã</a:t>
            </a:r>
            <a:br>
              <a:rPr lang="en-US"/>
            </a:br>
            <a:r>
              <a:rPr lang="en-US"/>
              <a:t>ÂúÑêˆè§RfTšÛ§])• ?aò[Z‚Ô5±ìÇ[ØÇÄûñÀ~&lt;°ìÇûñÀ~&lt;°ìÇûñè=Øöå–w[Y%IäùÀ®@tŒ„cµú)F‡¾ý²oi#~Øˆ6âÇŒý°?lÄñÃFü°?lÄñÃFü°?lÄoÙˆ6âW6’\Aí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i~eæú–ZëöN5YÜ[XRÚ”‹ìE0¤’oÅ¤Åàƒ“YÕ­ù¥+ªmª}ëäg×u”–vù=%»ZÊ7UÚ«×”wòöÓµ´…¶÷ÔåÅ'¤,Lt§×tV–´–gpÎÒ*—×öÖç¸Ý‹’’Š[Ë–u*&gt;-ÄŸ,Ø›«síq8$BÇ€ôT„1jQ,
9a"ÞP ŒÕ¡û„´?Õ	C%Û	i÷q¨5&amp;Ÿz¢ÎWHõ¦z
h€×7Â~¹Ð£}}3wÒæŒ3{ZVŽënšðÛ·Ü²ˆ&gt;&gt;3S»¿Å]RY•&lt;ó¼ÄÖnØÀIÌ±z/F[ñ¢ù|Œ6¿Vn&gt;Z$ç‡}$až$ÕÊ÷&gt;’eñ~,&amp;Ë²˜,XL,&amp;</a:t>
            </a:r>
            <a:br>
              <a:rPr lang="en-US"/>
            </a:br>
            <a:r>
              <a:rPr lang="en-US"/>
              <a:t>“‹É‚ÅdÁb²`1Y°˜,XL,&amp;‹È&lt;‰ð~TCA”^4)½µGé¥ AR;yƒDŽÂiŠ(¹ñ4ÕÂi*pš
œ¦§©Ài*pš
œ¦§©Ài*pš
œ¦§©Ài*pšjá48M5¹¼ÀÞhÁr.%f“</a:t>
            </a:r>
            <a:br>
              <a:rPr lang="en-US"/>
            </a:br>
            <a:r>
              <a:rPr lang="en-US"/>
              <a:t>è3?5-õ›uîl-^QÂ</a:t>
            </a:r>
            <a:br>
              <a:rPr lang="en-US"/>
            </a:br>
            <a:r>
              <a:rPr lang="en-US"/>
              <a:t>z½Ý¾ì][‹Væ</a:t>
            </a:r>
            <a:br>
              <a:rPr lang="en-US"/>
            </a:br>
            <a:r>
              <a:rPr lang="en-US"/>
              <a:t>:ÌÎ*ÞÓ´ÚW¿©-?.¶=!)£jqéšõIq´Oa®]ïá$@ï2Ù5Sa.1ŸÅO&gt;hÛgiÛ‡&gt;hÛmû m´íƒ¶}Ð¶ÚöAÛ&gt;hÛmû m</a:t>
            </a:r>
            <a:r>
              <a:rPr lang="pt-BR"/>
              <a:t>´íS&amp;O&amp;BYÊˆ‘”o Þ@¼x1ðbà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ÄÀˆ7o Þ@¼x1–7o Fy™P{©ÂL"°ÒÆz®\ÂÜÓîÇ‰</a:t>
            </a:r>
            <a:br>
              <a:rPr lang="en-US"/>
            </a:br>
            <a:r>
              <a:rPr lang="en-US"/>
              <a:t>kZˆÉSžj®Z¿Ü¹khŽãà8nqÇqpÇqpÇqpÇqpÇqp—Þ 8Žƒã¸š°#ÜºdÐ*</a:t>
            </a:r>
            <a:br>
              <a:rPr lang="en-US"/>
            </a:br>
            <a:r>
              <a:rPr lang="en-US"/>
              <a:t>U@GF]tTU@GÐQtTU@GÐQtTU@G•…Ž* £ÊDG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õ‚¯îH¤“ÿ?ãQjJ.Ó€¡Oz=M›äSžÞßRÓÛàÉoYï?TÚ;¶,¿9ïž‚–ÊÌ´òf¯·¥4u›Ž‹­Ý8ÝãoÈoY[ëÛ´¸è–›¶^=ØêˆùqfEKAq§ß“U³¸¸÷LiÓøólÚF:M?+Ñ(V.€</a:t>
            </a:r>
            <a:br>
              <a:rPr lang="en-US"/>
            </a:br>
            <a:r>
              <a:rPr lang="en-US"/>
              <a:t> ¢V„ÊjzWBi_º­ê¥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ô™™—VÒÄ™OÑÛØ{ß¸ˆÛ†¦9i˜}™9Øƒ8þÔ£ßÇ’Xç²|}V;F– ÌWj_R+»'åBÇ¡L69K“Û–¹&lt;ðeŠaÌró¹Ô©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¨“¤žJví
#+[;;jN™á4}œb&lt;qªÆ•­b¹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š-H±j2ó­P±Ê¡Ö¾£&lt;·¦†j®¥é–¤–Z'&lt;¹ªénªü:smÏ,[Rá]´¥¾~óÂ‚mk–¯ÈkYë«émÌ]µ¬!«¶(uÍÂ¶µ™ÎU+¶-÷¶Ufn #®‚ê–âêV–¿§ªkkÍ^¿°tqMfFå¢’›si†3§¸ÚÓ²`aKnmQæÂ¬•KV$y}ùM½Š7ZÀã¯kÞ¸ï8ìZ€1ÌSª¬T
V*+•‚•JÁJ¥DòÅ#' ¦‘¢®n=šANñ“4¥(×1$W{*a‘6Îaã-sØ8‡sØ8‡sØ8‡sØ8‡sØ8‡sØ8·lœÃÆ¹šº#Üz˜A$?UŸª,~ª?UŸª`Uà§*ðSø©
üT~ª?UŸª0³*ðSøIÒIOï'Ò7Q§¨ÃÚm’º¤$™$íLOknÓæVI }Íu+rò[Öù÷PÒ–¼°¥"#µTHYêò¥nWÝ¦éŸ?¯e5øc¡÷37mýðP«#Ž6ÈC{q‡ß“Y½¨hÕ6‰¥íÐáôuÌØ&gt;÷¤!]Pã„é~ˆÖºØä2Øˆë4góè‹"	Ò­±Á‰;×ã?éÆ(‡N?­ü¬ò•ãèÔô®Ìs±¡zæÚÏ2TÏ8ë(—Èò»ŽáøF”ktÈt(Ö%éÚË8ñ¦gÊSœ0}^‰	gØe†ÝÄY†¢Q‰³D”!êôDÓ’Ò½¥vÇÓkx)¼°xZ@Ï^qÍòÞÕ3Ÿ\µ‚-îx·Á„Ûí!ÚÀŽ™¹íÈ×¿ÎŽ=ä**-‰/.-Š{Crwëì«l!{€Ð†ÈîÿÎíÏoº§ÈŒ“3	"Ñ{0{÷`ô„6ã¬3v¬2V«ŒƒUÆÁ*ã`•q°Ê8Xe¬2V«ŒƒUÆÁ*ã,«ŒƒUÆ)«LÐ#ïÁæFÛØ”&gt;ÇÒYCÎŠ²ö}«*«ÖŒwtÏò’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Wö76/__º2Ÿ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endobj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¹ãªV,éYUátw:þ3/^¿æ¢õN	Q]œº°(·%Yò$ð‹³´ß[+''½¹&amp;[Ì˜fL¶˜1Õ“ÁŒÉ`Æd0c2˜1Ì˜fL3&amp;ƒ“ÁŒÉD¶ðä	uíò¦Žìw¦fÍ»‘eoÉÚ©¤‰ÉÍ•ôÅ­×·µ]³þÝÝ«Þ»µÎ¿ýœÝìXÙ¦‹wìºxC	;öÆ…=#+×wå“˜7ý‘z'´é8ú±ØÀ9‡Þâ¦Jš4Ó&amp;¦™À£S±œ&amp;¤ªÿ&amp;ÐÍ|„ÌüžÆÍü“–²cm¯´Î¼¨Çp“ü»2rhÞúá1hæôc°av}abù6pÇ}tËÌ_iÌÌ+èr¦uæ˜e‹Ó°ÅbºÍ&lt;·—ÊÓÜ“òÚÉô`RI‚2“ŒÂsBÞ¶éÝð·×B9‘Â¨™eÈŒsf)˜Y¢Þû2H¡Ráÿ€åf¼ã–{Š½6ÈíažÍöUl®í[W]¹f¤ÃÛé¹ýyÿ€Ã}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ÍïÛP·­ŠíHM®X=ÜÑ9²ºÒûbëÌí‰‰õ;/Y»ú‚õñÉÄÄ¹]ÝµÖþÇ7¬‰Û»»Õýª‰Áï#.HCÄ¯&amp;sî‘vtÃÊ*‰B[“ZàvZ4óÑî</a:t>
            </a:r>
            <a:br>
              <a:rPr lang="en-US"/>
            </a:br>
            <a:r>
              <a:rPr lang="en-US"/>
              <a:t>Ø1Ý&amp;÷!ZI?</a:t>
            </a:r>
            <a:br>
              <a:rPr lang="en-US"/>
            </a:br>
            <a:r>
              <a:rPr lang="en-US"/>
              <a:t>gÉ9Çäi™”«TV­P6ÉR»Ÿ+œïªm%òdõ}È¯ ÏAþ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;Ú9LG®ýæ!9^ñ•¼~K­5ße”©œì«…èµLµ\î¿R¶|72„üòGÈIˆjÙ@„î·´â’JpEi¥BfTœöh¯3²dFVTF™Ì(“ª_~úèW _aõ‹uÝ/=nâÒ§	3¦ô=¤AiÐCôfé!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µT‰”(@‰”(@‰«Dj·P·Vç+ÎåéE¼)ŽLb“×.ÔÎ½\ný¹4‡¦";@¯qî8?&gt;N|{¼›RæÊs&gt;ºðÈˆŒÒÎÉÇ±õ—'$”•{]ô©7zèS®²šÚïêôJOºŠ*ÊRjkÊ\3¹
~€ÒÂÙ—ØQøøÉ¤TÞï—Õš‘ûOY‚y¿_«ïâ%ebr™` L0P&amp;(”	Êe‚2Á@™` L0P&amp;(”i1P&amp;(SèåNæµv2/v2¯µ“yQÂ</a:t>
            </a:r>
            <a:br>
              <a:rPr lang="en-US"/>
            </a:br>
            <a:r>
              <a:rPr lang="en-US"/>
              <a:t>\x±“y±“y±“y±“y±“y±“y±“y±“y‰láÈ·µ“™ûCŠÅ`)`°‹ÁRÀ`)@D
,–Kƒ¥€ÁRÀ`)`°0X
úIƒ¥€ÁRƒÉ³]®Å`¹`°\0X.,–</a:t>
            </a:r>
            <a:br>
              <a:rPr lang="en-US"/>
            </a:br>
            <a:r>
              <a:rPr lang="en-US"/>
              <a:t>Ëƒå‚ÁrÁ`¹`°\0X.,–</a:t>
            </a:r>
            <a:br>
              <a:rPr lang="en-US"/>
            </a:br>
            <a:r>
              <a:rPr lang="en-US"/>
              <a:t>Ëµ,–«ï÷­£¾ÉYésÎù5Œ^Ø3¹®ªzýÔÒå7V×l:ÔÞ¸}‰×Û~fsãÖÅÞÂ%ÛÙwêw_²nýÅ;þ­ÛxÙ®@kåšñ®î±5••«Çºzö¯©0×_òÏ+ÊÿH%wÉóü[ý~'-Êÿp*ëÓ×é‰ÖÊ%bå­•KÄÊ%bå±r‰X¹D¬\"V.+—ˆ•KÄÊ%bå‰láÈ·µròE€µÛ[k(ý4í†x¥#"_TÒ×¦¯(ëÞÝ´ª»»÷Ìþ¾ÝËÙ±¾½^_ÆÌcìØÌí+WvXófu˜wLñi¹Ê›Jó}C¼ê¦PŸˆ¾»4ž4_nŠ¯ä 
”NÒÔ	â&gt;â±tâN&lt;–N&lt;Ð‰:ñ@'èÄx tâN&lt;Ð‰:ñÙÂ#' o¡“S¨-]f¤›JÊù§ªM;aVx¤ù¦ºôãÔ\šŽÿyKk¸T]Xs}·Œ]¸¾;¯&lt;1wAîê½±¹å9«»»×nîÛ¹}-;¶ùŒÎM‰,¶ÊÛqAû³™ÞTçÌqznw{G³ùÞrÑìKôAðH-}à(©ƒÎ|ø'¥ih½äB/¹–^r¡—\è%zÉ…^r¡—\è%zÉ…^r¡—\è%—È&lt;¡ìÄ¼ã1uX•²’³äIJó“|Åf?ÙÁOvð“üd?ÙÁOvð“üd?ÙÁOvð“üd·øÉ~²+~*Óç¼ôZ</a:t>
            </a:r>
            <a:r>
              <a:rPr lang="pt-BR"/>
              <a:t>	‘2bzÿU-5^}ÚsŽÜZÍó©b†aÃ0é=£)†a`†a`†a`†a`†~†a˜š²</a:t>
            </a:r>
            <a:br>
              <a:rPr lang="pt-BR"/>
            </a:br>
            <a:r>
              <a:rPr lang="pt-BR"/>
              <a:t>½¥è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Ø&lt;ëd[|“¥Ïßdƒo²Á7Ùà›lðM6ø&amp;|“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¾Éßdƒo²Á7Ùà›l‹o²Á7Ùê¬ãÅð«UÞZ°O‰å&gt;'s®¥Õ«”Ró%}ÀŸNo\Ô“×Xšïm©Ø¶® m£¿rƒ7¦lyÉ²ÍîÂæÊêöŠ”¼æ5¾ÕílÄ“W™^RX˜R±½³jy 'ÞÝ•’Ø³ £´¨(%µ¬¦Ñ[ÚQ—©°äÆŸWa›vÒmžÜI”OtÊ›¿ˆoe’U'y µò@/=r{CAjiâS?£Ïý”Ë-bo\ˆrNpÀ(“§î³Í»ðuC€³–¾ö‰GNœRK&lt;pàÆÓ7w+ÿ(^ù.oê•$ÈŒ„ÓšnÄ£ˆÞù)Îú4ÉˆuÅLþßX:óòÚ™—{ïqåºÝ……ù.f¼ÑƒËDÿ…ôñÈë‘›ß­”©±g!'âÍIOÏöôžš×–Îp¾³ö˜òàÌ:±µò5V_sV†ó+‘_®SQ+_çU’Š·Òƒö½Üó}¯7Ù¡£:­)§ö½RÂ±B“®¾¼Q®R 9¬ÉHŒ{™›ÇÄØ9	ö¶üdåG¸ÝÃòbø5»®ç1Rv¤®[öó-,16/?Ï•ÑñÆßp`}Íáñz¥âsÌNäÆ"ÕcîŸ¾ÙWéw™ÚÌbŽ“kÀ‰5àÄpb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8±œXN¬'Ö€kÀ‰5àÄå‚Ôè·)µf&lt;Â\5¿2·è„|§X2Ö¥h(µÂ¢Ô
Ô¨—ýòë=Þ-e¥Õ)”Rƒµ©%R¶/\½ó}%–Ä»óÅÅ«¼4'½xïÈâÀêµô×©©žúåÕõ5%±k³m™±NOlUÓÚ®u(‹Ïo*MËÈ¼™7.¬®ïN7ÁÏ/d'±`~ú¡£$ô‘,£Xõ‘›ö¤üJMïðE@s‘…æ" ¹h.š‹€æ" ¹h.š‹€æ" ¹h."²…G O@L‡xEo5µÄ4…˜D‰˜Ä(Lr¥Á”%"ê=Ožµ¶yXÛ&lt;¬mÖ6k›‡µÍÃÚæamó°¶yXÛ&lt;¬mÖ6k›‡µÍ³Ö6k›§&lt;ƒÄùÙžFc9ÐXn¡±hÄÉÒYÙ
„‚\¹òYÎX@c9ÐXn^ÑÃ+ó.¢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‰éŸÍ}ÕWš&gt;ç†&gt;—]ÇØBÎÚ)c™;[ë×6åxš74´lÏº­xAyZjYkIáÂêìŒÊ…ýY­ñùëÊÙöGKÖ¦ø—÷ìllí_^¾Ð×”Û¼º®²·%?·yUMõª–|¹ç6Ì¾F?ËÉ—wÄvýÕÍ;çQYÌà‘kä‰ZÅd™‘lÝ'‚–GyQôô¢ÐS‚Ü—´ßä\êˆÅÈ`·TÛíuÇ¥­i/%W#%/Ô#ñxæ|·åÑž²ÌÍDn¦ÉþEXÑ"¬hV´+Z„-ÂŠaE‹°¢EXÑ"¬hV´+Z„-²V´+Z¤,Á¶Ssõ’ÿ=–½¦Ê…M}+{•±Ögc±J‘ÇÀ±©	Úz%òÿCÑ‚òô´²Å…mÕ™é•m+_—ŸÖá[XÖ½«©u`YySMrOÉ£3OÂ|}•+›</a:t>
            </a:r>
            <a:br>
              <a:rPr lang="en-US"/>
            </a:br>
            <a:r>
              <a:rPr lang="en-US"/>
              <a:t>r›zkjVKó5qBŸ’Nr)0‘W+¿´Aˆuq^™ô‘%¿Ë¯mRž”÷¼ò¾Ù&amp;/&gt;”¶SÂ~ƒùN.÷„|£CÞŒ}õ.µËû|ëêü;j“W</a:t>
            </a:r>
            <a:br>
              <a:rPr lang="en-US"/>
            </a:br>
            <a:r>
              <a:rPr lang="en-US"/>
              <a:t>jˆ‰êä£‘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@d[€ÈV®C¤²²29¹r=ä³lŠTW!¿¹t„ßFÄé·’ñ'ôå¶ÍC©ÞD¯|ë&amp;™e®ÌØºâsÏ]²‚·±4&gt;'ãÆ’¦u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3môÁ†5¥Kj³¸ü\Ã?[ˆó•ÜÕÆ2’…XñE…a{6¿§P\!ä­&amp;¸B€+¸B€+¸B€+¸B€+¸B€+¸B€+„Å\!W,J0ßr*ÆŸ'’õ…†yÓRŒ~‹ÁYò§C©áÜfä6#·DRÎmCn[™úðAf@f¢2ôk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startxref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g8#òé½t€¤ahL`ŠX˜’ï=0Eˆ¼âX‘¿˜„‚\¹òYš¦0Eô‡þÒ™ÒVà„8aNXVà„8aNXVà„8aNXVà„8-+pÂ
œÊ
$ÂMW;C]6éÖ=hÝƒÖ=hÝƒÖ=hÝƒÖ=hÝƒÖ=hÝƒÖ=hÝƒÖ=hÝcµîAëÕz‰n]ªÚŒhó˜«)1FRÚd~ÒFç~PËÒ%õ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4½hAEX¬È»°J²Ø×Ø½Ö¾fk «&lt;‰±ô­‹ýëZró[×
*òcÁ{'ò¤²¢Þ“Û°¢ªº·9¿j&amp;oúâÂl”+«ÝE‰Õ</a:t>
            </a:r>
            <a:br>
              <a:rPr lang="en-US"/>
            </a:br>
            <a:r>
              <a:rPr lang="en-US"/>
              <a:t>‹;w4·ö--MÈ)JÍ¨I1ï›¶«ß­ÿÒdº‚Z“Û¬wf9ao6'!r ÏñOJRñxåÊ÷nDRÝ\b‹À'^fÄGí[92#Ç:Z·Qõ™·R€”f)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*MÒ@JÒ@JÒ0Œ4@JSä”œCÝ4ÕòaîÚ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ôPobàFœ²¶·ºË;bs|%…</a:t>
            </a:r>
            <a:br>
              <a:rPr lang="en-US"/>
            </a:br>
            <a:r>
              <a:rPr lang="en-US"/>
              <a:t>*3ÛÛY]re…×Y×V¸pƒoæIW³ÜŸ•]¿&amp;0</a:t>
            </a:r>
            <a:br>
              <a:rPr lang="en-US"/>
            </a:br>
            <a:r>
              <a:rPr lang="en-US"/>
              <a:t>eÁö%CÝÄ¾¡¾Ãè;ÝwÒß§a½é÷§¼âŠ|fj¾5_O%ƒ 8{ÓªU6ndÝôukýNbHIäÜãêX›â½xIáoÍ_ÂuF!Ò©™{“þì,²Fz¿Rk$ßâØõm‡K?´R0oª¡¥’I‰ÐóbÔû—Ô²x†ÑºËÓoØ&gt;óoš½ýÞ´ê”™°“3þ„òÔË3ó”…Ar#æÀIáœw€¬öM^ûÝˆFOšøÝD÷€ƒëhžù</a:t>
            </a:r>
            <a:br>
              <a:rPr lang="en-US"/>
            </a:br>
            <a:r>
              <a:rPr lang="en-US"/>
              <a:t>¤²ð/&lt;aM$¨S±ÄjŽÂ˜¼•¬:a¾Ó+•¿&amp;:a¾Û“ñºæ½k&lt;âþðI¼JŽ êT/ì”ümá]g”ÊŒÒˆðÿ!¯</a:t>
            </a:r>
            <a:br>
              <a:rPr lang="en-US"/>
            </a:br>
            <a:r>
              <a:rPr lang="en-US"/>
              <a:t>õa:-ý´FP_‰•riêÇÒ75·,uglm«]R’Ð“Q]\ÒP˜ÐákÍo,Mog|1(çu­íÍ‹</a:t>
            </a:r>
            <a:br>
              <a:rPr lang="en-US"/>
            </a:br>
            <a:r>
              <a:rPr lang="en-US"/>
              <a:t>¬÷Í&lt;N“Ë{ü9ùm/Ð¼36g7®©ö—¯ÍOiJ1×	&lt;#O¿Ë3¦¯$§lñLúžÙ:G§#•}ÂüšC¾IÉ‘LT;ïûÂÿz]bNóm«y%’`éúùJäÒb¾†•^oÌÞÚVßUžØáÊñ{[«2 Ê%R•¾‹hj—û²²êW7Ì†µ§ýR–£|ÿ½_t½ÅûEú?ð~‘þï¾_¬®ßº¸¨hÉöÆ†íKŠŠ:Îð•.©ÎÌ¬YRZÚ^ƒ°ÙK—ö-X°»§¤´;ØÚÖ×SªnjW5ææ6­ª«[Õ”kÞnš­aXÿBROï=J°ö†¨·kÖÙ•èoÿ#ûP–þ„£Vr7Ño´åïô÷QòYá÷@ÈW?$Ñë.Óî·ÖÝu÷cÝýXw?ÖÝu÷cÝýXw?ÖÝu÷cÝýD¶ðä	õ«’7½ÓŒ“qQúÎÓ¼š“Ã/PW±Ò“+Ð—²q
¤-^ Åk¡Å</a:t>
            </a:r>
            <a:br>
              <a:rPr lang="en-US"/>
            </a:br>
            <a:r>
              <a:rPr lang="en-US"/>
              <a:t>´x/ÐâZ¼@‹hñ-^ Å</a:t>
            </a:r>
            <a:br>
              <a:rPr lang="en-US"/>
            </a:br>
            <a:r>
              <a:rPr lang="en-US"/>
              <a:t>´x/FçZ¼@‹W¡%]s¬ÐRÞ«–j ¥h©Zª–j ¥h©Zª–j ¥h©Zª-´T-Õæu¦þÕã¼‹)õa8"yîGèÛA²êòÒ³£¥nuS^^óÚº¶32•GÜ…U™ÕmEE­iOÄdåd9K$Šú{JÛ1¹E%ñ÷²Ïä7¯©©êmÎËkê­NY{&amp;Ý×ß+%jºå©7&amp;öúÒR¨3Å•__œ"¹Vj”ÞP·ÈÖÆ™§~YÅÌ«J}Î¬ì,'Q¿…}‰îQï!&gt;hÞÈÔêw‰'¤7±¶ZyÚzÒ|c*o[Š•Gd®óL_8z»qæ¥Œy7'ßKVèï–]ú÷c9*¿õ*ÌãZ-¬4‹U"/ÕŒåµwÔ</a:t>
            </a:r>
            <a:br>
              <a:rPr lang="en-US"/>
            </a:br>
            <a:r>
              <a:rPr lang="en-US"/>
              <a:t>Æú…ieyÉ®ìªüœê‚¤¬ê6o{À–Óà)_ØÐÜ½ØS·¤°¤³ 7ß™V˜žœ“‘æveæUä4%§´ºåÞòÔ¬Î†’–â¤¸8ÓÇrÏ¾FW°‹`Ÿ7i•8ç÷U‰êOD_yD½»Ò?•¢ú§R®©-mRò†Å“²Ã¤ì0);LÊ“²Ã¤ì0);LÊ“²Ã¤ì0);LÊn™”&amp;e×Ÿ|»HºRÓ¿~¢
Åò-=öò}€º“}a«• Vß1„ïåUé|+ÒŸ+¿…eÊŒÌ(%rß'}u­&gt;7Ôç–ßäË_3B}n¨Ï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õ¹¡&gt;7Ôç†úÜPŸêsC}n¨Ïm©Ï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õ¹Í+7óU
œv‹wdÔüý8ý*NE;7v¸&lt;uÅ…</a:t>
            </a:r>
            <a:br>
              <a:rPr lang="en-US"/>
            </a:br>
            <a:r>
              <a:rPr lang="en-US"/>
              <a:t>”§¢øhw y|’ÍüÝ·¼.=3°¦’™—¯ÉÉT&amp;Ý%àÏ÷ »D²ñtïƒç½á&lt;åí–ë¿xÓÛõV’1œNgøë4&amp;;ŽöÞ³ôW^A¾ËUPK×Íæ9)ç„&lt;D‹å{^¦Ïò“qMšŸgR}ƒGÔï[2U)y›b—?KQ›N\¸”ùÇ*åVßýYÏä›âÌð³ÌZùc–,õ»‰cF×ŽÆ$Û˜=Ù~VÇçVñ‚1»ÝÎ§éë3_ÈèÎtååçºèFÏìNGÌ £‰M)ÎŒ¬tÇÌ‡%f</a:t>
            </a:r>
            <a:br>
              <a:rPr lang="en-US"/>
            </a:br>
            <a:r>
              <a:rPr lang="en-US"/>
              <a:t>é÷¡÷r¿|C)Hþ,˜·xêW™'Ì·Ÿný«€¼oŠ“|™‘êË§‰“d…éicÉ‚ö²`,Y0–,KŒ%</a:t>
            </a:r>
            <a:br>
              <a:rPr lang="en-US"/>
            </a:br>
            <a:r>
              <a:rPr lang="en-US"/>
              <a:t>Æ’cÉ‚±dÁX²`,Y0ì‰ÇÔO•±dÁX²”±DáÎÍ£~aØÄß3AÈ;LÈ/­/Šõ¸mÎÌØÔ¼ìÌø¯/½S‚2..¿ ÏE×¾ñëªîš.¹p.¨f.¢~¯Õ7û/d_—&gt;&gt;éaqæyÞ«ôU‹Øâðo†â­wJïÈ­â;÷osS®V¦õ«ÅZŒ®£«Åèj1ºZŒ®£«Åèj1ºZŒ®£«Åèj1ºZŒ®Ö]-FW«8¾I·iþæhÙ“ón,Oÿ›£zù¸RXb
j)ÿw”¹ÿw”e˜DŠ2Ü&amp;;õ±tþÉcî{3[äF1~«cÿ†ºº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û;¬pùù»›švŸ¿\‡G</a:t>
            </a:r>
            <a:br>
              <a:rPr lang="en-US"/>
            </a:br>
            <a:r>
              <a:rPr lang="en-US"/>
              <a:t>}…-é•­Þ”òT^ä«]ÝœŸßÜ[]_È®õmÚ¿¤}ÿfŸoódûâñM¾²Æ]ç¯X¡*^¸bùy»œ˜^Þ\X¼ "Íî¬‹Ë©ï­«ZÞàq«wá</a:t>
            </a:r>
            <a:br>
              <a:rPr lang="en-US"/>
            </a:br>
            <a:r>
              <a:rPr lang="en-US"/>
              <a:t>nÛß†%FÂü»g×œ!Ãükç=³ý3ÇÅ ?! $}!búÄü·±ÄÃ³ýo¼&amp;u~ø?¶L-£N¢UZAFèGÈN¶ˆx «ùH/ì¨‹Ìt	Y©¦O‘z&lt;+Ö+ér âY²’&gt;Hº‘×¹ˆ´²ûÆ‘&gt;úÂ‡þâÈn’Áö"ü5éã×àÙ÷ /‘…Ì£Ãex6C±âfGÈvˆ8ùŸI;mK!…˜ÇsB9ÖÔä–A|l</a:t>
            </a:r>
            <a:br>
              <a:rPr lang="en-US"/>
            </a:br>
            <a:r>
              <a:rPr lang="en-US"/>
              <a:t>ÙDÂX·@²IÝŒºë‰Ÿ­%Û¬äåÙÐ¾ŒoçûÉ&amp;äobëPv3ÂÍ8Uö£þ5ÐÓ ú_K6Ð'H¯#‰ô÷$YÆé£¤ýºht½„äÊùKÝ«¹¿µ¸eÈßGâ¥(Í©³û±vRâLý½¥H½F</a:t>
            </a:r>
            <a:br>
              <a:rPr lang="en-US"/>
            </a:br>
            <a:r>
              <a:rPr lang="en-US"/>
              <a:t>t©€žíJ×ŽÙ!¯Bþ´"Ì|’½Q’Iÿ¢×$Zäº¼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áŸ </a:t>
            </a:r>
            <a:br>
              <a:rPr lang="en-US"/>
            </a:br>
            <a:r>
              <a:rPr lang="en-US"/>
              <a:t>äúY"×q¾¨u–z”•ëü6Dâ Z¢Ø‹ÄÂÛ~¦)3óEaHÊKÿ¥HœE</a:t>
            </a:r>
            <a:br>
              <a:rPr lang="en-US"/>
            </a:br>
            <a:r>
              <a:rPr lang="en-US"/>
              <a:t>0‘ßEo³/éðiÈß Ï!m |a¢Ä¥…M</a:t>
            </a:r>
            <a:br>
              <a:rPr lang="en-US"/>
            </a:br>
            <a:r>
              <a:rPr lang="en-US"/>
              <a:t>ŸZJ`ø)t™jkÓ&lt;©VØ}Â¿Œ9Il÷“ÒN¢EÙK´HÛÑÂ†€ÉFà$‰-‡\ˆ54¶|ä-C³¢Â_Bú!»!çj9%»µ|DË{ A~ªåvÈ/Aîo½Wò ¸sx¬Ž&amp;‘¥J¾ª%‰t#ì¦&gt;`Ä~xáÓÁ9¨{ˆ&gt;Gz%‡JlÒr&amp;Û¶ÀübÌó$Ypò«4göC–B(¤„ÞH¼à³RzY</a:t>
            </a:r>
            <a:br>
              <a:rPr lang="en-US"/>
            </a:br>
            <a:r>
              <a:rPr lang="en-US"/>
              <a:t>©ƒT‘«f¥ ÞÚyR©ÒÒ©ð¼Ù®”Jz£9RÀ¾Lj¤ðx²J
lf·’³H&gt;ýi¤_!Y|Öf-ÖvÏ¯&amp;-XŸº{öuœ{«Ø‰Ÿ'q¬e6°RGÿ{–óð“&lt;æ%KØ*²„~åÜ¤Ž¥OËHB9Ïv:«ænî!çrH6¤R©…C*ô³°þ·Ê±Ar»ûÜ_ásþ•\‘ñ«w8}+ä|È[ÔÞû;’Gï É."‹…8uH¡ï$RFÏ"Yô~’A¿L¿¹ù1è÷Nà’rÄ+¹ŸäÈò´ûË7	§ßwÿ‹ÄÒ Žü#”3òº]ÈjHd$_§›!:ˆ²²RÉƒ,ÖÏÉI’F›°‡ùàó]DR!„.`/û&amp;iwÃ÷º‡“·xF×ÂÉ‹j‡žû®Çz±·” \†y/E™ÿfûì÷ÐÍ3$—Êo•ž&amp;ÍôfâdYâdÐßèyØu9öù«~	cüB&lt;cAxrV»9°9&lt;ƒ²{O/+Ãºÿ}v–õ’Xö#ä/@{_ µØo=Ì_á§˜³ü§"þ6û,ƒÍ¾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‘eŸFXŠõªïœ˜ý7+7/Ü@J1Ö,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§ˆçÉrúYLN~N`«”£NžÝHÝÁËeïAZê¹i©kY÷æAØüÜ¯øÛ)qÄ.@üÇ$†•à‡ßüÂ ØGo@;ÿ€œ@»`}_Äe_ÕXGô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0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{/¡WûÀ,yvöÏäŸ³?åvÂ¸äŸ(#Ç ûÈBß„¾.G*ØŸ”j’Š0YéåV…W¹Ö=à‹NH—Òó\Éz“¸¹§‘^+Žµ-€,Uýý'rÆ&amp;åÖÓlÓ¹.ÿ‘@o%êßü“\ ×íÍ¤ü4"uø&amp;¢xÃ’*¥ÿD¦C
¢$Òi„|âÑ’ÉÒñL]Î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AZUÙØ¿\Àç2ÌQòÝ+ÀîGÈ
rx¶ŸŒ‚? |ºs‘aðÊ0ÎJ¥´ý@?þ¬Ãyìfà»‚¶Á9€gðV‘ƒÀøA”&amp;oñ±vÐM–Áþ–±‘eˆ×!^‡x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b­%Ë™ÓÛ”ÏVÁV£üOˆ</a:t>
            </a:r>
            <a:br>
              <a:rPr lang="en-US"/>
            </a:br>
            <a:r>
              <a:rPr lang="en-US"/>
              <a:t>cÜ¨Æq|ÍÛ°ÇÞŸö6ðëm8ƒÞF@ä³zKÈS¤’KÏSeds!Ë!«þ“úì(Æö-u3çÙÍ}¤H”’~þ2Ùa¤‘£zú+ìHÊSðŸ&gt;†:—¡¼•7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ßçRÁ]ð³I4‚8']„9‘	œË: uà±§®àÉØÇWc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ÅºÈˆìà[ðüç¨ó¢ŸI1€È~®…Ü¥óÓrÇé…~™\-å´iÕ??MÞf§+£òeºa´DÕÓ:y_Ô¼N;ï9}K9€2?„\o
?9'¢Cðù©ñOGå¹Tx´K¬÷f%wF­ØäÍô5”‡âÊsàiØÆó=fÿÆ‡Ì¸%ávn%7ŸR÷TÙHÿú¶Êý¯‹±Óì·Ãÿ7Žožìþ/ä¿lë}µ”ÿöæÙ4›Páæ·S—~Caà=*ýôÿ;]ˆ›LyçuLwž¢³$òÎ%Øg‰î‹˜BO@D¼È”7K«ÐŠ?©?§ÿàù|™_þÿ:™¯9§Ëõø/7eÎ|/“ü§Ï;"ëFÇgÿ‘pÛ'#åÔØNFw^øßÙæü&lt;¾ïíÚŽÜO¤¼Y:lO¥¦D¥/’Â§‘žþÏËýw$&lt;¶yóekÑO”È{:%óçà{\{.øâ&lt;ráÅpkïç+IüÆ›!ñ
)ìï„#Ü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I‚,’e,ÏÖ
ÉRŸ PÿF½¼ý©ûä¨9%ŸÖò$F€ç"r=!¶Ý„ÄœOˆc€çIBâš!·_EHâ!È3o.I'MIù!©—’æ‚ ­ŒeZ&gt;%$$;Á$7Æ”¼­„ ¿B—–‡	)Zûö¤äBÊ3àÊ!¤êqBj0‡ZƒÚ@_ËM©ï… lÄ¼› ‹È‚¯™Ò†z</a:t>
            </a:r>
            <a:br>
              <a:rPr lang="en-US"/>
            </a:br>
            <a:r>
              <a:rPr lang="en-US"/>
              <a:t>Ÿ'dÑïY’A[e¦tn|WÞ•wå]yûÒSô®¼+ïÊ»ò®¼+ïÊ»ò®¼+ïÊ»ò®¼+ïÊ»ò®¼+ïÊÿ‡„Ê_¾ð|ò0P?_$êÿM‰0’s‡ü·Â3ßÎÌ~•øO÷M“m'!Tþ¿šÿ¿ü÷å/®ê«#nõô&amp;’$’LRHªú?XÍPÿWÙ$Gþx$ä“RH¼¤ˆ“Rªþ‰Æ
RIªH5©!µ¤ŽøÐw€Ô“õ/6“ÒJ6²,"‹ÉÒN:H'é"Ý¤‡,%ËÈr²‚¬$½dYMÖµdYO6dÙL¶­dÙNÎ g’d'ÙEv“ åä</a:t>
            </a:r>
            <a:br>
              <a:rPr lang="en-US"/>
            </a:br>
            <a:r>
              <a:rPr lang="en-US"/>
              <a:t>äòù"é£¤ŸÚ¨|ˆÆ7¨ƒÌR' ±ÔEþB¾OBäaG¾GåÿsjM¤IäšLSh*M#?&amp;? éä‡4ƒüˆfÒ,š­~ƒŸKóh&gt;yŠÐBê%{hy”œ ?!w‘½´˜–ÐRr5-#Gh9­ •T~#úGòoZCkiõQ?yü‚üŒüœÈ ­§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´‘6ÑfÚB[éÚFž£</a:t>
            </a:r>
            <a:br>
              <a:rPr lang="en-US"/>
            </a:br>
            <a:r>
              <a:rPr lang="en-US"/>
              <a:t>Éqºˆ.&amp;OÓ%ä,2Dö‘2LÛi¥´‹|šv“ÚC	]JÆè2ºœ&lt;Kö“q2AWIº’öÒUt5]C^¥ké:ºžn ‘i2E7’t9H7Ó-t+ÝF·Ó3è™tÝIþ@wÑÝ4HÑ&gt;ÚOÎ&amp;‡É{È{É9t€†èrÝK¾Dé=‹î£ÃäOäu:B® £tŒŽÓýä¯ä&lt;r.9ŸN</a:t>
            </a:r>
            <a:br>
              <a:rPr lang="en-US"/>
            </a:br>
            <a:r>
              <a:rPr lang="en-US"/>
              <a:t>è$¢ÓôÈoéÕäIúaòò;z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ý¹ƒ^Kn&amp;Ÿ!÷{ÉÝä«äAòò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òMò9òyòeòr½Ž~”\H¾E.%—“gÈûÈ•ä*òuz=¹˜\Bn#×‘OO’¿“’¯ÑÈIú1ò½‘~œ¼L?A?I?E¾KþF®!/’£äƒävòr-¹…~šÞD&gt;E?C&gt;Jo&amp;7’‹è-ôVz½|˜\O&gt;Nn%7‘ûègéçèçéôNúúEz=B¿D¿L¿Bï¦_¥÷Ð{éQz=FÓ¯Ñ¯ÓoÐoÒûéô[ôÛôAúú]ú}˜&gt;B¿G¿O@HDLOÐŸÐŸÒGéÏèÏé/ècôqúý%ý}’þšþ†þ–þŽþž&gt;Eÿ@ÿHÿDŸ¦¦ÏÐ¿Ðgésôyúý+ý}‘þþƒþ“ž¤/Ñ—é¿è+ôUúý7}¾Agè,L2Æ83˜`6fg1ÌÁœ,–¹Xs³x–ÀYKf),•¥±t–Á2YËf9ÌÃrYËg¬yY+f%¬”•±rVÁ*Y«f5¬–Õ1ó³¬‘5±fÖÂZÙÖÆ²El1[ÂÚYëd]¬›õ°¥l[ÎV°•¬—­b«Ù¶–­cëÙ¶‘mb›Ù¶•mcÛÙìL¶ƒíd»Ønd}¬Ÿ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°ÛÃö²A6ÄÎbûØ0a£lŒ³ýl‚M²)6Í°ƒì;ÌÎfïaç°÷²sÙyì|v»]Ä.f—°KÙeìrv»’½]ÅÞÏ&gt;À&gt;È&gt;Ä®ff×°°kÙuì£ìzvû»‘}œ}‚}’}Š}šÝÄ&gt;Ãnf·°[ÙmìvöYö9öyv»“}}‘ÝÅŽ°/±/³¯°»ÙWÙ=ì^v”ÝÇŽ±ãìkìëìì›ì~ö{ž½ÀþÊþÆ^dgÿ`ÿd'ÙKìeö/ö
{•½ÆþÍ^go°6Ë	§œqÎ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.¸Ûywp'å.ÇÝ&lt;ž'ðDžÄ“y
Oåi&lt;gðLžÅ³y÷ð\žÇóy/ä^^Ä‹y	/åe¼œWðJ^Å«y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%%EOF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¯åuÜÇý&lt;ÀëyoäM¼™·ðV¾€·ñ…|_Ì—ðvÞÁ;yïæ=|)_Æ—ó|%ïå«øj¾†¯åëøz¾oä›øf¾…oåÛøv~?“ïà;ù.¾›yïç&lt;Ä÷ð½|ñ³ø&gt;&gt;ÌGø(ãã|?Ÿà“|ŠOóü ?Äó³ù{ø9ü½ü\~?Ÿ_À/äñ‹ù%üR~¿œ_Á¯äïãW‘ñ÷óðòñ«ù‡ù5ü#üZ~ÿ(¿žßÀ?ÆoäçŸàŸäŸâŸæ7ñÏð›ù-üV~¿–ŽžßÁïä_à_äwñ#üKüËü+ünþU~¿—å÷ñcü8ÿÿ:ÿÿ&amp;¿Ÿ?À¿Å¿Íäßáßåñ‡ù#ü{üûüü‡üGüÇüÿ	ÿ)”ÿŒÿœÿ‚?ÆçOð_ò_ñ'ù¯ùoøoùïøïùSüüüOüiþgþÿ</a:t>
            </a:r>
            <a:br>
              <a:rPr lang="en-US"/>
            </a:br>
            <a:r>
              <a:rPr lang="en-US"/>
              <a:t>–?ÇŸç/ð¿ò¿ñùßù?ø?ùIþ™ÿ‹¿Â_å¯ñó×ù|†ÏÄ 3¸aÂ°v#ÆpN#Öpq†Ûˆ7ŒD#ÉH6RŒT#ÍH72ŒL#ËÈ6r‘käùFQhx"£Ø(1J2£Ü¨0**£Ú¨1j:Ãgø€Qo4F“Ñl´­Æ£ÍXh,2KŒv£Ãè4ºŒn£ÇXj,3–+Œ•F¯±ÊXm¬1ÖëŒõÆc£±ÉØll1¶ÛŒíÆÆ™Æc§±ËØm&gt;£ß0BÆc¯1hgûŒacÄ5ÆŒqc¿1aLSÆ´qÀ8h2gï1Î1Þkœkœgœo\`\h\d\l\b\j\f\n\a\i¼Ï¸Êx¿ñãƒÆ‡Œ«×1®5®3&gt;j\oÜ`|Ì¸Ñø¸ñ	ã“Æ§ŒO7Ÿ1n6n1n5n3n7&gt;k|Îø¼q‡q§ñã‹Æ]ÆãKÆ—¯w_5î1î5Ž÷ÇŒãÆ×Œ¯ß0¾iÜo&lt;`|Ëø¶ñ ñã»ÆCÆÃÆ#Æ÷Œï?0~hüÈø±qÂø‰ñSãQãgÆÏ_O¿4~e&lt;iüÚøñ[ãwÆï§Œ?4þd&lt;müÙxÆø‹ñ¬ñœñ¼ñ‚ñWãoÆ‹Æßÿ4N//ÿ2^1^5^3þm¼n¼aÌ³‚*˜àÂBØ„]Ä‡pŠXáqÂ-âE‚HI"Y¤ˆTòm‘&amp;ÒE†ÈY"[äÈy"_ˆBáE¢X”ˆRQ&amp;ÊE…¨U¢ZÔˆZQ'|Â/¢^4ˆFÑ$šE‹h</a:t>
            </a:r>
            <a:br>
              <a:rPr lang="en-US"/>
            </a:br>
            <a:r>
              <a:rPr lang="en-US"/>
              <a:t>D›X(‰Åb‰h¢St‰nÑ#–Šeb¹X!VŠ^±J¬kÄZ±N¬ÄF±Il[ÄV±Mlgˆ3Å±Sì»EPô‰~1 BbØ+Å8KìÃbDŒŠ11.ö‹	1)¦Ä´8 ŠCâ°8[¼Gœ#Þ+Îç‰óÅâBq‘¸X\".—‰ËÅâJñ&gt;q•x¿ø€ø ø¸Z|X\#&gt;"®×‰ŠëÅ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âcâFñqñ	ñIñ)ñiq“øŒ¸YÜ"n·‰ÛÅgÅçÄçÅâNññEq—8"¾$¾,¾"î_÷ˆ{ÅQqŸ8&amp;Ž‹¯‰¯‹oˆoŠûÅâ[âÛâAññ]ñxX&lt;"¾'¾/~ ~(~$~,NˆŸˆŸŠGÅÏÄÏÅ/Äcâqñ„ø¥ø•xRüZüFüVüNü^&lt;%þ þ(þ$žÏˆ¿ˆgÅsâyñ‚ø«ø›xQü]üCüSœ/‰—Å¿Ä+âUñšø·x]¼!fÄ¬Ø¨Ù¸Í°	›Íf·ÅØ6§-Öæ²ÅÙÜ¶x[‚-Ñ–dK¶¥ØRmi¶t[†-Ó–eË¶åØ&lt;¶\[ž-ßV`+´ymE¶b[‰­ÔVf+·UØ*mU¶j[­ÖVgóÙü¶€­ÞÖ`k´5Ùšm-¶VÛ[›m¡m‘m±m‰­ÝÖaë´uÙºm=¶¥¶e¶å¶¶•¶^Û*ÛjÛÛZÛ:ÛzÛÛFÛ&amp;ÛfÛÛVÛ6ÛvÛ¶3m;l;m»l»mA[Ÿ­ß6 jF§‡‡íÓ£Cuuíuöö‘`ÿÄØ¨­½o"t älŸÝìŸž
ÙÛÇöŽ†öÙÛ»U:¶³h¢zdÏpè³s`l*Øß²uõeý.´œ²u«”½[·Úm¶Ú.nï6[]ÕÚÒðc×Òþ±‘‘ ™ˆ])c,ë</a:t>
            </a:r>
            <a:br>
              <a:rPr lang="en-US"/>
            </a:br>
            <a:r>
              <a:rPr lang="en-US"/>
              <a:t>NØ–«ælË§††Böåf'Îå‘Ö—ëÖWDjºVF5iëUs±õªaºz£½hÆ¶Ú|¾Ú|¾:ê¹}žÓ5ˆ¸5ƒÓÐÔÄôÈppz*vÍäpprÐ¬¼^fë£»ß`ªrCÔð6D?ßhÖÙÝ¯\)¿¯ÝØ(5°Éœú&amp;=–Mj,b“\µ¸MÑ#²o2UaÛbv¹%Ò¥cËÀPh"494iÛ²w"x »-òÐ¶MeÙ¶«jÎíÝuŸAsMƒ¤5R‚!³¯þ¨µí eÀDÊ€‰”‰”n5d¶ŠôÒk¹7ªµ½¤ìFÊ`R¥ž†L¤™ê2;±™MÆ •áÐääY±gE-Ä¾¨]ûöN„B£ÃÁÑ¡~Û°¹ ÃæâGƒfX‚fÔ|&gt;j&gt;Øhp|lrjbl|0dÓS346@cQOF{2úù”YgêTÅ÷ìÚ# »†Ôßa‡*]Ów¨
2æŽ´¦¨9EÅ‚ÃS5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™ç²Æ"6M	f sÌÙw¶8ÔDeNŒœ«Œ$DOWfÄ…Ç*S±Q:ŒŠËî5}v¹ÇCCc2ƒÙ~¿¯ÅèžžÓ‰†hqjphbÀHhhïàÔ cêà˜ÊštM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hfîdìž¡VÜ5‰áŽê„è
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OU§–z3lo1ÃŽNGpÏÐP£ÏßÜâMNëS!xú£{y÷è^‡IÍ8R.Ù¤•p›Í†“fÓáŠªùpJu14ºÇlFN%œÓ±nsJVÒK$%Ç®'Ç®gŽ%œ4Ç®¨Æ~¨Æ2:624œÂC9˜HJŽ&amp;œŠ7‡N»Õx¢’r@‘ºrD‘ºæ"isL‘ÊjPád‚Õ@(R^Ž+:-G•N4Ç•“ F7'CŽ/º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9Âè6Ì1Fç˜£ŒnD3:cohb|Ü7&lt;)-°ÎÁ*O"ËL;‚c‡C{°UÉØô¸S…²ióáÀØÁQ3Öûsèb£±:&amp;+»t\Us‡«©d\8©ºýõ4÷ôh‚íÔa—"6ItCÜ‡&amp;Ô%Ã›˜œ:&lt;R'¤ª­„†¤•4!II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‡ëIõ†ë™º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'MÅ†+*­Z©èO±‚•«·gh
â”CÓQ903jò•NÄªAYq9$]^H—7‡£æ`t53žÑOtÆT°Ï™‚etZ)*­a•cÂrN†atr˜Ñm˜cÎ1ÝˆuTF’fÍè2J§ÑŠ„£+íÃ.•&amp;åèž;ž´Ñé‘&gt;`~hïœl…¢0YJÍ„ÙÑT‹•Œ7·«Ècµ­Eë¹„éSM$ütð0¼˜ó&amp;'BÊÂYÉ*kb#[}†yÐìÓJZ}†ISõ~ªû´ÒQ}ZYÑ}ÎãÚé‘ÐD„kÃ)ÅµVÊâZ+­¹6’T\®«¸6\Wsm8­¹6\ÙäZ+™ 5)oª"R@ë"Ò€RFä¹ÖF8#9¢Žp^J”&gt;Â™IºëhÊ5;Ê± Mºj‡F¤³¾GUK
ç˜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[…&amp;a7Ãs
©œp!§µtúöOK'ilÔê%®îvÈªìV©pÅx™Ü
 A§Ãâ"“—µ£&amp;-G2×;”Yb¨NfìÒ]ÊÅô9VíR~\ß±ÚŠ™;IÀïŒØfìÞ¨*#á*£óªâ&amp;Ç13×ßÛ€Æ‚JSsž(µ˜¾Wûðø`ÐèMÅÒ €aïŸ5¶#‹w#{ã bÆr¸Èbep|&lt;ˆ³ôHß@­šf«§ÙÖ!‡¤×ÍÖñõƒcbÃÐÞ‘ ßœ¶o2›âk‡x'díäSõ756:6éÒ=©DzR‡ìÈ|.c–“ïÒ˜O6EÕŒ×	</a:t>
            </a:r>
            <a:r>
              <a:rPr lang="pt-BR"/>
              <a:t>«¤sÍHh¯Ù‚ªÉõÉÉí•“ÊŸé)ž-§(N©)É)îSS6§8:Í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áü¦ºæ˜Ü¤šÜ&amp;7­'7Ž‰õCc²kÓ=ïÄ"F¦ŠžjÈšêPxªCÑS‹žêtôT§çMu,&lt;ÕÄèTNÊ¼Â*Ó[S·#8:6ðaî2?nN©$+µKÍ$ô"YêÜ&amp;³¢W×“vj‰¯´SëÍÇd]‰É0äÕ ëë|:ôë0 Ãz6è°Q‡M:lÖa‹ÛuØ¡ÃNvëÐôãê}u:Ôýút¿&gt;Ý¯O÷ëÓýút¿&gt;Ý¯O÷ëÓýút¿&gt;Ý¯öë}]:Ôýûtÿ~Ý¿_÷ï×ýûuÿ~Ý¿_÷ï×ýûuÿ~Ý¿_÷ï×ýûuÿ~Ý¿_÷ï×ýûuÿÝ@÷ÐýtÿÝ@÷ÐýtÿÝ@÷ÐýtÿÝ@÷ÐýtÿõºÿzÝ½î¿^÷_¯û¯×ý×ëþëuÿõºÿzÝ½î¿^÷_¯û¯×ý×ëþëuÿ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     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ºßÝoƒî·A÷Û ûmÐý6è~t¿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ºßÝoƒî·A÷Û ûkÐýµèù¶ø\úŠâð„´Œè;•ã?vÏ}&amp;ÖŽMŒŠMêï˜ú;-ÿc£{cäëÊÂ×Ý^§C¿ëuØ¨Ãf¶ë°S‡ÝfØ¡ëwèúº~‡®ß¡ëwèúº~‡®ß©ëwêúº~§®ß©ëwêúº~§®ß¥ëwéú]º~—®ß¥ëwéú]º~—®ß­ëwëúÝº~·®ß­ëwëúÝº~·®ß£ë÷èz=º^¥7Ÿ:lÐa“[tØ¡Ã.öh=éúº~‡®ß¡ëwèúº~‡®ß¡ëwêúº~§®ß©ëwêúº~§®ß©ëwéú]º~—®ß¥ëwéú]º~—®ß¥ëwëúÝº~·®ß­ëwëúÝº~·®ß­ë÷èú=º^®×Ó¯àÙUt:¼$›éÁ±±}8ˆ.vœR"†i(:3ÜZFTæœ&amp;£K‡ÛM2·1xv}¡á±ƒj8fÖœºÑ;¥¯#yÞ„äî—&lt;oR2/ý4‹*„ÌË8Ýç?˜ÓzÎ›Mt~­9ý¤:a5ÔÓLzþ6ïëP·¶,Ït`zÜ5•0ÙÐÄ™¿ÎÜý&gt;s÷EØèT×5{àˆ;U³*êÒï³T‚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Ž8T±‘àÔ ³ogƒ)µ›ç&gt;°ñ1ÄÇä¥óÎƒcÓòöË6&gt;14ò9T€QøbUÖ¹˜Ïe=—‰øHõPôãà2eŸí	NìsèsXßpì&lt;ºLŒõaNN,¨©Ÿ15òÅª:C£“MLP^_MŽ¸Ì©™³wÉcxø^B¬#	«ÃGªÃWêHN©u¸’&lt;N‡ãÃÓ“ár8]F¥Bû§ƒÃV*1|B›{q1Ý´#Ü¥ÝsŸmLöÕgÃª!ˆQ·ˆØÍY Tè³©±÷Åèa÷Åè÷ÙÍÁöÙÍqöÅè!¢„9º&gt;WÔÀúâ¢ÇÔç
MOŒõOO «ÿp\ÿÜw+Ó?1}vhhbÌš#01DÔ&gt; M'ÅfâÇF£¡ƒ“ƒ¡ý¡aG°¿l‡‡=îàÀÀÄ›öÈ††¦ì{ñ`h|Ê¾Ì]Ëú†qJ@õÀPHbœãØ#=ÔëÚÞ×'  þsmŒ:œMOŒºÌYï</a:t>
            </a:r>
            <a:br>
              <a:rPr lang="en-US"/>
            </a:b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=È×z#ö=çÎ¨:öžI·{ôŒzdCöU:w—:‚Ã¡qÅT18¡ªˆc/¬sX‘×èä©5äŒÙþTph8Ò¾L©Òæ¸€ùÌi%¦Çã¬èÜR²=wørÿ@_p2d–”ÛQ¤y™ŠºÌ&lt;”©¨‡rª²±„9Ê†^Ìgí=;¸×Ñ˜B|¿Xp/h3$—;ÉT6@ûêëßwÐme™Icçw×T°OŽCµ¯
D*˜Ý™ñ„ðjM‡÷D2äàáNŒêwqá¤,“­®•£HÐ5Âï=â£2d#æœ@YæÌYûéqY*R"&lt;)—UB-g¤xœ[J¶b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$Ü†•îÖÔêhø&amp;‡Ó‘ÅJ°ò,T»¢+9­„,«`¸”Éüvçg74z0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…£“QÑƒæ°ÍýW"!*­:7›ŸÜ?=´w¯Y$iNŽ*dÌ¦Çcd±&amp;é½È
±áÔô¸;~…¤¬æÒf§ðgYd_TÁ±qsŸŠ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§¬e|^AÙb&lt;¼I‰VÜ2I²Áa'|ALnD~:44)˜¡à°[Þ?E’1¡‘ñ©ÃØÇ°§öYÃiÞRÉ¨K‡“#Aì|è</a:t>
            </a:r>
            <a:br>
              <a:rPr lang="en-US"/>
            </a:br>
            <a:r>
              <a:rPr lang="en-US"/>
              <a:t>§*âTÕ’o¼aÌcÓýSµùÊØ§K†q}`ë°‹èÒîË&gt;E¹r¦Ó?Ý‡glÊ)·}ø‡ãýÃ­x&lt;âÑ•úçe8°aÀ)„Ïgï</a:t>
            </a:r>
            <a:br>
              <a:rPr lang="en-US"/>
            </a:br>
            <a:r>
              <a:rPr lang="en-US"/>
              <a:t>õ§'CnéÐ˜3¢ù1R¯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^#&lt;</a:t>
            </a:r>
            <a:br>
              <a:rPr lang="pt-BR"/>
            </a:br>
            <a:r>
              <a:rPr lang="pt-BR"/>
              <a:t>÷ÞV:üØ	r“÷ªCýöÉ!¸+Á	'&lt;Nž}~ôBqáŽO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êE“‹nÕP¨Hlpò00¢œ(	ž¨d\pUa°ê¡™’È	—U9‘äðÈØ¤UUÅuUóã©Ò@IeÅãïÐ³³1ÌEÍÒÌ–Œ«X,¼!Óµ˜ù1+G¸MCoŽÉ© 9%§ºñ¶¢{t[±­JÖ‹óIxný!·©C+™Çg¨?:Ç%?¦MMí•‹š§åC´`¥“ôó¨¬Yddº0V?“q·×êEZ²g6›l€ä”Cæb&gt;lÎ,l³“C Ø\’ 	"‰¤Å5EÙ"mì_X ÿdŽƒ½Ì_ËW&amp;[ò°W&lt;62_ÅÂÙN‹¬ïd~Û¬‘g|ñÚÍ!)§²‘3°}ä|qn÷ÌáEc‚¾Ž¶L?Úíž9¼hÒa³©•[Á`}_µ%S&amp;n«'+q4cnŒm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ŽÊC 4x&lt;ÜRì7wâLÖ¼ò›;M6w#:·@V@?’H ´™›•e–•A¬Š3`wµÅ3O»áH0ó|BÊ|Jë|Ca©ì§Äâ™¤ÕÇ»É¨š·pòé™‹¥-µ\òÓŒZ'ç :l·ô°ÂÇ¼á¸)žŽ£—ù Å®FqkÈlþ¾ÝÒ£°3‡U4`‚âÄ4›Ï#’×y}3Z¾=×ÔÈrœ‚Y¦PžÅìZó‹G¬éý;&lt;ée‹ýæ;D®mù~À«‰}ïAü¨ÆFxˆÆï÷Øùv)œ2¨çÛ§~ßô–^!ç:È</a:t>
            </a:r>
            <a:r>
              <a:rPr lang="pt-BR"/>
              <a:t>²‡få|¸IûýÉ©xú#ëd,¨Ìæ‘y7r­=+ió6?
:N^Â&gt;çlO'(áÊ£†öxql:d±N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482 0 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zÀð@œºÀÁa}nädƒŽ†°-U‡]8¬¸HNl=Qô¤®SËhÿ´</a:t>
            </a:r>
            <a:br>
              <a:rPr lang="en-US"/>
            </a:br>
            <a:r>
              <a:rPr lang="en-US"/>
              <a:t>VàÆHêvÔÄÕ</a:t>
            </a:r>
            <a:br>
              <a:rPr lang="en-US"/>
            </a:br>
            <a:r>
              <a:rPr lang="en-US"/>
              <a:t>dZ[¡ ÐØNm@²O¼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Z]H ‡sâ3ì&lt;Ç³æN÷B;ê¬¹·éEv'éât¿“t"Œæg;pº€ïzðÔáyå^ì)ðô/÷µ$Ð9a^UåmS6Óu™­ƒÒäâbL~Ýn
ªµ9h‘i·Â	µjñd7à¶lŸÆ5gÙ5UÀrŠL'¬¾&amp;Ô:®,p=ºjÀ+×$ºª—‹ÞA³*‹vsßzL”uÍ‘o•õMÞ 6È½,Àsjik›u~íà9nžêåÊ·TZœ,çH=ª!„kÄðûõˆœ¬-[zuZfñ</a:t>
            </a:r>
            <a:br>
              <a:rPr lang="en-US"/>
            </a:br>
            <a:r>
              <a:rPr lang="en-US"/>
              <a:t>Ä¼î(5¸Þn°–=•Ó¤Ž÷qÛÚŽ›ð…W%Ü</a:t>
            </a:r>
            <a:br>
              <a:rPr lang="en-US"/>
            </a:br>
            <a:r>
              <a:rPr lang="en-US"/>
              <a:t>O.’§VQ‘Ô7</a:t>
            </a:r>
            <a:br>
              <a:rPr lang="en-US"/>
            </a:br>
            <a:r>
              <a:rPr lang="en-US"/>
              <a:t>éâ"aóÞ«óGº)ƒ¿¾</a:t>
            </a:r>
            <a:br>
              <a:rPr lang="en-US"/>
            </a:br>
            <a:r>
              <a:rPr lang="en-US"/>
              <a:t>/èßýË‹¡#ˆµM´½ÔöJÛTÛ×Ú¾ÑöwÚþ/\ƒoµýFÛw¤÷
òý5ÚHÛ˜"GA!„
!LI!qC¨BÆðÚQP¡b¯°£ËHû#…)„ˆ!¼é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
!R‘Þ…HïB¤"E1‚+Ç€"ˆA¤bíA¬bFöbE+‚XÄŠ V±"ˆÁ¥c@ÄŠ V‰ö'Š Q‰:B¢Ž(€D$
 Q…‰UŽ_[ŽH-qeu:Âv%vŠ°›ÔZŽ,Ô¤S¶–‹'±xk9±Ã/»</a:t>
            </a:r>
            <a:br>
              <a:rPr lang="en-US"/>
            </a:br>
            <a:r>
              <a:rPr lang="en-US"/>
              <a:t>ìì8|¥7çJoÎ•.Nªý©.Nª‹“êâ¤º8©.Nª‹“êâ¤º8©.Nª‹“êâ¤º8©ÎŸêü)æ¿åèd5%ƒ/Ìžeµó‹’sUÞ3àüÂAÖÈwóÌÅ›ÑjÞ.Wp´1C]Ëí¦i˜›‚£½yÞ5</a:t>
            </a:r>
            <a:br>
              <a:rPr lang="en-US"/>
            </a:br>
            <a:r>
              <a:rPr lang="en-US"/>
              <a:t>2×³3«Ý+ð¹Ä‚b`Ù‘ðØ-Ú!}HÞ)Bšœd¾%¸ó\:mš¶¹ÞÎ×þçQq};°ùÄ”g³\SeþŽ`¶“w ;v$áËu«uö\*3oÛ±¶´‰,«ÇV³¬Îw†BTC­çØ¾/´¢l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(7RM,ù°†©¦§lï	ð‘@`SíÔ9»XÇ=rÊ¬®	ºÛÅ5îDC_jX{›„³·Ik_6¡4Ï4šV`QRIÓyJ–Ó=™î{ñQ‚Ø«éK8”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}pò0ß–7ócú&lt;ug ·¹@fŒì?/©MèöYæ°¹¯OŠ&gt;˜ÑÇ1’¹,?ZV÷‹c$ÊÛÖS×¯ï*#©l¥¢ÓZ^ |{ùÑ¼xuð£9¦ÿççÕÁ'ó¹iÌ?Ì;›_c~þê“ù‰ù³ùÚ„àÏUòó¿r$?5_íHø¯Xî:7ÙžäÅ3Ó/÷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ýh~fŽÌ—¯&gt;šÙ/¿ù¾üâíG3c¨çendstream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endobj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453 0 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&lt;&lt;/Filter/FlateDecode/Length 20&gt;&gt;stream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xÚ```a:°Uÿöwendstream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&lt;&lt;/E 271/Filter/FlateDecode/I 287/Length 183/S 196&gt;&gt;stream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endobj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454 0 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&lt;&lt;/Filter/FlateDecode/Length 18272/Length1 44231&gt;&gt;stream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xÚí½xœÅÑ8¾åÝ÷ît§Ó©K–­nÉ–dKºSq‘›š{ïcŸ¤“tø¤“¯¸Ð“PF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H!	Iˆ±I€ 		NB:I		Ii-ØúÍìî{÷J6|äûÏ÷û=ÿÇæíììÎÎììììì¾²!”â†Y·vc£ÿšÍ‰@y`wÿ¾D9¿!c5!t*Ô;Ç†F_ž;ÔwÃö¡ÈÁÁ¸÷Îß" ]õp(8ðê</a:t>
            </a:r>
            <a:r>
              <a:rPr lang="en-US"/>
              <a:t>¶§G	i|ú·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Áy‘«™¦"¨W$¬xÄ	õBŠD¢ýAJ</a:t>
            </a:r>
            <a:br>
              <a:rPr lang="en-US"/>
            </a:br>
            <a:r>
              <a:rPr lang="en-US"/>
              <a:t>®&amp;dù¡~ÑHðÀ˜ku9ôïo‚þåcÑxâþíE×B}!ËÆb¡±«7¾AÈ}+	g·²‡‰ ;Ä¶ÇJUÒóˆŸ@/ævrƒŒñ»@¥u¤üB¢ÿ¬Z¾f-)'™§ÆÙkã&gt;ò$ü­œÛ°qvÚÊ	#ydˆ$I/¹Ž|˜ì‚&amp;Ïølâaà(ñ@ki"ËÈnr±.o&gt;­9BHÃÊ#ÄµnÛç)}ßö#tüŠ#¤{ÚCÄEø®óf!´¡¼¼'Ü}˜î†
kï-6¦ËB‡¶7–&amp;·…áç¦m‡o/I¡¡íÛçÁ8ŽcÈqm‡Î×#œ/G€NB'Ñ°²ü0¯Y·mý¶Ã—u—^Ü½½¤¢¢¼çð£ë¶~´»¤bûvèe¦4…òâp‘ÖÙ:›u€8Õ(·^\r˜l?tHÕª*_vèPÉ!˜‡®!N"P2™°XÀ8"ŸÞs„^¶N6]VUQ‚„ªŠª
Ðs{7Èv5¬Ü¸­4­@M3ÞÞän»É= ¾[š&lt;óÈäÞwbò¬wdrß™Mž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:ûÐä9ÿMž;Áäyooò|»É</a:t>
            </a:r>
            <a:br>
              <a:rPr lang="en-US"/>
            </a:br>
            <a:r>
              <a:rPr lang="en-US"/>
              <a:t>@ý|iòÂÿ!“½“¿#“O9³ÉK@ç)hò©ÿM&gt;ÍfrU†ŒW„}pREjI=¹ë&amp;©#Fý1 šØ	°©€eIl&amp;`Õ€A\òÁÆ?Ð¸DÐ|&gt;‹–EŠfÌX v‚ŽÀQUGÈLÀg=‹á­gÔK‚îŽ…Û‘ wº”UXŽ”5Ó÷Hå'ššÛ[ù´¥}!m_È[[jª*MGíBðäç™ø/¿0»"›üjN+Ëtdûò2ŒYee³L¿cE[[oqÍtÓ|äÔÄ	’—p2Pº:</a:t>
            </a:r>
            <a:br>
              <a:rPr lang="en-US"/>
            </a:br>
            <a:r>
              <a:rPr lang="en-US"/>
              <a:t>™#iÄm5i¤–øq6@z¶Ú\u­°ºV@×
èZ¡Z§ÐÖä2q.™$359ŽŽ“ƒF˜VLk‰</a:t>
            </a:r>
            <a:br>
              <a:rPr lang="en-US"/>
            </a:br>
            <a:r>
              <a:rPr lang="en-US"/>
              <a:t>ÔÍ#EŸÛÓtîå›Ö_¾ÓŸ‘u0;«¬cû¼yç,,wû”=7ÁpÂºÉÃèçj%avK¡MÚê‰4¢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»T"Ê‹ÇÁç¿Žþ</a:t>
            </a:r>
            <a:r>
              <a:rPr lang="pt-BR"/>
              <a:t>ÑäáØ©_¦lËÃ s&amp;=r„ÔÁ^wc„¨„6?ú;Î¤</a:t>
            </a:r>
            <a:r>
              <a:rPr lang="en-US"/>
              <a:t>™ Zÿ©Oínmª´íf aÆW\ŠPd#Ô ¡	 
v$¨ÀAÎ4ƒ8ATØÂÊ5ÖÔLAÃ|´8Î²Ä2@‰5ï&amp;AÕŽ-¶)2Íê3S!†…äK„–ÒÂE)eÎœÜlóªKÞmääçš(ïzžŽ4Äš›c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tõÉ^º¹xqOwiqGG[î©+è~Ïœî%ù¥Ý=‹‹OÝÞÂH`üû%{œdCøÿZå©h”n_¡tsYÈb‰&lt;‹</a:t>
            </a:r>
            <a:br>
              <a:rPr lang="en-US"/>
            </a:br>
            <a:r>
              <a:rPr lang="en-US"/>
              <a:t>W</a:t>
            </a:r>
            <a:br>
              <a:rPr lang="en-US"/>
            </a:br>
            <a:r>
              <a:rPr lang="en-US"/>
              <a:t>’‹—…³à?½Y</a:t>
            </a:r>
            <a:br>
              <a:rPr lang="en-US"/>
            </a:br>
            <a:r>
              <a:rPr lang="en-US"/>
              <a:t>&lt;½rµrÔ~-DúÈ@æ ¥;%UmÕ©ª£Ù±v¤bÇI…Åô—Bló2òÚ
S¡n!Tg3ú¾ÕmmlÞ~éšÕ—lkzð#u=þ’’@o”SKKÙãþ—oÜtå®€ÿ¼+6~îá‘êÎóæÎÝ¹¤zzçÎ9óÎ[R…çìKV–ö‚?ÜÙØ7`
ÌŸÇ™Ë=H`ê]jÈ]
áÙnQ,]#ô|½óå™…öGcKÌÃ˜0\É[›S2´ø@)w*´©ÐÐ†¨§ÙU¹jú5õtÓáy{Ö75®ÛÓQuÝuÅÕóë
×¯-fGsš6.Y´1êšt×W,lÔóŒÂ&lt;§€½¬ü¨¬ñ¸n.”Vó3Æ‰–ÁTÊ`¢e0Ñ2˜¨ô¶2¹–e©—á¸ \d£Uµ³¹6c:˜ñÛ‹Ï_9suONIžÏ¹m;§dFùôë®›¹iuÁÌŽš™ì¨oæÒöž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^&amp;|e¹ã—Tç;OýŠ¾oVëÔê|‡Šï9`¬*°¯ƒôs</a:t>
            </a:r>
            <a:br>
              <a:rPr lang="en-US"/>
            </a:br>
            <a:r>
              <a:rPr lang="en-US"/>
              <a:t>&lt;Wê­Ù˜¨«i›M:ÛA</a:t>
            </a:r>
            <a:br>
              <a:rPr lang="en-US"/>
            </a:br>
            <a:r>
              <a:rPr lang="en-US"/>
              <a:t>¤2žã˜aº®_</a:t>
            </a:r>
            <a:br>
              <a:rPr lang="en-US"/>
            </a:br>
            <a:r>
              <a:rPr lang="en-US"/>
              <a:t>ÑÄÑZÁª¾~ý#,›uó“±¥|Ÿ–Åß½$
p©j0W¶2ÕMÆ!E™Êaq´,-</a:t>
            </a:r>
            <a:br>
              <a:rPr lang="en-US"/>
            </a:br>
            <a:r>
              <a:rPr lang="en-US"/>
              <a:t>FËR)Ò.@¢9XÛ£bhEù°…YÇÌ8z4¢Ý5€Übº)–¹Z­Ã§@!‚\	È‡˜:€*,ÕXã5XÜbÙnž…d ²—ØÀµÇ&gt;Oè©¨®öz«ª+=§f±£§ÎsÕ99@‹~jõ@vvÀ_ŸA?v²¶@åø+ô–“˜G÷!ó16ÉøR£&lt;Ø%óï9skkì¶"{-Ê^¥^œÇ1ÁŒÂÇq!Gaö5$SÆ‡ù@-j9JÛ„</a:t>
            </a:r>
            <a:r>
              <a:rPr lang="fr-FR"/>
              <a:t>êY€”4,À Ž‘qôœc•Ãf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hÞb``àf``J``a`ìIc`@ƒdcs³†ŠÔ¯ß</a:t>
            </a:r>
            <a:br>
              <a:rPr lang="en-US"/>
            </a:br>
            <a:r>
              <a:rPr lang="en-US"/>
              <a:t>&amp;±Ý?ø)Ï7¿*ç{$ÃÁs¹VçïUb^Ã,Ï¸›¹„a’§
M``PÜC2twÀÄX‰$ ˜!ŠA€‘“µ›Ñ˜)›)—é&gt;SSžÂÁÀÎÇÀàË¨ÈÀ“úÑAñlcëÖxˆï”žßÒŒ@Ä¤?1(ý˜å7endstream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àQé€•
À`¸@1%¦#ãuÊï~ëå¤`Àëh›’÷~6}Veuvõ\&lt;›{!÷YÏNÀÕg6]v„46â.†RæéVnÕ 6#n²¹›×µ—–ÍÛØ2Ó”«§5VæäT4N›·xÁÆ‚ÙYåëg²Ô¬š6«±vip^GhÙLÿ,º©xVGuuGCñÎå+Î‘gdåøëôSÖýÇ`öµ&lt;­òåÜÚ9¥8éR›Yò§"7¤TN³Ô‡¦¡`Õ&lt;îx
— ŸnÅ.ð»F¨Ek“á›N¼/N¼MÓ[rjŠkæÖæåÔÎŸYXWà˜â¯X&lt;¼bFÃªÐÜò@ýÓ9¥a~eÕü†"gFØéœÞìXØßSm:Õ“ÑðW¿ôW?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!XèÙÒf«3×H9@Üoá¾î·óJœ“›Ì”:å¿½ŸcÆ]&amp;—xºUU10›. :éªÀf1~£lê¦Ž–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óÊÊçoÌ[WÄ½üÔ©©³Ê²³ËgMÖX^ÝtëÌõå9³§ø[j–ö/èè_:Ã_7mUÍ§¾X&lt;kAuõ‚†ââ†UÕ</a:t>
            </a:r>
            <a:br>
              <a:rPr lang="en-US"/>
            </a:br>
            <a:r>
              <a:rPr lang="en-US"/>
              <a:t>gË5¯…5wÃù5…Tà</a:t>
            </a:r>
            <a:br>
              <a:rPr lang="en-US"/>
            </a:br>
            <a:r>
              <a:rPr lang="en-US"/>
              <a:t>We#nc(Ó×/W*‡ÂÛ×"|2ÔK*Ý’Y··å°½jsÊ</a:t>
            </a:r>
            <a:br>
              <a:rPr lang="en-US"/>
            </a:br>
            <a:r>
              <a:rPr lang="en-US"/>
              <a:t>¿	”BéÂð8Þ</a:t>
            </a:r>
            <a:br>
              <a:rPr lang="en-US"/>
            </a:br>
            <a:r>
              <a:rPr lang="en-US"/>
              <a:t>B|MLBzç¸ÏøÐç¿õÀÓˆÛ3&amp;óF–º¡qkµ8HÄÇ/læÒòä#•^£RX£RX£RX£RåuòrƒXSJOßfvjÕqr˜mí­_YÎ*¶4/^&gt;cz÷®yc1JÎó7ôˆg;z</a:t>
            </a:r>
            <a:br>
              <a:rPr lang="en-US"/>
            </a:br>
            <a:r>
              <a:rPr lang="en-US"/>
              <a:t>òF}9Õ½¡%óú–Î¸êZ3_œ»hnGÆ’\øq){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ütô&gt;è;S†~mtKûƒr'æài[è¤Ò}Æ7‰\ù¬ƒÑ/(ÎgÕ5.sÔ|•=ÙU­}&gt;ÒDñ”šiûö]
míÏ›écWºçÖôŸÚMïê¯Þ3(è¼¦	âC	ÍU{Î</a:t>
            </a:r>
            <a:br>
              <a:rPr lang="en-US"/>
            </a:br>
            <a:r>
              <a:rPr lang="en-US"/>
              <a:t>0Æ/&gt;Ž÷×ƒß	p¿õäxØz¦¸‘½x!”·KÜÊ¾tH0 µHgÏ©ýG#×#¢óª,g7 cÂYmå›ZNýèµé‹fOØúG°-îÉÕðó‡ìù&amp;½_øÄ¤7i.½ä-ß¢µ«È÷¯íZùŽ@vÕê+á</a:t>
            </a:r>
            <a:br>
              <a:rPr lang="en-US"/>
            </a:br>
            <a:r>
              <a:rPr lang="en-US"/>
              <a:t>]vYßÉ“D¯é[@{8õ}ÜSÈWúc®8©Üf©\e"1‰8r½~s€fÇåÍ@_›?£žR¢‘-ÖãÊ!s+d……üÖºÜf!‡,dL!8D&gt;‘¯†ø-LH7¨ƒÛeùFš.ÇfKí,ißÐÇ†¾‡A~/o_AXÇ+	¾¤eÃd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8r«è¬Œ¢Â»újæ,(.ro»õø&gt;q•·¢²"óÔìÄ©V÷´òÒÌ¡N=¯îâjýOÀÂWâ	µú¸Ú§]¿ñu@.*;qÒƒ¼Ý°ÜAˆçõô¹c¤x«ä*BÌ×E,K¿˜È{Ÿ~hm¶õÖõj1"{­Ç˜l*´n½…Ö&gt;d/Z¡HFr íµê™ðb§†Î²’Mýtw—EÙ«&gt;aèÓ^qiä£²ÞB|2#¥Réq#"JéJÕô\šR¥(7Êû…äªR\ÏÙnêµ"î„ïW§]\HpÙµH¨µ²eó–B$Ú•H¨Ô/íúëƒ</a:t>
            </a:r>
            <a:br>
              <a:rPr lang="en-US"/>
            </a:br>
            <a:r>
              <a:rPr lang="en-US"/>
              <a:t>bL®crÁœ¹</a:t>
            </a:r>
            <a:r>
              <a:rPr lang="pt-BR"/>
              <a:t>cr!ÆäÊƒ_r•Ûär`Ö£ï=…©“Ý¢N^E©©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”ÒüÇ‹Ïkm]ëºknÓ’Úì«¶4u\UWW8£4ûJÆ/f”Þ×ÔÒÚT-ÜÐtêZzåÖ5ã´½iAaÝüêSoÒþéëë²yÊ7Á¿ Á|àÇx÷ÄSo•0Óã8[ØjwÂ|ïÀÄÇ‰Ô³œâvì¹ˆÛ*\l½N–ˆ:¸]’	3’ã*qa†Z}ÍpOÎÓN[¨´Õ</a:t>
            </a:r>
            <a:br>
              <a:rPr lang="en-US"/>
            </a:br>
            <a:r>
              <a:rPr lang="en-US"/>
              <a:t>P x­ôYÆÆ÷ÛÆöÉûEîäîÐ6•–üÖ´-sKr/7r§WTÌñ\Îø¥†}¶1P&gt;Bù32”O/­_ýGÚ_³®.»9¤ò¬°[.XîŸÊrÓÓ¯öøN0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ÁiONSGçnlÙk½‡—ÿW	Y¡•ûÂD</a:t>
            </a:r>
            <a:br>
              <a:rPr lang="en-US"/>
            </a:br>
            <a:r>
              <a:rPr lang="en-US"/>
              <a:t>aoÊë·¡âuiêU¼bò3î™òvÇžZ§)V‚5äL}0zŠ’Øb=uHÑ“ŸÂ²B}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Ç{7¿oimí²ŽŽ¥3f,</a:t>
            </a:r>
            <a:br>
              <a:rPr lang="en-US"/>
            </a:br>
            <a:r>
              <a:rPr lang="en-US"/>
              <a:t>Íëèî™×±ìUÛÂ¶¦viÇÂÞšþíWí8gÝº­hÓÎñÙl-Ã'?½DÝWšÕ­"õüÌðiëíûzù*f¥j’ê;‘ºcO¬ïDcòy!õÎ /ØMÖ½Z#µ,ÕoÚMpÓnRò|Vs“5Äb‹r—D@aéÖôG©¡¨¥xE²î/ö«ÊÛl2$”×Î-u™©°····"u™©H]fê­e®‡e®—¿PÐ`]fêUò£÷Ç¤û8~V‚Ý3ñ6S³”ñËcæû×ÏK9ÞeJðÛÒ•Ô´®æÓf•ùÑ¡™Ë}yM5=ÁŽ¡å3šœå5Õî{Ùâ¼Ï*†[Íô•Ûdlê„W‚?’¯ƒY@N'Ï¹«¬ã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ó¹7Y__</a:t>
            </a:r>
            <a:br>
              <a:rPr lang="en-US"/>
            </a:br>
            <a:r>
              <a:rPr lang="en-US"/>
              <a:t>AÊOE€x „yp±’	•Lù‰03õ©ñ-ˆÓrôÓžHìÏº\Æ:½
.X¬‚</a:t>
            </a:r>
            <a:br>
              <a:rPr lang="en-US"/>
            </a:br>
            <a:r>
              <a:rPr lang="en-US"/>
              <a:t>VÁ•D…æ©ÌgFÜñÐóg®+w—”dH{@Ì¡·=fñV¼É£~êÎì=Ž¹»$êÍ¼`&amp;Ò;1²ê@R¤öG	’¹Þ˜b—¨×»uÐa7þ~CLFoÓòsÓ:Û%‚_ð×Lù+&amp;sñ›³Ú&amp;Â9ÂÀerHAÇþpºËÑøÞï±RSd¦)&gt;‹â³6k¶•’fËMhêO:øžn’éjÿ_„É!ªr…,²2</a:t>
            </a:r>
            <a:br>
              <a:rPr lang="en-US"/>
            </a:br>
            <a:r>
              <a:rPr lang="en-US"/>
              <a:t>ù
"1«þšÌÃ€&lt;ð,ÀKô³\›ãéòæG-¾FÔã§ú·¹'ƒÔ+ÕÇBNÞkÔ#‚Ó¨·(øN/uí³š:,Ó·[ŸnY&lt;O[&lt;W~¤'äÐEêVç”ŸŠ`Á&amp;(RÜle¤‡ðUe¯ì_¦(ç*D¯ò="ËÖs$b]ÿ1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¨Å'e¼ýËíhb,+„Í¨£\SÍòÊJ¿« ¶lÅ¢im+g¯Ÿï^&lt;¿²Á•?½¤²­&amp;¯¬}McÝÚšƒ9Ù%S3ór²ÝÅ]s§Ï›YP40mê”ÌÜ¬,—»¤º©bÆ‚ºüL/îÛŒñ7è^v«º“¹`éóU‹âmFù_¾|Ë‡5gÇñ&gt; []V«K¶ºämv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endobj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9ü°vk—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Z›+H7Rï±îÙZ÷ìB@jÚ–Z÷ìA«Û=ê‚Ž£xa¯¥Åjî×7¢^³¥RôAjsJa#èë—øEžUG3~
ÉñaäÔ¾êÝ&lt; ›G~*”ž2WÊSŸ¿î±Ò=òÊ
—ßÖvù+5˜r¨÷œš4#tÉ…–5ñÜÆ)Û×Ò»ú#õ7õk~›sÈaž;ø;\</a:t>
            </a:r>
            <a:br>
              <a:rPr lang="en-US"/>
            </a:br>
            <a:r>
              <a:rPr lang="en-US"/>
              <a:t>XVÍ8¸í¿Ò_›á»Ê­—¾í±~—H#ë,dÌBÊñWQ2­&gt;YfmZ</a:t>
            </a:r>
            <a:br>
              <a:rPr lang="en-US"/>
            </a:br>
            <a:r>
              <a:rPr lang="en-US"/>
              <a:t>É¶g?1NûsÚCºRì°Îºr‰¨—äí¹ÃVtõi0ii·E!Ø/úe[ýPŸvÛ·4xÝpeàç²Œ—qÎUÇîøÊ/xÊ«*23+«ÊÝ´ôäI°%žñJ6°)té1|(Ä¤°^½r¹”ÍVX:l·ùÄ°ã²Ì©‘*</a:t>
            </a:r>
            <a:br>
              <a:rPr lang="en-US"/>
            </a:br>
            <a:r>
              <a:rPr lang="en-US"/>
              <a:t>¹ËBÆ,d£„–[H•…ŒYÈ]é&amp;ýô&amp;ëå ÍBª,dõ^Uo!·ZÈ|ù‹6o™&lt;Ÿv9Ôëä’ËrŽ5½r‰•ŽDÔAS.ï'Ú¹</a:t>
            </a:r>
            <a:br>
              <a:rPr lang="en-US"/>
            </a:br>
            <a:r>
              <a:rPr lang="en-US"/>
              <a:t>d_</a:t>
            </a:r>
            <a:br>
              <a:rPr lang="en-US"/>
            </a:br>
            <a:r>
              <a:rPr lang="en-US"/>
              <a:t>ÐŽ7(Ì
Õïî,¢îåsÚ1wnçw¬s»Àº«¾“5ÝßY_Ü’›QVUÑä{’ñ×Ë·Ì˜±¹âõ“?›ÑíŸê42êÚX±ºÇIxãÎðÃ»²:þEŠù‹H~ü‚Ù«°|êÕw¯?uLó_B?&gt;%Í§~7^&lt;9¾þäbXÓSÌóv;¡«o‘ýÊfø.'ÐÖË _ãï"^(Ý Ûs­¹Ø`”5hùwpîoüË„!HM´Ù¯I™„fm¿·´«ÀÆ
ÐÞð1è3“AúBüÃÿ@ù™V”h¿û._øÀ</a:t>
            </a:r>
            <a:br>
              <a:rPr lang="en-US"/>
            </a:br>
            <a:r>
              <a:rPr lang="en-US"/>
              <a:t>ª_*‡ý~iù¦åŸªi</a:t>
            </a:r>
            <a:br>
              <a:rPr lang="en-US"/>
            </a:br>
            <a:r>
              <a:rPr lang="en-US"/>
              <a:t>É wÕÒW'B¥ôÝ·‡™ü&gt;ðiôíC¤`†ôñIÀÎ'ËÐïíÀ.”r{ß	à&gt;±î;È½£}Ö½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Æ¾ö'Â³$—ÿCìåÀ'&gt;°`«­ü&amp;Àj€^MC¶Áf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Ð°MÃ—5Üp;À‘úsˆ!-p–4€Ì¤˜Õ€œÐ·dïmÐŸ^~ðÂé?ˆúfÓ7à¼i°~z\€¥´Ö{7É¢ç@¾ñÈ{&gt;çDd­€;Û÷àRðœiOAù6mô’o‡^Còè¹Pß°æ„ËÓs|ÎdNQ
{§”zÈ,ú}Øß‡1½PÂšÐN öå&lt;(ç­ç‘n¥ü\h[à&amp;&amp;Ìc&gt;@“.ëÙ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°&gt;çB¬|žt±€%°nŸ‡òiw”ƒ0ÖÕ$;5îBð÷ï‚oƒ¶¨ƒn°G² ¸x6ø}ˆøØï¡ÏÍçÞ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qcä+×ø¶'óŒ%g€ÏÜE:ØâZûÍø)úØ÷›†6¯$ø÷¼XÔÑf‹¡ÜBæÒ¯ƒÍ¾</a:t>
            </a:r>
            <a:br>
              <a:rPr lang="en-US"/>
            </a:br>
            <a:r>
              <a:rPr lang="en-US"/>
              <a:t>zƒ±ã@w€î«¡m6ÄæY ø#;Dò¸</a:t>
            </a:r>
            <a:br>
              <a:rPr lang="en-US"/>
            </a:br>
            <a:r>
              <a:rPr lang="en-US"/>
              <a:t>Ê:ó)àpcg3¥|\</a:t>
            </a:r>
            <a:br>
              <a:rPr lang="en-US"/>
            </a:br>
            <a:r>
              <a:rPr lang="en-US"/>
              <a:t>†²qé—À^÷CÙ8À:€R€Cã¬åþ-²„\&lt;¾.ÝG _ôÄõäªµ´‡´!`[‹äyÒPJ/•}ç€åjÿÓ¤ˆ_Gæq/ð€¼€×’ñ$ÙÍ®þ+@6y¸Ž½p®Ýûý:è÷¾3ÄµÎXç6ùü´û”¼3õ‘t¬Ï‚Ò6&gt;m“÷ÚæuÆyO°ú|àfü8ÀEiÂ}ótü.Í#Ëwá¾„õÞ"á3¶5Ð‹úM‚Ýÿü—cÀzßˆðßÖaÒžf1Yny'¼ô«Ò.”õßÿ³…ø¨‚ÿyÓóN³Yy`·U¦Ú^„8û"äZ'5nÕs4þÀ“ªËÒÂ¿‘æŸ0ÎÐ&gt;&amp;÷ÿ&amp;ÛçtµÖÿjæ{õ[ÐŸ™þNÂÝé^8wïY+!÷`‡ûãJˆ)+!f¬$</a:t>
            </a:r>
            <a:br>
              <a:rPr lang="en-US"/>
            </a:br>
            <a:r>
              <a:rPr lang="en-US"/>
              <a:t>±³Í˜"½îx*;†ý&gt;ù_{MŽcÓ[ƒy­ÇK„8ŸQÑ¢á®4dFÞd]MHö6Bræ’ºæœ‚m
%¤¨AA1àÅo2õ\B¦}RXíò×T:	™íµ«Ì¸,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uÕgá,œ…³pÎÂY8</a:t>
            </a:r>
            <a:br>
              <a:rPr lang="en-US"/>
            </a:br>
            <a:r>
              <a:rPr lang="en-US"/>
              <a:t>gá,œ…³pÎÂY8</a:t>
            </a:r>
            <a:br>
              <a:rPr lang="en-US"/>
            </a:br>
            <a:r>
              <a:rPr lang="en-US"/>
              <a:t>gá,œ…³pÎÂYøÿ)Pü›/¼œ&lt;Ið¯]ÉO1¥øWÔ§Þ‡ƒ’0õufüKò_K&gt;íy!”A/üçY…ügEðog7ñLâ•ÿ6V6É!¹$äË¿TDŠÉRB¦’i 	ÿÉ¿
RIªH5™NjH­ü—òêH=i ³ÈlÒHšH3ÈÒ*ÿ9¾9d.™Gæ“²€,$‹Èb²„t’.ÒMzH/YJ–‘ådYIV‘Õd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YKÖ‘õdÙH6‘Íd</a:t>
            </a:r>
            <a:br>
              <a:rPr lang="en-US"/>
            </a:br>
            <a:r>
              <a:rPr lang="en-US"/>
              <a:t>ÙJ¶‘íd9‡œKv’óÈ.²›)'Ÿ%ß"OÏ‘&gt;jPAú©Iäê$'©‹ŒÓ2@ÝÔCþH¾CBäIšI¾M½4‹úh6Í!¯Ñ\šGóiyš&lt;E</a:t>
            </a:r>
            <a:br>
              <a:rPr lang="en-US"/>
            </a:br>
            <a:r>
              <a:rPr lang="en-US"/>
              <a:t>Éwiù-¦Sh	J§ÑRZFËÉó´‚VÒ*2H«ÉÉqò}r?¢Ói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­%7Òä0Iëh=m ³ÈïÈ¿élÚH›h3õ“¿“gÈh€ÓÚJÛh;CçÒyt&gt;í ¦</a:t>
            </a:r>
            <a:br>
              <a:rPr lang="en-US"/>
            </a:br>
            <a:r>
              <a:rPr lang="en-US"/>
              <a:t>È1º."¿§‹Éù$Lö¡Kh'¥]´›ÜE{È)ÚK	]J¢t]NþDö’1£+Hœ®¤«èjº†®%¯Óut=Ý@7’Ÿ$IÐMdÝLöÓ-t+ÝF·Óôz.ÝIÏ#¿¥»èn$hí'ƒäBr1¹ˆÐ$¥Cäót˜†éùtÈ›t„\CGi”ŽÑ½äer)¹„\Fcä]4N4I÷Ñýôô=ôrz¹Ž^I~J¯"¿¡WÓkÈÏè!ò&gt;ú^z-½Ž¾ü‚^O~Io ¿¦7’géûÉ¯Èsôôƒä&gt;ú!r7ùy|™|‘|‰|ƒ|“|•&lt;B&gt;E&gt;M _ WÑÓ›È»É×È•äjò"y/9D®%_¡7“ËÉä^òaòrù;ùù'y˜ÞBNÐ[É¿èmôvò
ý½ƒÞI'% #GÈõääƒäCäãô.úQr'ý¹‰ÞMn#ï¡§÷Ð{é'ÈûÉÍävr¹…ÜJ¢Ÿ¤Ÿ¢Ÿ¦÷ÑÏÐÏÒÏÑûéaúyúÑ¯Ñ¯ÓoÐoÒÇéôIú-úmúúý.ý}š§ß§? ?¤ÏÐÑÓŸÐŸÒŸÑŸÓ_Ðgé/é¯è¯ésô7ôyú[ú;úý=ý}‘þ‘þ‰þ™¾DÿB_¦¥£§ÿ ÿ¤'è¿è+ôUú}¾AÿMß¤'é):[2Æ83˜`&amp;s0's±æf–É¼,‹ùX6Ëa¹,å³VÈŠX1›ÂJØT6•²2VÎ*X%«bÕl:«aµl›ÉêX=k`³ØlÖÈšX3ó³[ËÖ±õlÛÈ6±Íl</a:t>
            </a:r>
            <a:br>
              <a:rPr lang="en-US"/>
            </a:br>
            <a:r>
              <a:rPr lang="en-US"/>
              <a:t>ÛÊ¶±íl;‡Ëv²óØ.¶›Yëg,ÄÙfav&gt;ÛÃ"l„²(c{YŒÅY‚%Ù&gt;¶Ÿ`ÙìBv»˜]Â.e—±w±w³÷°ËÙìJv»š]Ã±÷²kÙuì}ìzv»‘½Ÿ}€}}ˆ}˜ÝÄnf·°[Ùmìvöv»“ÝÅ&gt;Ê&gt;Æîfg÷°{Ù'Ø'Ù§Ø§Ù}ì3ì³ìsì~v˜}ž=À¾À¾È¾Äd_fGØCì(;Æf_a_e°GÙcìkìëìì›ìqö{’}‹}›}‡=Å¾Ë¾ÇžfÇÙ÷ÙØÙ3ìGìÇì'ì§ìgìçììYöKö+ököû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{žý–ýŽ½À~ÏþÀ^ddbf/±¿°—Ù_ÙßØßÙ?Ø?Ù	ö/ö
{•½Æ^go°³7ÙIvŠsÂ)gœsƒ</a:t>
            </a:r>
            <a:br>
              <a:rPr lang="en-US"/>
            </a:br>
            <a:r>
              <a:rPr lang="en-US"/>
              <a:t>nrwrÏànîá™ÜË³¸góžËóx&gt;/à…¼ˆó)¼„OåÓx)/ãå¼‚Wò*^Í§ó^Ëgð™¼Ž×ó&gt;‹Ïæ¼‰7s?ðÞÊÛx;ŸÃçòy|&gt;ïà</a:t>
            </a:r>
            <a:br>
              <a:rPr lang="en-US"/>
            </a:br>
            <a:r>
              <a:rPr lang="en-US"/>
              <a:t>øB¾ˆ/æKx'ïâÝ¼‡÷ò¥|_ÎWð•|_Í×ðµ|_Ï7ð|ßÌ·ð­|ßÎwðsø¹|'?ïâ»y÷ñ~&gt;ÀC|ñaæçó=&lt;ÂGø(ò1¾—Çxœ'x’ïãûù~_À/äñ‹ù%üR~7¿œ_Á¯äWñ«ù5ü/¿–¼Ê¯ãïã×óøüýüüƒüCüÃü&amp;~3¿…ßÊoã·óð;øü.þQþ1~7ÿ8¿‡ßË?Á?É?Å?ÍïãŸáŸåŸã÷óÃüóüþþEþ%þ ÿ2?ÂâGù1þ0ÿ
ÿ*„?Êã_ã_çßàßäó'ø“ü[üÛü;ü)þ]þ=þ4?Î¿ÏÀÈŸá?â?æ?á?å?ã?ç¿àÏò_ò_ñ_óçøoøóü·üwüþ{þþ"ÿ#ÿÿ3‰ÿ…¿ÌÿÊÿÆÿÎÿÁÿÉOðñWø«ü5þ:ƒÿ›¿ÉOòS|Ü 5˜Á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%âãÏÓ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439 0 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Ã†i8§á22·á12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¯‘eøŒl#ÇÈ5òŒ|£À(4ŠŒbcŠQbL5¦¥F™QnT•F•QmL7jŒZc†1Ó¨3êc–1Ûh4šŒfÃoŒ£Õh3Ú9Æ\cž1ßè0</a:t>
            </a:r>
            <a:br>
              <a:rPr lang="en-US"/>
            </a:br>
            <a:r>
              <a:rPr lang="en-US"/>
              <a:t>EÆbc‰ÑitÝFÑk,5–ËÆJc•±ÚXc¬5Öë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ÆFc“±ÙØbl5¶ÛÆ9Æ¹ÆNã&lt;c—±Û}F¿1`„ŒAcÈ6ÂÆùÆ#bŒ£FÔ3ö1#n$Œ¤±ÏØo0———ï2Þm¼Ç¸Ü¸Â¸Ò¸Ê¸Ú¸Æ8d¼×¸Ö¸ÎxŸq½qƒq£ñ~ãÆ6n2n6n1n5n3n7&gt;bÜaÜiÜe|Ôø˜q·ñqãã^ãÆ'OŸ6î3&gt;c|Öøœq¿qØø¼ñ€ñã‹Æ—Œ/GŒ‡Œ£Æ1ãaã+ÆWGŒGÇŒ¯_7¾a|ÓxÜxÂxÒø–ñmã;ÆSÆwïOÇï?0~h&lt;cüÈø±ñã§ÆÏŒŸ¿0ž5~iüÊøµñœñãyã·ÆïŒŒß0^4þhüÉø³ñ’ñãeã¯ÆßŒ¿ÿ0þiœ0þe¼b¼j¼f¼n¼aüÛxÓ8iœ2ÆT0Á…!„0…C8…Kd·ðˆLáYÂ'²EŽÈy"Ÿ|]ˆBQ$ŠÅQ"¦Ši¢T”‰rQ!*E•¨ÓE¨3ÄLQ'êEƒ˜%f‹FÑ$š…_D‹hm¢]ÌsÅ&lt;1_tˆb¡X$‹%¢St‰nÑ#zÅR±L,+ÄJ±J¬kÄZ±N¬ÄF±Il[ÄV±Ml;Ä9â\±Sœ'v‰Ý"(úD¿!1(†Ä°‹óÅ#bTDÅ˜Ø+b".")ö‰ýâ€8(.Š‹ÄÅâq©¸L¼K¼[¼G\.®WŠ«ÄÕâqH¼W\+®ï×‹ÄâýââƒâCâÃâ&amp;q³¸EÜ*n·‹ˆ;Äâ.ñQñ1q·ø¸¸GÜ+&gt;!&gt;)&gt;%&gt;-îŸŸŸ÷‹ÃâóâññEñ%ñ ø²8"GÅ1ñ°øŠøªxD&lt;*__ßß‹'Ä“â[âÛâ;â)ñ]ñ=ñ´8.¾/~ ~(ž??????¿ÏŠ_Š_‰_‹çÄoÄóâ·âwâñ{ññ¢ø£ø“ø³xIüE¼,þ*þ&amp;þ.þ!þ)Nˆ‰WÄ«â5ñºxCü[¼)NŠSbÜ$&amp;5™ÉMÃ¦i:L§é23L·é13M¯™eúÌl3ÇÌÅÔÚ,0</a:t>
            </a:r>
            <a:br>
              <a:rPr lang="en-US"/>
            </a:br>
            <a:r>
              <a:rPr lang="en-US"/>
              <a:t>Í"³Øœb–˜SÍif©Yf–›f¥YeV›ÓÍ³ÖœaÎ4ëÌz³ÁœeÎ6Í&amp;³Ùô›³Ål5ÛÌvsŽ9×œgÎ7;ÌæBs‘¹Ø\bvš]f·ÙcöšKÍeærs…¹Ò\e®6×˜kÍuæzsƒ¹ÑÜdn6·˜[Ímævs‡yŽy®¹Ó&lt;ÏÜeî6ƒfŸÙoˆÙ£ÉHÄ‘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75-ir,	öÇ¢£æ’¾Xh_(cI,&lt;:ìO&amp;BŽ%Ñ¡èhhcI¬»»úÃ±þäÈ`$t £k šö÷‡Ffwù»a”`Âì‘5GµGÚ“êîèQ£º—ÚF[šjö,íŽŒUÅ½,ÝÇXÖŒ™ËåpæòD82r,WB2–§G_®G_‘æô¬´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i®’s1WI5=«lMÆ*Æ\£Ú×¨ö5¶vÇZ=§µR‰ÌµÃI°T,9	&amp;îµñH0&gt;¬˜7èB±Á.~£2åF›zíí›Ï&amp;»\\)ócZ`³šúf­Ëf©‹ØŒ«–¹Ù®‘c³2…¹U‰ÜšéÚ:ÅBñpÜÜ:</a:t>
            </a:r>
            <a:br>
              <a:rPr lang="en-US"/>
            </a:br>
            <a:r>
              <a:rPr lang="en-US"/>
              <a:t>î</a:t>
            </a:r>
            <a:br>
              <a:rPr lang="en-US"/>
            </a:br>
            <a:r>
              <a:rPr lang="en-US"/>
              <a:t>¹·§Íí’dîl;Ò¶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j™Aµ¦Á´§µ§CJV¿mmûÓž2 &lt;e@yJHyJHR£†ÒòBz-‡l£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¥=eÈî)Ã6OF;…•§„•¹ÂJˆ#¬†tÂ(‘P&lt;~¾û|ÛBì±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èÙ3</a:t>
            </a:r>
            <a:br>
              <a:rPr lang="en-US"/>
            </a:br>
            <a:r>
              <a:rPr lang="en-US"/>
              <a:t>…F#ÁÑp¿Q</a:t>
            </a:r>
            <a:br>
              <a:rPr lang="en-US"/>
            </a:br>
            <a:r>
              <a:rPr lang="en-US"/>
              <a:t>Q‹±;MfTµªöQ»b£Aü?`Æ¢cÃ!GTO5ª(:Á¢6ŠéB³;H\Y8nÓ;noO(žÄéÔi$Ð0Ie‘¤Ö%©()(9Á’Úö+‘ûm´?å@û•´9ÐAå@(º µblù
&gt;ŸîžÄ08š¢ÆÝƒá}î‰ƒº£º"ºC‘DP
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ÌmQå’¹ªììrÃá¶fÿœ¹®P&lt;¾žA¦?:Ä{F‡\¨Éì1p@—Ô±Ì8(A#`Íy04*÷@4	ÆTç</a:t>
            </a:r>
            <a:br>
              <a:rPr lang="en-US"/>
            </a:br>
            <a:r>
              <a:rPr lang="en-US"/>
              <a:t>Bš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µWè,‘©²ê6MjT]õ‹‡¨~r
•óPGÃzÀL)#ž”&amp;ŒeÊ¡Ò5ÎªypH«âUÃ¦ªjè£&gt;U“"Â£ƒjœJª‚Ó±*^5%«ªtI×P—ê’âSº¤ªJ—£Ô%Õ(uŽ„Gƒ	hDeÒ5Ô&amp;UËRê¤ê^©­Š
¥yQ£4¯R)]W:¥™¥R©ªOj5J÷G½ìuÔÌVÏVºÙ(&gt;©Ýêg5´¡t´S”–öA¤žvÂP(6ñ¸/ÇØÔœUŽIÕ]ÁX,º?„£
±äX†,c8´jˆîUXì?—î60êÖ2{4.Ù¼)6YÍLU¥Ø½sz{u€íÒe·lèÂ\•‘åêá•KF#ñÄÁHHºdª‚¦¶*Ú%­ªrÉt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/>
              <a:t>&lt;&lt;/Metadata 240 0 R/Names 465 0 R/Pages 435 0 R/Type/Catalog&gt;&gt;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-œâCó¦ø”mSUeØ£´ªUóýdT°n©Ü`8$UÓ(*¦P¯tÅ-•²pTI÷G…t¥Ž®(e4ƒTEá¾´}ì„D°ÏÒLº¥½Ž*ÙêÚ-må–¨¡}TÓ&gt;†ÒÕNQ
Û‘ZÛ9:jÚûH›Ú	2Û™#Q8…ì¤¼TP¶kxp¢&gt;£É‘&gt;ðùðÐ²ô¢T°DË¤¢£2‹UÍRÇUºYkéf=—Tø”Iµ„,&amp;ysÆ‚±Ü)R®$Å&amp;DdKf**™VÕ’™
šRfªUË´ê6™É.sR¬MŽ„béX›ªÉXkÕ¬XkÕu¬MWe¬MñÊX›âÕ±6U×±6Å¬b­UõiK¤û+S¤;h[¤ÆH·kk¤¹is¤hy6{¤ˆ9Z´=ä*á6ŠåÊö +°÷Ñ*ØHùi%lÔ›6²”¹UFhdÖ˜ôíMb’µ¤döAº²˜½²–bÌÂêžPJŸ®§:d¦'Ü¶I£&amp;³C$‰ðlH2ÝKwÉü– Ïµz—Ìãšü®5¦N’€?#½7ÝC6–‘Ëè$–@f|&amp; ¨þ6whÑ3G¢£Æ ñ oÌX)²X</a:t>
            </a:r>
            <a:br>
              <a:rPr lang="en-US"/>
            </a:br>
            <a:r>
              <a:rPr lang="en-US"/>
              <a:t>Â]z¤o ÈV'Ùš$Û†</a:t>
            </a:r>
            <a:br>
              <a:rPr lang="en-US"/>
            </a:br>
            <a:r>
              <a:rPr lang="en-US"/>
              <a:t>r³n¶.Ì7GÅÆðÐHo
&amp;›ÕP|Ýp˜w¬‹‡3¤¼Dt4÷hI²âIq¡ ÕŽ˜•ä{´Õ²ÙÆ™¥+VÏŒµ#¡!5‚ÊÉõáä†prb@æÓ!=Å</a:t>
            </a:r>
            <a:br>
              <a:rPr lang="en-US"/>
            </a:br>
            <a:r>
              <a:rPr lang="en-US"/>
              <a:t>pŠØ˜Sã÷È)FÔG“ì@îoR4Áäârr	˜\ROn&amp;Ö</a:t>
            </a:r>
            <a:br>
              <a:rPr lang="en-US"/>
            </a:br>
            <a:r>
              <a:rPr lang="en-US"/>
              <a:t>NçAÿ*8o²O6õ*ŸL¹¼T²¥©Y—~]tÙ¢ËV]¶é²]—st9W—KtÙ©Ë.]öèRåq-ÍMºÔr›µÜf-·YËmÖr›µÜf-·YËmÖr›µÜf-Wç‰-ÍÝºÔò›µ|¿–ï×òýZ¾_Ë÷kù~-ß¯åûµ|¿–ï×òýZ¾_Ë÷kù~-ß¯åûµü€–ÐòZ~@Ëhù-? å´ü€–ÐòZ~@Ëhù-? å´ü-¿EËoÑò[´ü-¿EËoÑò[´ü-¿EËoÑò[´ü-¿EËoÑò[´üV-·UËmÕr[µÜV-·UËmÕr[µÜV-·UËmÕr[µÜV-¯UË›«ç;·Ù£Ÿ(ÆpgØß@$Å•jöNlk‡£±Q±YþŒÊŸIüiDG‡œøÃz²hîYÒ¤K¿.[tÙ¦Ë9º\¢Ë.]ö¨²SówjþNÍß©ù;5§æïÔüš¿Kówiþ.Íß¥ù»4—æïÒü]š¿[ówkþnÍß­ù»5·æïÖüÝš¿Gó÷hþÍß£ù{4æïÑü=š¿Wó÷j¾^Í×kÙ­Y—]¶ê²]—suÙ©Ën]öj;iþNÍß©ù;5§æïÔüš¿Sówiþ.Íß¥ù»4—æïÒü]š¿KówkþnÍß­ù»5·æïÖüÝš¿[ó÷hþÍß£ù{4æïÑü=š¿Gó÷jþ^Í×«ùzçfI÷OŸ*ºž:NrU}8Ý7£}ö&gt;©Ä)/½qÒÙ‰©ÑŠlÄ	CÚ{§ÆÍQÇdv}¡Ht¿TG‘&amp;ðÚOÊæÎÜIÂÓ/wÒ¤Vx†‰Ùú¦”@ZÑ™&amp;8¹aÂèSßj¢“¹&amp;È)8}ÂRÕ3Lzò1ßÜ)_m7Z™é@rÌ·UT4T~æoR§±¿Y¾P¶eÈg‚ÙƒˆgÈa%êÑß³d…G‡G\²ÛH01œÑ—„»AQ‡º4gªr_âƒ{2ÃCIÈÏ¡¿koò!Ä¼ûB±D¸?é</a:t>
            </a:r>
            <a:br>
              <a:rPr lang="en-US"/>
            </a:br>
            <a:r>
              <a:rPr lang="en-US"/>
              <a:t>Æú"™ÉÑ¸x÷G¡Ôd7uÇís+¦&gt;Ä½p59¤„â#ŠüØ”(u)ñPË„(‚kƒº¥A	«36œ"q”Ç"!&gt;60xð(&gt;:'àN1Mâë—9</a:t>
            </a:r>
            <a:br>
              <a:rPr lang="en-US"/>
            </a:br>
            <a:r>
              <a:rPr lang="en-US"/>
              <a:t>„š]²ãÕ%íƒ9eÀ‚*</a:t>
            </a:r>
            <a:br>
              <a:rPr lang="en-US"/>
            </a:br>
            <a:r>
              <a:rPr lang="en-US"/>
              <a:t>4‰p¨Ù-yÂ£qÐÆÄç‹p|Ä£¦¦fïÁkxê]/Öé
\«SW¸T§žä•:U“ê^§S•±H2žê·K[-´7ŒXµìÔ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mâÃEÌ&gt;´+%Ò¡tî3£(«Ï„UƒÂ)_	í‡ö†"®`4	—‡Aop`éa"ª‘&gt;Ø{|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ðËwŒ¨;%6 äÞ‚</a:t>
            </a:r>
            <a:br>
              <a:rPr lang="en-US"/>
            </a:br>
            <a:r>
              <a:rPr lang="en-US"/>
              <a:t>E&lt;</a:t>
            </a:r>
            <a:br>
              <a:rPr lang="en-US"/>
            </a:br>
            <a:r>
              <a:rPr lang="en-US"/>
              <a:t>Æã|]__ß×çØ GÜ€A®º/ÜBçpíq¢C‡ûawíèë` þŽzvØôwÊËY26êQ³ÞŠì</a:t>
            </a:r>
            <a:br>
              <a:rPr lang="en-US"/>
            </a:br>
            <a:r>
              <a:rPr lang="en-US"/>
              <a:t>:a?àg½G§žs—ÇÒ3éÑe¯žQ/äX­©»Té
FBc2R9á†*×ìÎˆ^Ðªˆêñ\a¯½jûTu4KïÅ¶j(hUãÑäiUììI=œÃe03ýfžªí‡ó›½©šl÷A€t@¶Û	É±l{õt|€Qã'‚áHz|¬ÉÞJ/ðlË°*É±L</a:t>
            </a:r>
            <a:br>
              <a:rPr lang="en-US"/>
            </a:br>
            <a:r>
              <a:rPr lang="en-US"/>
              <a:t>Ø</a:t>
            </a:r>
            <a:br>
              <a:rPr lang="en-US"/>
            </a:br>
            <a:r>
              <a:rPr lang="en-US"/>
              <a:t>Çó¦÷÷õã!Õ£ôðX³=æG¢Ñ±t#Öl8UÌ7ÁØ`õÁà‚ðÐÁ!oÚb¨BV?*‚°ÂåÎQÆ§ƒýÕ‰öïÙïµHªjÃýÝ“ö¡rœ,Ù!Í Ä)Ü—Z­Dtl8LP9 x‡ƒ±±htTÃÈLU±OvZ[Ío£è|š#õÝ#ËFÀAÔœ d©%˜°öÉ1ì•î‘š”Çê!—3Ý=ÓB'öÂQ,ERcX„”Xe)àÑî››ª§ËgÑ,¯öØ™2¬ŠåXVÇT/©Éäq³'ö¥ÝŸFC)4nC÷+µÕù‹Jølu)\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ß›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©.9(²“9n–sb‘ÞM˜½ ƒ;UKŽyS¸ý;T‘Í£·ô?kGöÙ:FÇÔ9åNÕ¬ŸÔGtB†GouAZ†A6É€\&amp;7‚¿:ŽcF¼øþ”®:C#c‰ƒpŽÁ™~à)ŽõJ…¨G—ñ‘ œ| </a:t>
            </a:r>
            <a:br>
              <a:rPr lang="en-US"/>
            </a:br>
            <a:r>
              <a:rPr lang="en-US"/>
              <a:t>B4´J$Cþ”-&lt;„_¼a3G’ý	—&lt;|ñ$v@Ò…efDëTŠèÑéËrq*qö'ûàà‰&amp;2ðØ‡ŽÊœêðx,&lt;‹xú£`DMð€ƒVÅ½/Iáý‘ýž¸É×?‰à‚’BÈù}¡þ`2–†£i#à/ÓHóš5Bfá
ÁJ§š3 ¸Eñ]5Üïˆ‡!]	Æ2 ãÔ¨3¼à äÑûøÊÜéxbX/.ºÅ!Èˆ;?&gt;"“(t[538¬@YÙ¨jè9©¾’’®FF¢q‹UâšUýr	šÔ	®$IYð3¼O	‹Â\ä,-‚:a‚RZû‡# {Â¥û#96éQÈ¾aÏæÈŸÑ˜­%C&amp;{
•?eÝ¿²VdâsC6¤R›xê7?ânÔ
Ü-	vsÅA5¥ùâm¡ƒz,·öViëÃˆjIÍ­?äU6´ªÙø„ûíþ2x£²Ô.b(–ªc#Œ`Õst»äÄ.#Éþa·nC.±?ÍIIOß1ª~</a:t>
            </a:r>
            <a:br>
              <a:rPr lang="en-US"/>
            </a:br>
            <a:r>
              <a:rPr lang="en-US"/>
              <a:t>=Dsdj’¯Ù—nPn</a:t>
            </a:r>
            <a:br>
              <a:rPr lang="en-US"/>
            </a:br>
            <a:r>
              <a:rPr lang="en-US"/>
              <a:t>ï‹Œ&amp;²ÒMªžæ•õœ	Ü’”‰íÑ˜%L—Ñ’½š]½in¤:Ç 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„âps€³bÜk”f™š¬jV£¥YºQÖÝ0¶ì“×Í2$…ðZ‘ÓkUðGHNÎÞœm««ØàpÁ×ÜV%ÍmoÎ¶ÕU¯j°¶™Ï¢[çH2’Á'‘±ÈA‹!£™¬¹áXG•ÛÁ«pØ"àñà–jüø^åLÖðºîµ‡Çø^‡2¾7ß- «†@ïV¨ ^kE&lt;ª:Þ¹tb½Âp›iëtÐcIÉÛ¸ÍJg)O¡JžÆµ&lt;—ªâµCŒg*­NÕäi’	&amp;ÀÉCžeÂdñH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÷ËÝwª®D7+ø˜#á8&gt;xP@Œî9pªaÜrÉjè@"†[a‚4V“SºtôXrÀá³’×àèžŒaÐG¡™Ö»†J¬šLÁ¬Ê vU—•</a:t>
            </a:r>
            <a:br>
              <a:rPr lang="en-US"/>
            </a:br>
            <a:r>
              <a:rPr lang="en-US"/>
              <a:t>Xk)ä+Áß¿ƒNÀys&gt;D®Xø€S®&amp;œ{‚¸1
!‡+LfúŒ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ÆúUÍé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Æ¦ÏÍL[…jvq!A¡áàÄM&lt;ï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’&gt;åÚa±Ì&gt;È‚Â!¯¬CæWsMWUÚ#ëV~äMÕÔ/Á9g;žL¸ÂƒV,ðŒWŽ,–Sî”ê’eWê¬Ïõ²OCp,E2ì‚ÃZ’H¶bôÄ¦,«¢Û}©’µã­ •
	èpöMœ#	öqv|¯&gt;</a:t>
            </a:r>
            <a:br>
              <a:rPr lang="en-US"/>
            </a:br>
            <a:r>
              <a:rPr lang="en-US"/>
              <a:t>-®œø^å6i’u’¤âtú$I‘lÊèÜ!g‚:©€o÷`Ÿ­.W.oR)&gt;r/ð0‰„Çâá¸o$&lt;0j_`ðKmÂªgcv&lt;‚¿KŸäîþP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endobj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Hþ*šÆÕo°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ÂåT]…%¦ˆñH2&amp;ŸZ%&amp;cåCiKS“ý:Ä»¶Li'N°tb	;;0Kì BÇ(^Î† Qõ\2EÆV§œÜ	œø\9öuà¬‘7ëÒ¯Ë€.[¼£¡!›&gt;"~p´8ÓR¹¯fRˆ</a:t>
            </a:r>
            <a:br>
              <a:rPr lang="en-US"/>
            </a:br>
            <a:r>
              <a:rPr lang="en-US"/>
              <a:t>ˆ#Ã“#èd‰puZIÉ„˜—zJõÅ¢°V5K½&amp;¥ê™`¶Dªæ‘„Á½`çBò‚QáF2º§O5ÉKBô€c4´âÜØÛÜ„¤õ[›š‘Ðl#tÙ¢ËV]¶é²]—st9W—KtÙ	6ÙìÖe.{±C ÝA}¿†Ò¯Ë  5h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Zƒ€Ö  5h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RƒVÛr‹ÅÞšš`j›·iã´iã´éÅi×íízqÚõâ´ëÅi×‹Ó®§]/N»^œv½8ízqÚõâ´ëÅi×‹Ó®å·kùí LF/ïÀ(&amp;ƒ^d5g`Ôö$É10*ËìÑô_</a:t>
            </a:r>
            <a:br>
              <a:rPr lang="en-US"/>
            </a:br>
            <a:r>
              <a:rPr lang="en-US"/>
              <a:t>”\ÝyÒˆZLVÍ´ófFí|±„æOÄ‡ƒ»ñ§c`,3áÜO÷Í„1Ò5× &gt;@Tå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d&amp;£á`¢Ø5&lt;ˆd›úcÑx\Ö|PÃ³ò¼!Iðâpéj¶Õ;ÝA¾Yiá´ªª§EÂ…?TÞ©ˆ(i™"sU£•¦E‡bÁ‘Ì	5æCÉ1§•Oø¤4«dN dOÈ; ¹Ù;Òœ?¡»Õ+çtª’K¸u‰Ç˜¢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Œº­žáÑ}¹X\';CŠ</a:t>
            </a:r>
            <a:br>
              <a:rPr lang="en-US"/>
            </a:br>
            <a:r>
              <a:rPr lang="en-US"/>
              <a:t>Ì¨ÞSMYhîTÇäØÄú÷cá=A_ÀC©7Ð±Ú™1dÿ¡AÈÔ&lt;h&gt;«ÂãÉQs0&gt;2ð‡€dn dôG’}åXÂ¡]Ë=’Œã5¯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^W1ˆN#ê(»[¼zŠÿð&lt;RPO!ù$NÎ#ËI+)'„L­„Õdi&amp;e$WS
É&lt;ÒH¦Û(EP« S î–òÉ&gt;m œÓÊ=m &lt;Ò0q £¤˜¤¤þñ•÷\.ê&gt;B2 B°…Njo(ä@j`0dÏv'(N£˜ ´	„–àÿ( +%m¤ŽTÂÄ²t']&amp;R8YK–?©ƒH¶£Äò¨ŒÒìÿendstream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endobj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455 0 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&lt;&lt;/Filter/FlateDecode/Length 308&gt;&gt;stream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440 0 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xÚU’Ënƒ0E÷|Å,[u1)BJB#±èCM€˜!E*Æ2d‘¿/ö%‰ºÀèÏ‘/á¾*+ÝM~ÚAy¢¶Óåq¸XÅtâs§)’ÔtjZÈ¯ª¯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áÜ}¼Ž÷•nÚlÂ¯ùã8Ù+=Ä‹x¦ðÃ6l;}v…c~¹g=‘(
j¸y«Í{Ý3…®çQû¾&amp;é9Z¦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¦Vlk}fÚ!âÂ½Ò}AÄºù¿!ÈÑvjÕOmƒÇv)
GQé)Þz’™§$ö</a:t>
            </a:r>
            <a:br>
              <a:rPr lang="en-US"/>
            </a:br>
            <a:r>
              <a:rPr lang="en-US"/>
              <a:t>P	J1F‚V ´­&lt;¥¹§UÚƒò"˜íìfI7z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-ô&amp;)Î•°ƒrrðÅ$ag¡¸CÃ²5Š¯ÐB{¶ƒOzsõZrÑ‚ˆ»?ë=u±vNÊgïqYtšï¿‡Œ»u÷‹ ¢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endstream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endobj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456 0 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&lt;&lt;/Filter/FlateDecode/Length 32&gt;&gt;stream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xÚ›ºµÞØ¿ÿÿ€`ü)t€AÌpendstream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endobj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/>
              <a:t>&lt;&lt;/Annots 466 0 R/BleedBox[0 0 481.88977 680.315]/Contents[443 0 R 444 0 R 445 0 R 446 0 R 447 0 R 448 0 R 449 0 R 450 0 R]/Crop</a:t>
            </a:r>
            <a:r>
              <a:rPr lang="en-US"/>
              <a:t>Box[0 0 481.88977 680.315]/MediaBox[0 0 481.88977 680.315]/Parent 436 0 R/Resources&lt;&lt;/Font&lt;&lt;/F0 470 0 R/F1 473 0 R&gt;&gt;/ProcSet[/PD</a:t>
            </a:r>
            <a:r>
              <a:rPr lang="pt-BR"/>
              <a:t>F/Text/ImageC]/XObject&lt;&lt;/I1 462 0 R/I2 463 0 R&gt;&gt;&gt;&gt;/Rotate 0/Trans&lt;&lt;&gt;&gt;/Type/Page&gt;&gt;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457 0 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&lt;&lt;/Filter/FlateDecode/Length 26084/Length1 43260&gt;&gt;stream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xÚ”|	`ÅÕÿ»’vWÒ®îÓ–dYò!Û²$[²dÙÚø¾r;‡”8˜$@N’’PHÈeh¥„«å
Ø@k0¤Ð„Ò¾6¸@¹
!ômi €</a:t>
            </a:r>
            <a:br>
              <a:rPr lang="en-US"/>
            </a:br>
            <a:r>
              <a:rPr lang="en-US"/>
              <a:t>miÊeù?³²“@i¿þ%íìîÌ^šwýÞ›7</a:t>
            </a:r>
            <a:br>
              <a:rPr lang="en-US"/>
            </a:br>
            <a:r>
              <a:rPr lang="en-US"/>
              <a:t> Yú/Øz©÷¥÷÷
Éõ¾ýË2/’#@~ªÁvd„bÔH…Y1o
|ïÄ3ì‘éÍÔò~Ö€O |2µ½™,ç~V‚_€ùÀ1Y:ùàä[`,#ÛpòîÉ·Ð˜ü+|1 óGæ iòIX£\o²X C®ü{²¬ƒø,ë”E²Ô‘õ?€
Ì‡õäE_Unüò]F¾Ï#äIçƒ‡”ïÙÏ:òŸ6ƒo‘«/màYgA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í²ÉOÉ••ê—“ïô§—P÷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</a:t>
            </a:r>
            <a:br>
              <a:rPr lang="en-US"/>
            </a:br>
            <a:r>
              <a:rPr lang="en-US"/>
              <a:t>kÁ“¿Çíàðòœ×“«þ„|O¸êMp/ø+x‰ÔÜM®ñ*8ÝäÌPKîÔHîy¨FU(…ƒ¯Lîe“¯ÓûÁëÁ1T€Ô`ùž¯Þmé‡Ÿä$R^NÒsÈÙóà.Ø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n¢Ï‡~MžþCX
JÉm`¹Ïr²\ƒÃü	(FpF!‹Ào˜</a:t>
            </a:r>
            <a:br>
              <a:rPr lang="en-US"/>
            </a:br>
            <a:r>
              <a:rPr lang="en-US"/>
              <a:t>˜ÙL»Ñ'øj†aŒÐœ„oì“o£óQÇà20HžþÕ‰ÀÐ
ï†-é—÷Ñåšø7¦‰YÈœÏleîdO«°J§ò©Rª¸ÊL5c›¼fò°a¤%Ï½ŽÜù&amp;°ìGw³×C;ú6è!=ó</a:t>
            </a:r>
            <a:br>
              <a:rPr lang="en-US"/>
            </a:br>
            <a:r>
              <a:rPr lang="en-US"/>
              <a:t>ì§&amp;É­Ì=VVÐ`TGíÍ‹gâ€ô7ß(0Îty[G™hÛarK—ÏçôÎ[lˆ‘Mz lx¶5Beµµ¦F@£#f‘gj¥ËÚQùš~²áo!ÏDZLg[ŽL&gt;uí¹M€œ6½eÊoy×ŒÊ+FÁ5Þ‡+ž¼öˆÎïiWúW®8oñ(^Ažáa€­«{GÝÝs–*re²ô¯öÒžkQ
ÚÞÖÕÞA²Oí'¥¿…ößçêW®^ÕO{öû[H×¼x¯ï)×¨‘¬[G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¡ÑvrXûö7]x°Õ¾ÆKw÷zGïœ»øÜV-IwÚÉ£¶úÉÝÈÅZ×6Muož¤+i¯ðŽî&lt;mžz+®%=®ô·oPm;í#=Lúxú¬©[Ù¿–&gt;éÚôßµ®õ^³Jù‡×*ÿˆPÜÛº¶….ôDÂ?`9{ÉâÖÕþVÒ×äoHþ/ÙÀ/žëó:BôÄÁÁVú|+V’‡Î?/i8ûð”«\!Hž§yTîUV WézrGyEKßTÕÔKèi´¥¿¥¯Ï§ÐvÏ[ÜLÿE‹+ÿ/ÏÔôOÕŠÖéFú´þNr…Qï^Ê¹~rh-VÕÁ</a:t>
            </a:r>
            <a:br>
              <a:rPr lang="en-US"/>
            </a:br>
            <a:r>
              <a:rPr lang="en-US"/>
              <a:t>ê”¾òõArÖœ3gµùÛúÛüÞ¶ÁþÁG&amp;wžï÷JþÁ‡»»7´ö{¡€¤þñk\£m×öJý«aŠòOÛ&lt;ÚåmÞÕ+ò"”ñûÈM}ÓÍsþ]ó ôé3-K—·&gt;)/*rTZÈ=,&amp;|ÂmJA8{&gt;¹–‹ò8î</a:t>
            </a:r>
            <a:br>
              <a:rPr lang="en-US"/>
            </a:br>
            <a:r>
              <a:rPr lang="en-US"/>
              <a:t>´®™?õü„¦hN…îT-¹ˆÏG¹ÿš#28ŸìŒîœ»8¿ïç»r8Dº¿Ÿ¶&lt;5ÝbY@[vN·œ9½ßOHÑ=ÿ?±ä¹ì8hð½É°ò¾)In^Œ]¨/¿…\˜’m¾¿{î’ÅuSDÌïy[Ï5_3ŠšóÇLÕö~É1ugÚ¦¶ˆjizØ÷Í}X†ûæ/Y|T"€e_ïâGDÍýM}“¶ÅG½.[¼o1:ºV:œ¨ÒÖ`CÑyKKBq¾®®iÔ9âñ&gt;C[›wÃL(Í„3«ú¼*hÓ©T“Øû––ÅÌ!Þª W+ÖÊQQõXgï"êTnåñ®ùÇÇuŽ§j‡#{ÞòìCY”5“áìÆcÙì±ã/„ Ó.ýöØòeÙeù]»t‚ìsþöØ±è²¬t"{ŒneÉ)cô¼1§Ç²Éfš,±Ø‰´lJ'~;%¶0›…Ùì¦ì¦PšÕ*QI¼¶Æ_¤öÇÄTÚ¬ÐŒ,þT[“ˆ'¬6«Éì÷ÕÖÄ|QS°$X³BÐ_d1Ûè™Az=ÉdV©ƒt/f-Q©Uêx‚}¥ª®?Z]ÝveÙVûÖU»¶4Ærèîþ»çÉä3osÉÄ±’”.é^&gt;·×ºÁ“Û³µìÊ¶êêh"kÜ²kÕÖWBNgÈ|¾ù‡ÖÞ¹Ë¯ñ`çœ†N«µ¦iøç›/h®ƒÝÜ¢ûï‡÷š[kÉ§õ³?UVVNüC\»îàIx×pSÕÚÙ0gn]ó›'ÆšŸ¨©y¢¹mÅŠ×­o?I 'ˆL&gt;¢Ò°O€j	P‡¼ò×ÒQøç(tDŸ¢Ž(ÔDßŽ¢Q¸5¶'v*†…üs–Fà›å°·¾UþÏr´¯ì¾²gÊ~QöQûh	|«î·À·Lp¾­ƒ:ètšÔj­^/E"µQm4«5%S4jŠFL»eæ@ ŒVk¿*7‡BåuGà•rZoŒÄjo$¯„$)Òšl™CÆþ!ÙÍBìÁ…ÆDy	È‰‰pbvbG‚1à©«£(ùüñ—ë X9\WW] *P¾ÓîŒsè›øfàîÀ+?X&amp;`\øVàž•£™åÐQëË`QÙÊ*k*CÜÖ2øqÔÆT‹Ñp	L4ZTªÞ€Š’E— ÂÔaº“Ž0ám£-™%Ü¾qãÆ,)²—“…|³„Ç“¤‚J)B°»Îæ²,È¤Ç2é™§mQç¸-j°%‰(GI÷göê«Bš+¤cdmW6Ôš´&amp;-)%4ÄìaC,©ÞHoKo¦Ü#Pî½1 &amp;|¯.©M$ˆ¼””ÐµŠÈÕf³L7Åã&amp;OÄ ‘›˜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blE1Vi¸ßU¹ã%Üs¯›ukE4ììáù£µewóÂ…á[ [Pÿ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dô8|ÜÄž/Ì»jGµáU*&gt;#°¸ØÒù*BÛ¯ñÕÃË¤š›Á«Úà•èë=·|êkç´üÒN|ˆñ]Ÿ&amp;ºrÙäkì^öVâK¾.Så¶ºãî67³Ç5äBüÈÛðÏx³þR9~ÌÂ…,c!_ÜÆ=Ë¡-ä |~Ñ^ÍÀ˜¥Ù‚,F›è…œ·ð›Øt’iu:A4BÉ(óº£ízq^¡&amp;N0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É@’$dÃ’¾H¿©}ê‹ÏPšª0çÌñ±¬42c¡eY¢¤–eÉæ2ªý¨’ŠTJúƒSôWÊ€Zåóâ`­”ˆû¢6›J­öÕDhOžíòÂ¶ð×sÏç&gt;ÊÝöäÀ…ÄÍòä#Ì×‰~˜OlÊ(ÊÚ˜7TWÍ‚§fÁ^*¨wˆžÆpãÆ;ÙF¹À×ÑØ²!±3@BJx˜KTU·UßÐÒâdÀ|i&gt;Òãù7ðCX5Âýe78-CvyÛ&gt;âÄ</a:t>
            </a:r>
            <a:br>
              <a:rPr lang="en-US"/>
            </a:br>
            <a:r>
              <a:rPr lang="en-US"/>
              <a:t>•íîøŽÞ;zÑ“½°·¨ÿh½K_Ù¾Cô03”N×ÕH)øTêåqõŠ‡|OÀ4wHÁ“Ä£&lt;	ƒE`=Ò/Ô_t¦Ÿ§ºùDöÄ8±O§¥ñÒDZ:õžbcBS¢23OEÇœÒ¸41–9Ÿ ‡š“ñ1iì‘7i,”ÍDª	%@ª,ê@žåÉ7a¨¡ý_BvIïlj•ˆŠP±PY,ÖXþ°˜
!VB-µÁl‹yiSÅ ùº•Ÿ({¬›g»TÂ:¶@àùU¯&gt;DA§Âj&gt;ÅCQøßÎE}ÂìÈUçi%–oä‰H4óÞ¹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endobj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­v,nXž³ó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9	Îúæ*BnmXkÚôüô/FÅ·p*•f}m +ðûLzI½æñ—XõÆ-&lt;¿!»ê2ŽßR³lî¥«.·1j}ÕW…ÜOxYžü„)g¯3Áò­oe2®)¶£gŠ?*FakÆŠÐÇNjÒ±C2Ü z&lt;ž°ç€çë¡üá)+)é®©NÅâ#5F•pCwÛÐÌÎ‘n‘Ë+;"bùŽL{Ý]ßPa¡mÈ92Ç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%÷SnHñ²»zH¾“e#‚ðÁYBðÙ„à™Y™‹ÐìÙëg£ì9d?±‘^:žÝ¸I!ºt:MÈ&gt;™ÓQ…È§Ói/</a:t>
            </a:r>
            <a:br>
              <a:rPr lang="en-US"/>
            </a:br>
            <a:r>
              <a:rPr lang="en-US"/>
              <a:t>e'ÆŽ-»‰(¿M!x†~&gt;B&gt;ƒÅfý"ùòÒ¦V´Ÿ¢ÿÁi^ˆ×~ž˜rÃªíÞ6	Ê</a:t>
            </a:r>
            <a:br>
              <a:rPr lang="en-US"/>
            </a:br>
            <a:r>
              <a:rPr lang="en-US"/>
              <a:t>cƒ.NÄÓ´ã</a:t>
            </a:r>
            <a:br>
              <a:rPr lang="en-US"/>
            </a:br>
            <a:r>
              <a:rPr lang="en-US"/>
              <a:t>ë“­qBmõ&gt;^È­[x3Ïˆ¬nŠþýÇ÷#{ù¦`ãßkò¨ríÅ…zûÅÓ$[cô«Yü—ñÎ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Òkª škáUŒ¦ shõáótT­%t\n”—¶Ü`0Ä=NÍJ\&lt;T@Œ«o{Œõ3áÈPÝœ^\32/ŽAJ"âæºs†yG¹?zWy9|£Šjq³Ôw¶ëwÈ</a:t>
            </a:r>
            <a:br>
              <a:rPr lang="en-US"/>
            </a:br>
            <a:r>
              <a:rPr lang="en-US"/>
              <a:t>WÝ%.;°•àe.[‡ÊÊ?'~D®œÑSªmÜ”'Â©(5RÄ@û4½VD-R}ÆÌä;³–Òàl?®ís ­y)âæMÔ~y›aêJªµü??±Œ”®ŽåÞÿlN¾¿¹•/¿žý"~¹”Ë×¬}w(Õ¿âÕ_-á¹Õú3R‹5Õíù+ËþuJâšÏ­G†säkåòµ÷²ì½_V?ñþT-ÕÈs'AÏ\	ªˆó—vÇt'ùÛìÅ¢SžÕžíEóä»»Ù¥,b½Î‚Ž¸þ¨ë….ÔÔŸë†ÏznÖ¯fáÁYƒ$4€N©³º—ª’v»'õ£žzÐ'Iø|WCž‡óøWxTÃÃ{xX9§aÎÌ9#s~4ç…9*M½	ÚøDÏ{=èÛ=ß#{=¡žkz°®¬+Ù…t]]ÈŠ»ÚL=]=³ºv¥“æt:9§§çk¼ÚÌ÷tóê4œ‡­ö]Ë&amp;É˜JJ)œNRØl©ä‘É·åšLdO¯OµðÇyô8ëx¨á¡^—„&gt;¬žÓÃ'Ó]êJë|ƒkÈLÓ&gt;‚­Æöhé–[ph¤©§ívr¯ËJKV+Ù"W\•†»Óp$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/JÃTº+}ko'Å;iìHw¦Ñ/Òð¤:ÕåêÔ«™ÇÕÏ©Q©ÎQÃj¸Y}•=­†¬Ú¢FêQ5r¨æô¨qoº«­Úxg’ß!—9ïòµQ”í’ÌqÐõm Šb/tâÞ…½oïs¢¿,;Faª]RtËt›G7ù‚XâeÄ)äÒQ¢”3–Ñ£BùÏ^M•}fH.”…!ŠƒÉoã&amp;R€ü%7fC«PsïâÃ¼Wê¡&gt;©”KÁåypšÂµÁ,ùÿÔ3Ä$Äg*‰©P«­6“QÑ/ZþžLÝ6ÛœÜë+6ü7šå‡s¿Ñ¹I˜ÙµˆØáKëæþá¹ÐŠ7&gt;.±'­]
ç¯;ï/ÿ½&gt;ùèÁÞz®n¥’ÖÈâ'žJmÌ}–;i @qé¬É?«yZ·Ë^Æb¶ `–ÌÕfÙÌˆ&amp;)cšmb±ÉÓ„B¬HÃí¼'e’žÔM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¯7 [œÑ:CnÝ%šÌbk‡hšÑ0£©ákv³ÙÞPo73vxÂ~ÊŽ‚öƒöÇì§íŒÚmv˜°C;•ˆƒ…¾Ž;ì0k‡è&gt;;Ä*rjò•"¼BzR|IDÝâRñ"_.¾+¢¢×›ÌM.*"ÒÁÅÆžøA=89Ò^šŸ5£mfØgÞf¾ÅŒKMðT› Ô0ÃlbDïöÂ‰Ò»ÂDeªïlwÈÝKîçÃ	††ÿ†</a:t>
            </a:r>
            <a:br>
              <a:rPr lang="en-US"/>
            </a:br>
            <a:r>
              <a:rPr lang="en-US"/>
              <a:t>©Ê5™â_®ŒÕGë6ÅZ'MëÐ\Ówmî“)¶Û|ÁæK?Ïˆ«ïØ¾Ô× ÃÆ[Þ//ÝXrlõçš?gØÐ=¹Dðo¹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_ý,C¾‰®/ÓßŸcÊžÁÁ‰</a:t>
            </a:r>
            <a:br>
              <a:rPr lang="en-US"/>
            </a:br>
            <a:r>
              <a:rPr lang="en-US"/>
              <a:t>aN.]óå–!Û#ªbÙô ÷ºa­«Õ…†9N8N9˜Ëlðf3Üo†ÛÍÏ™QÒÔiB[%¨–lJèÛõ{õ˜Ñ™uèRÝ‡:t/÷(÷÷'ŽYÅÂmìÇ,ú~£$‚~=~ƒÞCL-DH­…?5ÀÕ:¸Šƒk,¤¾M¹ózÆä1ON,|¨ðÉÂ—
ª=`½B-^!Ajï9î…šãykºœºàãc™ñ¤:ˆzqÄ›Û¨(º)7nê%êÉ¯-ymV(!¿«,Ô‰óšâÐ êyýç¹ƒ¹rÛáúáaöÇOçžÿóï‰N‰nÚú.,8¿&amp;—@Ìxåyø5¸þþhïÏíEpAîûÈýìðQè¸qâGgðûƒDæÓP8
ê‰…*ðÄë©&lt;j¶xR·é÷ë‘pdò2§7tÔ {BG&amp;ß½…pú¯ëQ·~©ž`ÐoìÅˆÃÇ=âõÉÈP²f$ŽÅCÄñÕ²7WËäÒj³npÝE°¥LÁ%ÝÅq ›­qdÀCâú™Æ+¡r¯•¨»føoä¯˜’‹y0÷ÖÃéÎi)÷¯ÚþiáŽÈ</a:t>
            </a:r>
            <a:br>
              <a:rPr lang="en-US"/>
            </a:br>
            <a:r>
              <a:rPr lang="en-US"/>
              <a:t>·Sà÷?I4½°ê¬	çÿ¬¦íÐ8¯œézñ-½«Òª?ð5hÓÚs?ÏKÒMTÌš…Ï‹R{MSµ§k™}1x_5¼¥VÃÎp_í©€¶Š’
Ä”Á«Ë ­¬¤µ—-*»©ìõ2æÒ |4øtðOÁ™ÿb?ÒÑÐ]Ã'ðóø=üfGÏ¡wÐ'ˆ±•Âm¥p»bŽZž²¼aÁË-ë-;,ø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þy¹jNævrL5îÇ È³\µVŸ²PâDCÊáå´)=E„ˆ©</a:t>
            </a:r>
            <a:br>
              <a:rPr lang="en-US"/>
            </a:br>
            <a:r>
              <a:rPr lang="en-US"/>
              <a:t>+!‡¡{ØaûkÖk¿còªã×³¦ªëKà…µ×%Ñ</a:t>
            </a:r>
            <a:br>
              <a:rPr lang="en-US"/>
            </a:br>
            <a:r>
              <a:rPr lang="en-US"/>
              <a:t>°Ë¢W‡ˆÄÕ6(Nÿ«ÄKÇÉ¤"u™ñXìøÄïÆ¥7H1­tóŸåY%ü;ßš–Ê¼4šÕ*Ê„ögÔjQ ˜2A‰ÂÅ%Aƒ|^Ó%UÕ³tYîöÓïâß|ûŠîØ^óËòÜr'çW_+JŒ¹goîäÀ[áøã§Îÿ‚£?þùáÇžDâ¬DE×¯³,Z¼ˆ­M5Ë‚æÇ›a^Ÿ{ù¶Ü_ì¼T³·°{Û ;A›·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•°Ý^­6ÅtÃcÝÇ»QMwK7ê&amp;T8ìòvtPyoðú;Tí0Øook?ÝÎ,µ•z‹ù~3n3AÎä0ýÒ„?6Á}Äí¦v"Ã=³{ºgà3Ç	¥çÍ‚!5»§ŠÊô’$—9®o©ji‘ñüâª¡5$ø´Œø÷´Ÿ</a:t>
            </a:r>
            <a:r>
              <a:rPr lang="pl-PL"/>
              <a:t>êèø‡¸Ç8tÃÁk9È•’ZŽƒ\‡¶qPàzf3½:YÐwè
E</a:t>
            </a:r>
            <a:br>
              <a:rPr lang="pl-PL"/>
            </a:br>
            <a:r>
              <a:rPr lang="pl-PL"/>
              <a:t>´ì˜Ý»ºzA@
 .pgáŽ9]yW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E›Oö¾Ô‹ÄÞLïúÞ½Œ9&lt;kÔ|Î†o$L1¥–Ñìx–èƒb®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441 0 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˜ÉÌÌécSÊbŒâÓd2DQåLÅn+öšèpÊ+›(CÑ</a:t>
            </a:r>
            <a:br>
              <a:rPr lang="en-US"/>
            </a:br>
            <a:r>
              <a:rPr lang="en-US"/>
              <a:t>ÐÊ€º¨$ñ”IÄid4óù¯Œ¸2t`³Z$–²™²·ðjÏþ¢Øz¦è£õ– `Î¯‹-¼2½9ZÅÿ[yþ+Û{nê™{IÀ˜{1Zwë¾J[1ÚUÙëàí÷{
‹ Ç}íŠûëÝšóß›øÇÿ#±ÊS¾2Òœû`SïÂñW
Dj=.›&lt;Î\FtOüƒüíEI¨ª…ªbk1*†òÃ&gt;\hƒ™àBãVã#þH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?b`‚.šÛgÏ@E}EkŠð3E¿(BN/´Þj}ÀŠïGð4†Hn’7É»df—üÕÊð2ÊÐ&amp;Ã›d˜N¥ºÍ……ÄÑ‰©6¸wºrÝQ7æÌîbw›IÑâîuËÍº)F‹‚«Ü[Ü»ÝºŸv¿æþ‡[=ì~Ë:ÝÐ\k</a:t>
            </a:r>
            <a:br>
              <a:rPr lang="en-US"/>
            </a:br>
            <a:r>
              <a:rPr lang="en-US"/>
              <a:t>aªn/| ÚmÎŽBwÀ¢¡Ši@gíÐhT@+i½Ú~ííSZ¯µ\¯2•È¤©¤$°¡Šž
$TÄ®0îB‡/SñÎ5N‰+}œ~Hà6p0ÃÍæ–søIî$÷&gt;‡+‡ÊÅÒp)Ò•:è­üäØ;9žt`Ç•²úÁbê&lt;Oñ|žå•/sÙ²y»·ßÿÊsZ7O:¦8»bÍXOÉEµ[sÿèÝ1øMÈ¼sÚÎ
«=3çõí™Õ9?þ¬¥¿&gt;º*–€/Þ{åúx´ßºù8ÏÛêÎ“«ªÛ{v&amp;\Æ²ÆeO¿°}g·ý+Ã&lt;YqØWÔÞ¼vsœhbo
ÎZ@}›2¢+Ù½5Üyð“öã&lt;õaB%¡x¨šì…¼dËêrŒ¸Œl®ì/É‘z¬ÂrK{¦9—ÈzÛ]ÒŽ`tH®éh­òyîA‚RPî~dKq0#wØ=Ä-ÏÈOÊLvZýÌ&lt;õ!!—sœèŸ³'Bã s*:‘&gt;žÎœ&amp;+H]XÒûÓaFÒþÿ¤2hï*_ÒÝŠ®ñù¼	¶R</a:t>
            </a:r>
            <a:br>
              <a:rPr lang="en-US"/>
            </a:br>
            <a:r>
              <a:rPr lang="en-US"/>
              <a:t>!QikÌ÷íASÊàà.”TœJMCDÇÖÃÍðF¸p1{E×ìažÛi-%.Çß'žùRP÷O â¤êÚ:žÿnÇLžçq‚Ô‚ÔÛ@;è±JèÊ¤¤´_bž•~)¡?óð^ªøƒüòüi·WÃSàÇœáÅ"ü®—ˆp»5"\,Ñë‘·"¨ƒbð¦ªïhMþFˆCÞ­Ø=ÒÜ^ˆ;:Lííj“ïÎ²Î»LÀÅä2wÆÿ"ƒ»D5t`u—z"žÁEÈÛ³ŸsêœÔl”NM¼iÈãt›ŽAŽg(B§â2=è§!¨xö„&lt;
V§Ä2ü»€Ü·¨kß"¸¢s(w&amp;¦öbnÏ‚û–õ.ž×û2Tõ/q™núOSö®šü»úCöFÐƒ~-'~ªÃZh7ÀýØ!Ÿ†\¼¡­a±Š ZTõÞ@iG­]’Rµv‹+U[íö¤j)¤àøT£ðÈ†ÙK‹#“o&amp;Ç)kr¨™
OWé¡ÖË¨î[b²w”•EÄ¶“m“m¸­-ÓØ¸K§1ëÓ:Í^3\aþšù¯f¼¾ñ@#ú¬þ¹šÍöÆtã×ôf³^oŽÔÖ~Íá4;jëÎ›ÌÃfd7C³¦¤ªÃV</a:t>
            </a:r>
            <a:br>
              <a:rPr lang="en-US"/>
            </a:br>
            <a:r>
              <a:rPr lang="en-US"/>
              <a:t>É3}$ï"Û;ká¥µÔF­­…æÚúÚ]44a7×6:#sFm×ë°£¼bï\ÒÑý#t=ÓÀ²šuÅºþ–îÝ›ÄdxlÕ@µ¦D³Wó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ó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Ü¦÷¨iˆm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±5×Ã@}mýªú-õŒ½”û¸|£®ó=Œëôõø-=õpPëÓzÜh¾Çù}ç‡N|£8Çœ'œ§œLŸjœp9 à€K°Ì‘t ÎñgÇÇL#%‚r}ö5vd—x]‡Ó±3µEžFØØØcö^û”n0ï4£63Íð€bÑœ1#ž5›‹zfõl@E3ÿu”y¹×H†©u …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Z«àâåŠIÈG8²
\"õ@MCW+–IKÓÃÌa[Ì–ÜËV…ö^A,9kãF%þÁÒ@YïÕ(mT¸ÎÔÃ¨=œ5ÄÂŽ…¦?ù˜Ý÷Í^C'e°G”ß3tš½b¾FTj;§Nê#ê4´&lt;…™Âú
e^obÑœˆâ4H•(þ«üRóE´/©_ÌMysGJ$lêù°ÚçÕÚgøÒKêÔ·Äv\”4™sŸ–´U|óŸ&amp;Î04ðÂÃK/~Y *h7‰Áú+ƒ=[}¦ó õasØ°„¾ç~›gë8U¾¢¦S—¾:‘„</a:t>
            </a:r>
            <a:br>
              <a:rPr lang="en-US"/>
            </a:br>
            <a:r>
              <a:rPr lang="en-US"/>
              <a:t>¡þ@$1qãy£ë˜Ë»2†á2‘V™øHŒÍaøÁìÑÜ_axÉ£°pvMî‰Yèé–Jò¯ˆ^WÃ|eÎä#øçø¦ÙÄC|Fn2k
Jâc1ø‰bÙ8ÇˆD½G´¬Î[^×yµR|«eå ßb¹ß‚DpX—Ñ!1áI„XÏ©¼:-ö¸AÒKqj÷¼AÜj€	Ã^ÃMœ¤jºVt½ïštaÎå2ÙÔÕñˆ,ë"®H(‚‘WePDDSK¦QÓS&amp;Æ†M¦"mœ^8XèïŒÃø;Ú7«†é†¥N´A¶,’’I±®®Ü9\ ÐC·äöR*-(¨k`¨|Ínñ¤_¡W”Eô†E•G&amp;ð•ŽM…ÕØˆÕ¦êÝA9|w°¼\®¨Š—ËNO”ÃZ±ÎZ_~ Í.__¾£ü¥rF,ŸM6”3z\^_¾‰)qàsî„àSâ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Çˆ%‘&amp;ÒišD£‚Yiœ¶éà½’©4s|Ú¼Œ“c”ñ”oàl‚säXC2fPÎÊPñR|
ÂÄéÝ¦v7.Ïn
MÅ	yL¦`¯€âeˆ(ï–R'Âb¦øËJÐC –²r,Š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øçBï%</a:t>
            </a:r>
            <a:br>
              <a:rPr lang="en-US"/>
            </a:br>
            <a:r>
              <a:rPr lang="en-US"/>
              <a:t>fqÜmÄñYÿ•</a:t>
            </a:r>
            <a:br>
              <a:rPr lang="en-US"/>
            </a:br>
            <a:r>
              <a:rPr lang="en-US"/>
              <a:t>.‚-½±öY•A]LÍÞ;ß_÷tofù@Ÿ»þÞÍ_YeV	,+ìù–A{¶~{F{òŽ¸Ï›Ukõ[·Kê</a:t>
            </a:r>
            <a:br>
              <a:rPr lang="en-US"/>
            </a:br>
            <a:r>
              <a:rPr lang="en-US"/>
              <a:t>»o</a:t>
            </a:r>
            <a:br>
              <a:rPr lang="en-US"/>
            </a:br>
            <a:r>
              <a:rPr lang="en-US"/>
              <a:t>ö^¾i¾	Ÿ.ž¿`^óé—ðß`û
(	“g	!W©X+dÇØ,ûvü£8R•ZKƒ¥˜C’ÅÞñ„–J +Ãˆ&amp;†õÚœ)¿×åMù«-VRHÆT©LI„zÁœ`cÆ¼ˆ	ÄM¥ué–èNèŠ.‰nF1EüTÖüY/X	ï&lt;è~jžÚLÖÿ†Ê•¨ò¦ $Tº*C•X[Y®×xS‡$.j(¿x‹¢»eÑuÈ@l¤ƒ$Xƒu†UÈ›œ“ü ‰ÏEÒÌScÎ‰ô1Åkt„Ôm ;!u,”9=ž96NÒ+,çU7Ã[wg+M,dØj¡ƒçŸ&lt;fÕm[²åoÙŠÜäÞMM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1[÷Õ[å”yôêdU‹8£H§™ß-ÁÆ÷àþšÿ©-¯á‚9£Í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¾°vU÷SKOÞ0ê/æJ×¬ xaÉäqœÅÏ‚bðÓ£€™|[v:Ýq¦À\€Ä=ÄÍ°Ž¯äËc#éàÖ…ŽÂ¸Æ[à‰{‚áàì ~Ô</a:t>
            </a:r>
            <a:br>
              <a:rPr lang="en-US"/>
            </a:br>
            <a:r>
              <a:rPr lang="en-US"/>
              <a:t>û¼Ð¥	i¾«ÁŸj`‡&gt;¦Ûˆb È¼Ï Ž-–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&lt;&lt;/Filter/FlateDecode/First 142/Length 1410/N 17/Type/ObjStm&gt;&gt;stream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æxqÑAl¬³ºê$cD…»U@uHöaÙ"¥-HP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Oð¥àÙÁþã44Fé2¾œxõÔ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¢)5DœòR”aÚ˜—**ÈÚ×ù¿8íZêÊœM£¡Hœô0ÎVì»úä{Km×­X¹¯‡:¨Ü4¯ÒT\q|Á¢Ûû;¯¼ ‚“/^T(-3êæ´¶ð|ŸVnü™Í_)#²qÉäo™Q"5 êŽëä²ìpÇ·födP¯u¥aÆ
¥|’+–’.3jH¡¯/¬Gkëo­ÏG¹/!ŽŠP¥!‡5”¥õ.OªM. …ÎœÒP)YAdf›f¿iôñ¾8Òµ´U¶áx[jGÓ&amp;Ôô®þÍX^Í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,®ÔÍ‰i277amSmãÕÑ@ØÞ¥òªÝ-—Õªì¬\†äíœÓùAçYP˜ÿÍci¥Ã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ùÀ[Œò|^ÕQ¾ßHø~ÊË¡¯Ð`ªÿ„1­ÖâµSŒ?E…Ñ§ÀsžûÍ4$+M2×žãkR R0ÊŸ?»{'Ç7Ïwx;¾ûÊ\Ë…—%ª»V/Ñ©‹¤žê'V†ÓiôÖY|nKGSel°Ôº"¶°½!ÁcÌ«ÕêÈæÂÆ™¢Ñ</a:t>
            </a:r>
            <a:br>
              <a:rPr lang="en-US"/>
            </a:br>
            <a:r>
              <a:rPr lang="en-US"/>
              <a:t>?]_ÐµÐf®¨ƒê°S…§„‚YþznnîG¹·ÜF­âáñ'Ú¥oÌ^ñÒÊÚÊÒ*=±½Yb{Ûë% ”èÁw5H^êv~ ‹Þ@\´ylëm;lŒ5Qê8\ñË½×x‘×KTÓ6+ì³®±Òñ«´	b‰žÅ[ÜQ¾‰'Š“Ù;44HÔ@ÍE~¿Ã¸AõÚƒFk™çF‡$–zJQi©¥¬iv[D±ÀS€¸‚«e"ºBD‹lA^l)· ê¡þÐÎ"™Š£ŸI“"6MæíW~cbLI‚Ïn¤ÉOË³¡åŠ(eZ*9´”|*&gt;F`Ë)iJaID˜,
¥ˆ=:…«Ur{©jAßþ«íßüîï?Þ}äÞÃç¯Ì}zßÃ©oÍl€ÛPÄP¤/Æ7ô_ØTpA6÷.´]ø</a:t>
            </a:r>
            <a:br>
              <a:rPr lang="en-US"/>
            </a:br>
            <a:r>
              <a:rPr lang="en-US"/>
              <a:t>×Ž@}îC+Çé'.a:¨Fš3ù1Ö²¯/ôiÙØ`/ôÅE«ÇŠÂlC)qîÓ´“­‚&gt;nN§HÃb\ÇG+7Ë:þq(L E¹ÑÇ€•X/K{St†</a:t>
            </a:r>
            <a:br>
              <a:rPr lang="en-US"/>
            </a:br>
            <a:r>
              <a:rPr lang="en-US"/>
              <a:t>ŠF¼½¸Ì5ÅõÅ‡B¼ywHr˜3ÇéZ¶zãÕ¤½ú „B¡ÎŽþÎÓùÊ¡&lt;%Ej‹4(97 `¨Í%“zšy¹É‹Ö2ÈSÝu©^½´åb½?ÐS ×˜
/æù®µ_=¼Œøš63R[Y!l+å¹&gt;gk&lt;Ü¶FWybv9ûìE+Ñ¾Ê½×j„M&lt;„äR#«Æ|5-µ\É.ØúÄñ}•Ö@TÒ­u…Aas½+P
0˜5ñ&amp;‹_#4f¡¤lá¼Z]Ê"¹</a:t>
            </a:r>
            <a:br>
              <a:rPr lang="en-US"/>
            </a:br>
            <a:r>
              <a:rPr lang="en-US"/>
              <a:t>ã6;)Œ›+ÎÒQ¦+Y;O `\X2P²µä±’±v¶ÑkAÈÚvÛ^³ýÉÆpåføû+­€!Ú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o„Ä9…PÇÆ©±)Õâ7ÎºwHnM¢Úxk-uBAçÒ!=5ÍlÍr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 ÒRò•qõTµ)QëÑ†µX`´-¹"L`«Ñ#žÒâÈ{-r</a:t>
            </a:r>
            <a:br>
              <a:rPr lang="en-US"/>
            </a:br>
            <a:r>
              <a:rPr lang="en-US"/>
              <a:t>%:yVº–9Â+ j±Rë+É×ÑIñ–\æ¿Ù%ó†—Ëñ€ùqósfl¶</a:t>
            </a:r>
            <a:br>
              <a:rPr lang="en-US"/>
            </a:br>
            <a:r>
              <a:rPr lang="en-US"/>
              <a:t>úó†Æ×5âÆ·A™T†x±–•9znÄn1åI…SØ‡SoËÉå·êdŽ</a:t>
            </a:r>
            <a:r>
              <a:rPr lang="it-IT"/>
              <a:t>×íÈ¹¨8MÖx `õzµ°]î„o©¬Åf2‡+ß¯D×UÞY‰ú+aåuzÂÙ\z·Užm…À</a:t>
            </a:r>
            <a:br>
              <a:rPr lang="it-IT"/>
            </a:br>
            <a:r>
              <a:rPr lang="it-IT"/>
              <a:t/>
            </a:r>
            <a:br>
              <a:rPr lang="it-IT"/>
            </a:br>
            <a:r>
              <a:rPr lang="it-IT"/>
              <a:t>±È²×—e›3.ï2­ö¸®sÀZdm@³ç|.,2…XóÈV	5JT</a:t>
            </a:r>
            <a:br>
              <a:rPr lang="it-IT"/>
            </a:br>
            <a:r>
              <a:rPr lang="it-IT"/>
              <a:t>§Æh4+‘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²¢Üš&gt;*QG{†¨</a:t>
            </a:r>
            <a:br>
              <a:rPr lang="en-US"/>
            </a:br>
            <a:r>
              <a:rPr lang="en-US"/>
              <a:t>rB†¢]¢ÓÇ7ÆB‡ÆóçµPNÉobÊý¦MÂ2Å&amp;+Ç):¿?•àÁš/uÉ÷œµ¢U¨U ¶Z½1Mƒ|ò~¿È"Å¢&amp;ÅuSmb²¹£¹^úk	3±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–â˜½áþìØúŒ1rV¾¥{kõª¢x¦³ü|Ï­?$
s«î¹û±oÿÿxëöß½ï›µþ:÷ÙmW-®d
´öKRi¦ØP1ëÕC?]DD</a:t>
            </a:r>
            <a:br>
              <a:rPr lang="en-US"/>
            </a:br>
            <a:r>
              <a:rPr lang="en-US"/>
              <a:t>òÕÑ¿,*a‹15£ZG«&gt;ûU.7qø·"´`ÝªÍ_§Z«bòcæAmàÈ„4,M§,Ì‰æà‡a–(®gäNçK-¶x«Õ;ì`!.Á.KÅ°~0ôG&amp;wÊ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Z}\ŸnJIÀ&amp;Ù¼6ÌÙEÒî §òPaÖì–ÛîžÑ1c5
¶	„í€ë;îèx©ãd“=ÇŽsRâH§ÇˆGsì”bÈ£Ñü(ªs|:ÿfÚŠÓàÀ³­Ì™ êêKƒ–J„ì\n™vS¦¼æ¿®§mo]VS®Ff[¿À/?|FA©Qi?Ïÿï-˜mš}ÇlYÃ/äA­æOn;öáŒšy[¶«„ÓRÕ¤&gt;G3ÁÙ¯ì
Ø¨Ý¶4j]ïç~W÷-Wÿ¬›¯,¤Ž</a:t>
            </a:r>
            <a:br>
              <a:rPr lang="en-US"/>
            </a:br>
            <a:r>
              <a:rPr lang="en-US"/>
              <a:t>`¦&amp;AÙ#@tæaÃˆhñ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hÞ´Wmo9þ+þF*~¿œP¤´¥\O”V¤€N+Xš%¬H²U²åè¿¿g¼}¥WNð!²×3žŸgÆqž„Î{¡#† LÀ…ö¼š„ƒA'ŒZD‚&lt;¡U€~°B“Ò˜8ìp¬J0ä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?”ð8åé{“uËK—ÊMK–|rï9½{ã›Y„ù:ÁÐ¤{ìŠÜÿvæIð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òÿR„³_$œÝŸ—C‹Ø</a:t>
            </a:r>
            <a:br>
              <a:rPr lang="en-US"/>
            </a:br>
            <a:r>
              <a:rPr lang="en-US"/>
              <a:t>Y´FØ&amp;ìð€</a:t>
            </a:r>
            <a:br>
              <a:rPr lang="en-US"/>
            </a:br>
            <a:r>
              <a:rPr lang="en-US"/>
              <a:t>ÞÚ_nƒšV¢«ˆmv,¶xZ&amp;[pPÕªô´1ÕB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öd£¸¾Û
¿Ñoky·VHÔ.‡ÎÌ!KKsKkó¾hØ†[[fµìåTf®e§9`Z[T\8Ú¬îL'kG"6ˆètêíÃ–“¥xX.y°Dé}:]\E½6j‰¢G£OG…5GÑ±(,W¥Tè6|Yÿ ‚QU“
á­ª=*$ª Ä„«ZU]ÍÑ\•JQcPRWÖö@~-”µìÒêâ©TUWÀv¨P÷–qåU»</a:t>
            </a:r>
            <a:br>
              <a:rPr lang="en-US"/>
            </a:br>
            <a:r>
              <a:rPr lang="en-US"/>
              <a:t>e:Mê°ÞW¦K‰œ'½VŽ»z
»</a:t>
            </a:r>
            <a:br>
              <a:rPr lang="en-US"/>
            </a:br>
            <a:r>
              <a:rPr lang="en-US"/>
              <a:t>W)1Å“™†Çboæ%4¯V•lu[’@l)÷mòƒ94D:#¸§‰ÔÚb†Å</a:t>
            </a:r>
            <a:r>
              <a:rPr lang="pt-BR"/>
              <a:t>%yŽæ#é»ç-¾Âµ½ïœ¤9WÄ4O%:«™éå²›6e§sã‚%¦ÿFÊ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y2T£¸^ÄùqMæE¾¹¿oQÝë=ÿQÚ/˜±euaAmsœç;+ÂÆToá‚Ï—Yl&lt;æf`ü
kîÿJîsGçÖ~uÇF ~šgOnu÷|ò3/ä¹•è€W@Ì“#kŠà€ÍÊ°^_J„¶Dÿ9¡=uLúpœ‘P: ö…¼®í£)T‡6þ›.È÷þ¿þ_.÷Ã¼øQí2ù±ê}ü*Ø‡Ž’dAkìPh'&amp;æô‰EË‹Ö(^DàXG‘ì,ê(**kl¤×óØqocu#jl,[ß=Sn[xÈ;Š3ÉÕfþÉè¤ÇÔArÞ½B"·^Œ¤Á¸»L.“ýÄû*ƒ&gt;\vé–²Ývq</a:t>
            </a:r>
            <a:br>
              <a:rPr lang="en-US"/>
            </a:br>
            <a:r>
              <a:rPr lang="en-US"/>
              <a:t>\¾eÇ–‡¶¼¿…ñnyy</a:t>
            </a:r>
            <a:br>
              <a:rPr lang="en-US"/>
            </a:br>
            <a:r>
              <a:rPr lang="en-US"/>
              <a:t>Êžã)âF¶O‡ì§”Ì¢©(|8æ”&amp;ŽÑrI­ƒcF•¨ãù÷Ÿµ¼ZŠïÿÔŠ‰4oÞYòX¤í»}øÅ½&lt;+¨T¦7-½!šîè‘;q»lÖ©X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Ÿ&amp;õB½VÅ2NÓy°yCuÐaK»‹R¿”Ö,"$L®:ÇÆ&lt;SxÖÆÜqµ{Ù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¶kwÖ:ƒÕÒ.%öxG~Ÿ~røò|­Ô	¢‰	«—÷8:Z¨ÎÁ-§,§-ø›ˆšàE&amp;¸Æ±ÎÔ`Bª</a:t>
            </a:r>
            <a:br>
              <a:rPr lang="en-US"/>
            </a:b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ð;¸Ôp¹á¾ÍÔ°Q¤Ñ7ñ*€5HíV 9pv&lt;Kÿ¼GDƒbùJÀÑDP%r¢ÄÀh¶ðò|þÍBR²Š”šMËiz‘’²6(£Ù¡40Fƒ)Þ©è¯AÊSß_.½ñÔ_ßÙ|3Ì¬ŽæÞ½dÃOO^4??ÈÝ~Eä?‚‹6Õývíß&gt;~=wK.vËœÜ¦ žxƒ¹šHNÁ9¦¡ÁÆšNˆêõEõ˜cD{8”o•Q©¦Nƒ”p½©‚zhÀj»ÃI‘Úsr«`NÅ½+)#)\ÞT«]²vÌKC´U5¦:¡ÂjÕ…*$˜†Ö»</a:t>
            </a:r>
            <a:br>
              <a:rPr lang="en-US"/>
            </a:br>
            <a:r>
              <a:rPr lang="en-US"/>
              <a:t>µ[ŠZpKk“¶ýfþÍªáÈƒ±85D“µ#¾¡igjº)“„&amp;WSˆ†#[ãñs¶uw0ì:lT‚YzH×»©CÓ3§çƒžÏÅäiøCÅ‘¡Úš¨ê¼üecŠ:Ñ°¤ŒYFÓÖØ2MÔ/]´HPY¤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¿÷{W^Éó«D1qUX,Òö({®y 2ðÑ’²Üäæ†¦Ëç.½äPÂZ.ß0/é×v—xsû«D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ËhøF^CÕ*Öq¼iv:{jågÎkhWÝüÀÿ,z÷W=¥«rRÿýôE8àbB÷ÃøY)ðÙQ`¢qBz“]2Æ…W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º¨&amp;m6¤3AñF&gt;Êã0S]M­£#ý’QYË[©««)½#</a:t>
            </a:r>
            <a:br>
              <a:rPr lang="en-US"/>
            </a:br>
            <a:r>
              <a:rPr lang="en-US"/>
              <a:t>"["»#Œ¦JQ®.]uAue5®ŽÄ¶éöënGò@%o2X[=</a:t>
            </a:r>
            <a:br>
              <a:rPr lang="en-US"/>
            </a:br>
            <a:r>
              <a:rPr lang="en-US"/>
              <a:t>&lt;È»¹À+1Is²8‰µÉêZ¯—õX&lt;Hòx‚êjÝn8¬½Ú"‹Bå`:¸Yê-È›ž“þ ýy*SéÍ±‰ôX~àešÒöÌññX–Ž¾dÏZ!2ÌëÙeùâ7'Ì[.?ù³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&amp;^ƒe`ÓiÖ‰ÂxË+0kŒ¶­õE-¬ƒå/ä^³î×ÂY…°ÞŽFÇ„Y†hÌâ­ñÞS9‘¯º“n4’;ÝjÚ¬*VVYníýaBO&amp;)ïœŽÏ”~¢Ô“§òmsÚWäŸ{ˆŒ0É?OŽ(á¸ê¹kV¹a-ËÉùÇþâ¬‘¯ÛåyÂ³ñrÙõ£±&gt;m–½H¤äøëìC;í?</a:t>
            </a:r>
            <a:br>
              <a:rPr lang="en-US"/>
            </a:br>
            <a:r>
              <a:rPr lang="en-US"/>
              <a:t>ï½Ü=Ø›4½pd9\¹[ŸýÙ´³Ïƒ&amp;Uvm§äþ¼žá„r¿[ö;;Ý·j[#kÛÖ u6:‘"B`á~;oIrÅ"¯¼©&lt;~uònrøluÞ·³fõ¦9o^Ÿìv‹ín&gt;•}=oOÇËÙ¼JÖß†5&amp;'}³xÕr$¶Çq­Ú³¾[•³íÔë†—qÁG½XÃÖÁòS‡mG|ír¶u0Å!Ûþ‚Ó=k×ýêbk&lt;í&gt;6¸°ó³³y³à(\ÛÞ}BÁŸô*ýðÃ­¹‰Y~¨leHe“*U¶±ò:e§p½Z6ÙÅ*QÈ¤ª€tRp™låÉDÐ¡L±ÒÊúìcE †J¯Sv¸t</a:t>
            </a:r>
            <a:br>
              <a:rPr lang="en-US"/>
            </a:br>
            <a:r>
              <a:rPr lang="en-US"/>
              <a:t>¸.Þ¥T Ã#YÔf‡ !Rº$„¿SÉ]	íX¡P¦î0"ÜeÄÑÎßãã¿ž×óºo—úMÇGøq%GµÛœ?ôðKØ@JÝgƒÛ”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æö€mÑBë…5Û×ïÉ5ýnáj†È
z&gt;¿97rËŠ5ÄÂE'?Æ."§1ð‹£ € º
bâôR8__ûP-òÔÂLíìÚõµXr›l#KÉpùƒUf6ƒÅCõ¼®Cu{´BÂ€aúf-äÕJ¦Ù€¥ûsÈæNð2xƒTh´˜ecR~| ªÌ ¥/_ .Á3A„ÿËäåÃ›.5ÄåáùÝ‘B5
^Æó7\ÿev®qqY{9{¤¢N×’t¼Ó¹+`e¸oßŽuô—R\±tò8nÇ¯€ZtBn\7GàÓÑ×¢è±¿ÅŽÁDì§1ôžý3;ÍÇHXn² €‚€Ídw°¡¨@»0euÆû…ÂË‚D60‰°øm¶ÚPØ–±!ÑFÄ-
ÍŒÍbÙ×6b±IžÖ:]*JÇ†è€Ðâx¢º®µÑUQ¦ 
+¢PˆÖG»£·E™Ç£ðhôÙè/£øþ(TE¬T(Dê#Ý‘Û"ßü0¢"V,â‰ÌŽ,¬°^6	I7bkèFd±™\Ñ¨ÒË*ÎU%súøŽªUwTá*ÙSÔQuÊ%¹à®\¨dX.‹&lt;E³	hgD\LôkÉ	t¨ßkÂV¥"DÎZn‚/™NšÞ7aÓ¸Ü &lt; p	¢Í]q×„]îøªX[ÓZ³ªfKÍ£5ìWb°=º(ŠÔQÈ=k+·W"zÙd²w,,ÜZˆTÖ‚¡‚±†/ $¯öø;:p›öÙa»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öW‘Úõè×?§g.‚—C¤Ðááß!šJV£±€µb•—Gä§ÔåmùôA%lTRBç›çs:ãSB6ý"“sÞ%p&amp;Ÿ·ÿýØ5wbùz-Ã.\¼vNÑª{ë¬Y÷Äk9A%$†Ï\6kå‚àºûâ½0u×Óiñ¼Ø•‚°Á|ÉÂŽ¥…:‹¿²e÷õ‹Ï‹K•ó|GåœžÆùn­ÕjV²Ñþˆne‹A¼®Œ..ôÇ]´w&lt;nO|‹</a:t>
            </a:r>
            <a:br>
              <a:rPr lang="en-US"/>
            </a:br>
            <a:r>
              <a:rPr lang="en-US"/>
              <a:t>b"1N'zãœÌIqƒ¾ìfÙ):åÃ â(ã2¤!~GV½	
	L+Ë#DÇÑ&amp;A'Ò ¸ƒrÝ/-‰Ä=Eå»eÓÝ.»WW­CºÞ©{YÇX°.ª[…vÄîˆ=Ãg’9ÓÇf¾IGû§ƒäÄWtH/(/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 íçÌ‰C€ÖÙ33OÅœ¯</a:t>
            </a:r>
            <a:br>
              <a:rPr lang="en-US"/>
            </a:br>
            <a:r>
              <a:rPr lang="en-US"/>
              <a:t>MÍ:XNvi&lt;A:6‘¨õ“.Î+9Òûq¥S«ó£&gt;~ji(v@·ª‹ëË#ÑkˆÿÂCìª-4Æ`¥MÓ]àÔ²œï’Ù‚ž™ajÊRWiŠêª¤¹þªDßûŸ Î)jínÓ¾ËíróWÏQ</a:t>
            </a:r>
            <a:br>
              <a:rPr lang="en-US"/>
            </a:br>
            <a:r>
              <a:rPr lang="en-US"/>
              <a:t>[øÜÈ¡‚ò+À DûÃ¹·*9œ9Ù#Û‰U	z©ç„å*Q¶»âúRâ5Ö±\&gt;¿OH…È©vŠ’·‡dâ3…¸Ò–a¨Á–Ò›toÖ:‡ë
Lµy$±ÝÓþd;æÚÛMmm®C&amp;¯·	p§’Ýr}ë¡ÆF¹.o”«ªI(7v6®F¦Azp}ç/užì&lt;ÇÕ
å½oe štóÓÇ6Ø=1&amp;šFÞJr'yÏ|'n8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ŽMS%/S®—ÊŸ…ÎT¿?µLQä?„V¡y˜?XâÛåÕhjvÍèÚûm†£&lt;¬#(­;3«¾#‘#u‚ð?O[tZ•Þ&gt;G˜x‚åYV3¯«d‡ã†AÃºØÎ1ïY£4ôõŸì¦£Q9¢=|¬èlÃÁïäÆ^uë5Ëã#Ÿ!ä˜|ŸY†GA®‘·í.º·èÑ"\ÃÂ
t¦ób~5NqpHó˜yh;&lt;PñRÅÉ
\Qœ¸:N§—ñCì‡öü¾À&gt;gV©8¿×ðîÕñfŽ (²~7 b9Þ]±qXvTF°e$luö†L\G5¢Í¡¬å£9ÎyÍŽø»äÈ‡í:¸MßRýS…Rª.êRmW!žƒª[UŸ¨X]€Ø¥¨WÇc¿ßL§£"ót¦¼õD‘Gi†}´&amp;º™cæ</a:t>
            </a:r>
            <a:br>
              <a:rPr lang="en-US"/>
            </a:br>
            <a:r>
              <a:rPr lang="en-US"/>
              <a:t>‘Tã­AËkÖ× s¸B¥ ÀÃ–ÌÏÛÜ¤ÌòÍNM-ŽÉVŒÙ’”þå…8Šß•¥¯Â¡)¤Ø45Øïòó‡ó/ä™Î.¤™…ÁôÅ|B¢&lt;MVå™š³õÌ2¾Á¤/M&lt;É÷&lt;T×´¦Ë´á¼‡n]$]—Ï0Ë©åe³aæšsy¼F`MÇ•¹Vû“·ß</a:t>
            </a:r>
            <a:br>
              <a:rPr lang="en-US"/>
            </a:br>
            <a:r>
              <a:rPr lang="en-US"/>
              <a:t>Õ?êÕk ¢9</a:t>
            </a:r>
            <a:br>
              <a:rPr lang="en-US"/>
            </a:br>
            <a:r>
              <a:rPr lang="en-US"/>
              <a:t>õÒ›Ý¹'F*^÷n©EGjh5E0ÞÉ÷UÎÏ Ëd»_[8ôPÇTPÃÂÙ&lt;)½—èT¬Û\týÆa·'UA©6)©
‰ÔVxIU´¢ë*`Lß¬Ÿ¯ÇõúÛô¨&gt;·‡Ãh¿Öº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8¨‡[µð-ÅR±·øâŠY®¸¸\Lz’ˆO&amp;#ïE÷©5fµZ£×‹‘êÈ^­Þ¬Dµz½^W®ØgÐ›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!ƒ¾¢¼¢²|¯Íl¶‘ES±•«õQÎ °1,»‡eª{FÒ&gt;q¾b¤1jÑàyjÈ¨ÍjdÑ©a”‰jÔ˜xÛäùã‡µ?Ñ¢ãZ¨ÒB§v­v»¿†_	ÃkÃp zk5j¯†×VCg510ÕžjÂ‹áG«µ8¢·Q•WerÄËPc N8ðGmOÛÐq´™Ë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LEa$’ÑWTèõ… P*ü RV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PVÍx2“lÁÊ¬™™µ¨P.¼ygTÏ@ëgì˜ñ¥Ìªø0a×§v{êmNùYòSä•©êðÌDxêÀžËÎ™|ö­þœ9Ç4×öìÆ™Iò„±§z6K„#</a:t>
            </a:r>
            <a:br>
              <a:rPr lang="en-US"/>
            </a:br>
            <a:r>
              <a:rPr lang="en-US"/>
              <a:t>²›¦½ab©¦˜½¢W{v²&lt;$GæÑó&gt;-ŒÚèyÄõføK3ì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Á`u¼šR•°Áj=Ê§Üªý#Lå#XBSnÏ•^ÐdÛ˜’h{¶Iu@¨÷Ú&lt;âKEÑuÏ%w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438 0 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!ÄLU@q.ÀH1kUEÔd‹&gt;¨YCe°D+ 4a‰yÚa®Ñƒ`CæJ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^\t79éŸŽ÷Îå…Yß?²DfÕðÛ&gt;p@×ù‰¢å‚¶{÷ùó¼–G:_ïÊ‹s÷TÄ—C-Üœ;™;Ý«i)I!í¥…f</a:t>
            </a:r>
            <a:br>
              <a:rPr lang="en-US"/>
            </a:br>
            <a:r>
              <a:rPr lang="en-US"/>
              <a:t>Š ¤9½ÍÌÅ5Ý&lt;q,Ž8´ÛS2T1™Ã¿Æ/ø˜ü(‘JP±ÆhïyXÊXí„±ö$ *aM ñÑøkñ?ÅÿgÖŽÕ"U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¼4vu9Ja²´³ôþRüÃ JâuÀ¥öŸÙÑå¸FK£RG9x</a:t>
            </a:r>
            <a:br>
              <a:rPr lang="en-US"/>
            </a:br>
            <a:r>
              <a:rPr lang="en-US"/>
              <a:t>ùñÐn-ur&lt;çˆª‚É’`ÒZÊ“Á½NÎìtrB©µt_\0Çã‚×GJ­É )À9õÞ´iXËB,`}d¸ªª|¤BôË¢JD…KIÉˆ×&amp;[“H•´&amp;ƒÉÇ’cIör'L:;GÏ:?v²ûˆÚ&amp;9¦¡èÃ8TÅaœª‡6^ßñË8&lt;a=eEŸYá;4oY%RoJãLµ±ÈŒ’ÑkÄÕbƒ§!Ü€yÜiX‹ŒFÂæ™êŒœùœ¿žÎJÊ4ùå·M¤T2Ê•ñ&amp;êæã6™SQi&lt;S†›§aýÔô&amp;ÊÔ{õS,L7DòDGÓ)yT‡¦^Fa¯bÛÏµ*Q}3±ÙÓ¯dRòf­„ùÎêkêŒæ­9þ5[¹Ën¬°†fî¸Äo¶j…DiKçeW%­ö ›óéîþ¯Ìüv×yµ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å¥%Z¾6õ.ZxÝ@.Ékx„ìÅûî{!!%@ç¼¾ÛÝïñÛ.®÷y’¹wú÷ÏÆX›äsíêÉG@p™câu&amp;KpYH‚üTö‰V(Í6/7ï003 Têa«)å„¸…JöõW’;é¦¬w‘ÂŒ'“P</a:t>
            </a:r>
            <a:r>
              <a:rPr lang="en-US"/>
              <a:t>?(‚EE¥“QV„BåÄ·¶TZ*+÷±3Á¡ÒPEé^›•æ»</a:t>
            </a:r>
            <a:br>
              <a:rPr lang="en-US"/>
            </a:br>
            <a:r>
              <a:rPr lang="en-US"/>
              <a:t>xõNë¨k	­-V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ª,µiœš¶6a#6½£ué–}±.©MyD–ZÕèZ¾!P¯e¡Š…¬d¶uÜÌÞÇ¢X¨ÖØ4¯k0ÿU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´kh4ñ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#X¡Ž³:¬Hm~šoƒ¬Íb[eÛb»×ö¨MeÄ4Ÿ™U)Ù[O)ÓÀSw¤Jápêd
¥Rn¶²®ÔfµhXw(Tç2dð*#tz=Õ¸z7pKnä&gt;ê&lt;u:ÔÑ¶ºtÝZä®wèö¦Ñòôúô¿hcé8qŸœŽ”„Q&gt;´ç3»¦“Vò
˜n…¦Æ\ÇÎ*b%ÏKÙÏƒ‹é—íéÓTglA§=(€ÓÀÒW“(ŽÕ ÊÛ)ó\š€Ÿ×ŸŠwfJkküÓµ3Y®É®K]µð®î…s·tµŒÎš¾5‹ËrO¸Ã­¼ ?zßžßÄK¾o.þÚ¥</a:t>
            </a:r>
            <a:r>
              <a:rPr lang="pl-PL"/>
              <a:t>ÎZ ä^|</a:t>
            </a:r>
            <a:br>
              <a:rPr lang="pl-PL"/>
            </a:br>
            <a:r>
              <a:rPr lang="pl-PL"/>
              <a:t>¯á‚Ö+r|-·éè¬NûN¶ë…~ÜÕé‡|ZQ˜|™ÑYµ4wå«Ä«-Î×}¦ÍgâµMþ±@%x˜æ·¾qX'¥¬G&amp;'</a:t>
            </a:r>
            <a:br>
              <a:rPr lang="pl-PL"/>
            </a:br>
            <a:r>
              <a:rPr lang="pl-PL"/>
              <a:t>Zº~ã0ÏÓõ3rÇ¥v88‘“M¤Ã…^u…æ»2MIµÈNw¼€P)¾¾`GÁK'</a:t>
            </a:r>
            <a:r>
              <a:rPr lang="en-US"/>
              <a:t/>
            </a:r>
            <a:br>
              <a:rPr lang="en-US"/>
            </a:br>
            <a:r>
              <a:rPr lang="en-US"/>
              <a:t>˜‚Œú!õ“j¬–|•Ò5rpÎÿkïLà«ªî}¿ÖžÎ&lt;&amp;gÌ°Oæ‘œÃ	œp$;‘!6@"c„$"BHÐ @A¡Zµâ@8AÛ^ôóQD«•Þª·zÛŠ­lk­õ’¼ßÚ{"×VßçÞû&gt;ï½Éç»ÿkÚ{¯ý_óÞk­“»'·7WÈÍ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—¨“íN=ê&lt;ÚôB“þÕ{tðì‹juòZ›6ïTm²£o|¢Ïå‰Él.G 5Fdêµ!À,šsÁk]ÛØp„6».7¯,;Ç§.Ñ¿ØòXn{åÅw,ÖÒÈ¿Ëš$pStã|«äÀ¸šN÷žçíæäì{m¼C¦KÌ’`0ÓÂtÒWËŸ¨ú*#†øxãäõŽŠÅÏõ¯êo”}"j¦ÅØÀüQq:)!Ç•õ†4j*4ÑgÑñ™</a:t>
            </a:r>
            <a:br>
              <a:rPr lang="en-US"/>
            </a:br>
            <a:r>
              <a:rPr lang="en-US"/>
              <a:t>3Wfò&lt;±*VÎê°ÒÉ²8Ê&amp;ÙÄY„’‚
oxRô{].¥¨$æR2²b®]JŠ!/äp•ç±%Y63ÍÌN9+–g&amp;&amp;Ïã~Å¯ sîW®˜ßäD·~£âÃ2çäe!k9SØÔuá&amp;…lí´&gt;9E]Zªž´9`L:_¨T7MQ'.¾omf³Ûç6åH&gt;Cö95k{­ªo’Î­\Pÿ},“ÇÊø£V“µÿÔ¾g¾¶½zr|Aæ¿¯©±¤Zâæœëß{yi«Cn©°b5·Ò¸'«‡¿×¹Øn1[gÿôÚ	Õ§›Š–`¼3ùúÅ-»«Ê–·7ï,o³q"'@¿¥oð‰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d$uÆøoŠÝãú³rb#üÐFÕcû0ª•J¼%ÜË%o—p]E´«pg!wYá¬Â…ü±ô_§s+ƒ79ÉîµsY[¸ZVãÙÝ5&amp;.Àq\œãÆr¸»9þ%úo”ã¢îhf”7EýO8‰†“*“’ø¤¤bÓq+µòpÍ9!Ÿ‘9¶O'ï.6ÔÒÅ…×r^¿?5ûq%¯ã
óã†hêiµƒjC“»I!eH#CÌÐ5tö†ìšÐ·šØ—§£leûÙv”Ê×šÔ/×íG;úmyI›úvhp¹¯º?M&amp;Ú&amp;eç^	©$ËT‹úŠö‚µ&amp;8òõßº»Ó.E­W¼Ó¶±vÂê2ÅêuN™ucÇŒ[†û&lt;{©9Ëa¸ñÅG¯˜û»å³Ðãoö¿]öÔj»C&lt;»u]÷¸j·mÂåÝ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SÏ“al«ž?¥þ†gWLœÊ¾XþÆ—¡^)¥%äq–ÄnŽnr×zÐPÑ@Jò’9¾[]î–&amp;•°šÆá//a3áËMöòÑI4žD?M¢Iv_‰?µôL®Ûa§&amp;Þn÷óEƒµŽß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SË£Nœ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&lt;AXEæÜ Ãß°¾|[k³vÌ§2´Ó 7ÈáÒ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á,u~</a:t>
            </a:r>
            <a:br>
              <a:rPr lang="en-US"/>
            </a:br>
            <a:r>
              <a:rPr lang="en-US"/>
              <a:t>U‘:ŸË'ú¢%IÃBê’í¤QScÔÜMŠA±¹jO”–ØÕí,¨³ìöP’Û’Cœ‰­åÜ#Ü]C—9_d“w¨ßùâ‹“&gt;*|•Ä¦ôÄÕ’¤–%½Ó§~e›²ÖG6 •©öfõåeÑ­XÙ·¨,K­$7ÒOr©ó‡%6›8kðõJŸÁ³Ü™hýÄlYRïHæ…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Çb‹íû¶~ív‡ÂMVtIœY×zÝÃ²Íý3{”âè•‚]“1£äôÎXÏñS»i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½üú¨ëùþ‰-ó£VúKD“°òÍÕSú?F9</a:t>
            </a:r>
            <a:br>
              <a:rPr lang="en-US"/>
            </a:br>
            <a:r>
              <a:rPr lang="en-US"/>
              <a:t>£œíëH„æ(îHX	·„ù×Ýïº9‡›Å{EŠYYq›0ý‡ÈÉÈÞ¡¦iaª®u¨‘$®ƒ_ÏsÓø&lt;·š»…»—ãÍÑ&lt;ZF'PþcJSí”xQ„¼É»J”b–òÅ#cÅlñga’'V\R¢¸“b%%‚\”÷dÁN9#íIY"fêàÍ6!P\t›âK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ªsFìH»`X7*¹Ù™™ÌÉ…Ú Ó…bE137~£˜i©v4¨-ñÒ-“NEIåkìµ`%Û/JŸ¨E\¥úìWµRÜA¢M›éªàÕ–Ú){ezyÓf†è"¶ç$säÙÄ~Ï£µ¤K*—"ö¿½_IÛÒÝÞ‘gsØþôð’Ùt ®'^Ÿe¼ëºgÞ¢üzÇáø»v—ôñÆ1SnÚ9ÍûüšMw?d¶XœWŠm’±ÿð¸WYY«Cª=‡ÚQ&amp;ÃèÈÃ(zŸô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+e•â'}9yú</a:t>
            </a:r>
            <a:br>
              <a:rPr lang="en-US"/>
            </a:br>
            <a:r>
              <a:rPr lang="en-US"/>
              <a:t>»+v´à­ŽÏ¥ŽÅ™TÒ‘ÁqÁÖ ?î‹ •Òð0i¾4N²ymœÏ$DÎÌyNæ¼Ìs9’Ì.èÆØ¼Ê&gt;4WêZ¡åpÈV6Œ;T@{ämòÓ2ÿp:ÍKg;J\aé°p÷Xè,ö‹þÍ@gJô-‘&gt;‹Ï3mO§Ü†t:ÜReáüÙ÷¥¦Ú‡ÃîtÛ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Å;„€?£Ñ1X&amp;‘ža–ž%ßLÏfm¹û€ðÛ£.ÄÕ§¢”¯‘`Íú
Ú.ÌíEZªiKˆÚÕæØVÌ¬üjŸêÙö0j-©OæW7WëL~ÄÐu+üs¯¶lyµcesëC?~½NÎÝ·bDžâ½)E™~Ã´ÙŸ—œ³*Ï=5&lt;!AöŸØ|éÝ÷P5&gt;uèêeU™R[éä?¸Î’Ò²¨ÿíS'_™þ›Ù#Pòæ|ÍŸ§,ò¥ÙJ"œÏBÿÍB}Ü•Ü*Ž÷Pú"†æ~‡¯ÎÇùg$~®d¦?’ì,aì.ö2è¸Rd²•Ï°/Dš›ÌÊsæãfî-3]eþØü¥ý›ts‰™7a4ŒÌÆÊ±/3›‰÷q%-åÉ</a:t>
            </a:r>
            <a:br>
              <a:rPr lang="en-US"/>
            </a:br>
            <a:r>
              <a:rPr lang="en-US"/>
              <a:t>S¨ÌÇŸþä®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µÎa±‘•fºodZ³álßLŸË“ŒzN’l§?¤×Z„Ïûgõ?ÓÿÖ/-¢èå&gt;nŒvóÔ(E¶p–e</a:t>
            </a:r>
            <a:br>
              <a:rPr lang="en-US"/>
            </a:br>
            <a:r>
              <a:rPr lang="en-US"/>
              <a:t>WÞj±ˆ&amp;ŒØ&amp;¼É?+6’4´QÜ5OË¡Œl¶¥ÖqåR”žö
Z4‚~=‚.AÅµ¿1Œš‡QçájöÒw¼÷r÷¸Q?ê¼áø‹ƒãÑ¹Ûï€'MÙg ¾Üö}é„òc9#æ
eçÆŽUP±œ~ZþU97u]YDÍYÁ¬Â,Þ ûä2™Ÿ6#{+J©Ô!iå_ƒ´5Ðx:ðb@ð¨XXà	Ð:ÎG½¾G|}¼ä£1ßÃÐp¸øc.z«ƒZ-”wXÂ–JK³¥Û"±ÐÇ,ŸZ¸—-t™©ÛÄ}júÊÄ%sTàpœƒ</a:t>
            </a:r>
            <a:br>
              <a:rPr lang="en-US"/>
            </a:br>
            <a:r>
              <a:rPr lang="en-US"/>
              <a:t>Ò˜d‘}Åå*·Ñë‚cƒ‚/?þ%(™[ƒ4'8=ÈÅ‚¬Å;SC©Ü&gt;ù´ÌÅJé’Ò®Rnš–ÙéÆrziñÅÜœ¼!È¾äâN°/@–,5”Rkéíùø/Ì/Ì/ØÎvµ¢†_Á3¼Í\,@÷© ¦€+ˆgœR{°XÈˆï;’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h“ü59r8egØÉœ#ÿlNÿsŸúWrßQB£|Éi…\‚ªƒœ</a:t>
            </a:r>
            <a:br>
              <a:rPr lang="en-US"/>
            </a:br>
            <a:r>
              <a:rPr lang="en-US"/>
              <a:t>«Š7ŠšN9O½žV‘úÉÑå‹³	ì</a:t>
            </a:r>
            <a:br>
              <a:rPr lang="en-US"/>
            </a:br>
            <a:r>
              <a:rPr lang="en-US"/>
              <a:t>¢úÖ®­ºJKIi©ÉÀ–»JÕ}¦šÚÕïíÚ¾”ZþÑ¶voÓçïêSÚõeÆZï¬]ë±Ú¦][¨ß¦Ö:íì5JÑ¹=Z´É</a:t>
            </a:r>
            <a:br>
              <a:rPr lang="en-US"/>
            </a:br>
            <a:r>
              <a:rPr lang="en-US"/>
              <a:t>ç~ˆ7LkI¹#kòW¬¥?îl|¼2¸wâÚíÍrEÛ/&gt;½:&lt;cÊ†¾¶Š™uôÓù«F˜4qLFÈêõM&gt;{xËe‘&lt;ËÒ5WlØÈZ-Ë~µe)¡ÙÊknYEÌíGñpû³òb¢­Êøaì-µ#†ê?m[wSÊ=)ÜÇ)_¦p…îr7Ê…H}RÀÉš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?Ö4æûó¹g2è•Ô&gt;3û26¤Ó§Óèá Ýä»Ï÷¬ßë¥ù^ú¬‡ÎrÐ—ìl­é+Â;·„§;y:ƒ£39ºÙK×xi-OGñÔYtŸ’L×%Óäd)kGªÁ`Œf)`P_ÿ™ò6ù!“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óêÉöw]°Áx”¥ù</a:t>
            </a:r>
            <a:br>
              <a:rPr lang="en-US"/>
            </a:br>
            <a:r>
              <a:rPr lang="en-US"/>
              <a:t>DoHüÚ²˜6µ-Ñç¶i;Žžßyl°=QçjkYC‚tÕ÷“Âÿ`*v~ý#¿¿yÁÃ{^çO/ÞÕÎWüÛ\Õ{¦5¾6ïjmÕÿõÕMÞxlÎÊ|7ŸÖÿåSÏ É³¬(™ÜõÙFÎ?ñAš}[õW]-‡×]:íÉâûµ‘÷è.šN,d¬â!½’—ßGL4~ÆD&amp;¶ÓoR?¹FGÖÈ-6›–™™}ç±YëlT],Ä6ÙB^=…‚‚
:Ê¦*jŸ×(QæÌQ”¦94}öØê9MUÕMlüKúwÓwh
1“:Å‡{XÊÉ8hoxó³t8éªƒŸšh˜£Ü³4J$ZªX	yŽpïâ"uVÚnk:{ŠØ}™F]î$õkš†[BK/¯ÏÎûIíæþCT &gt;¯33³©ï¢J–SÕgæÆ3ûÈ,%Ó@JMR/qX{Ý^¿Ïó½Tð×¾¡tãÕÚB}5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2¬³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UEÒ7ÔR5{vUÕœ9Uºzø‡ç*Us›ª«çœ½öœ¢8ò¾£¢ûˆ‘¸ÈÅÃ:VÝüf^`ËÙº­›­‚_B¯êo}ÂHº4ëÒyò‰2¯ƒIÞš”¹€Q°¢Ã›bt	Ä@‰“úØÎ¯¯ôAÿ›òg‡Áa7IPµðªòEZšÐ—¹˜LîI
Y¨…y˜*bwÚëí|½½Å¾ÜÎ³¡ÒA··&amp;l§ö0Û’ê”úNA›sÍ*W7{Ù«OU`{2jLÅ¨:¡Æ$oLt2m17³Q5ÁÍÎÜŽQzÌL_éËv:ùÆg¸Ù°Ý øœyÎ›ÛÂLå­LuVŽµš&gt;Þƒº(;˜m&amp;* 'Yx‰©F ¥Ï°uy¨ÉTÅ%›l5u¤™t“ÍD I:t&gt;cCz8\¬ÿýœbMöÆêm4l°q¶!+MÕéÆGW‹œúVUþv´ºïe›¾ÊCÿÖƒÆ˜25ÚKcjìŸ?h»û5Ò4¦ÆóFVbÙ$2’¸ìÏÍŽÑ_S´ßK|2z?ûÍHò|õ'oõï:»Ó²Å¸aMÐ=Uà¨ýö£eOÿ®þ]–-ºûù_cŒHÆ^ø“q2\¼Œ(âKd®ôQ„·ÁJ¢H{I'Pø4r9û-E)_óC,&amp;Ã½ÌÞWÃÍÂï²ZœA
p½ˆ"\	ìy Œ`÷ù&gt;à&lt;#ƒÅçBXüQãùèÏp!Êçªe Xu7FñÐç|öo!E×Å…ÌýªxÎYLwCaz¼¦W†Á­É!zþNX:EO¡ŒDXFÕø/$—â¾—</a:t>
            </a:r>
            <a:br>
              <a:rPr lang="en-US"/>
            </a:br>
            <a:r>
              <a:rPr lang="en-US"/>
              <a:t>„ÔC†øÛI#äRØ› “z¡L†½˜ÛKÊ3“å†42œ¹</a:t>
            </a:r>
            <a:br>
              <a:rPr lang="en-US"/>
            </a:br>
            <a:r>
              <a:rPr lang="en-US"/>
              <a:t>d*d\ðQœ?þ%°áÜ‰Ás{&gt;ïÀœ©¹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|=èÇžYå¡óçð+t¹L•TÕÅ¤ùÄ{N?ÿœBôÔ¨êo(Ðå…0ÝòKI	“çôü=`é05=†¢¥F=1</a:t>
            </a:r>
            <a:br>
              <a:rPr lang="en-US"/>
            </a:br>
            <a:r>
              <a:rPr lang="en-US"/>
              <a:t>o¨Ï†ßDÈJÓQ²ZòË-·“¹¦é¤À8™4«‡"È/¿'ñJRahÑK!óI…é×
äAÈñ?…6B,ÀùÆƒ(AÀÜëÀ|0(,@õSÃñ_÷`8þwÐíùpU`$È,Œõë5ëá¢Ü]çÈ¹À²Á(0”‚’ÿp¹ƒÐ=¤|›MÊé4ûw‘á`)Ê=ê/ÿg•ºÎ‘¯ËÜ!vföéöì!þÌ&lt;Ïtä¿Hèê¿Åm(2È|(¿ˆˆv¯¸íÖ²ö.é:2Žµ‹Üð*þ/(</a:t>
            </a:r>
            <a:br>
              <a:rPr lang="en-US"/>
            </a:br>
            <a:r>
              <a:rPr lang="en-US"/>
              <a:t>ÿøZ&gt;t¾”\Æ¿C`¶ëDu®×Òt ò^ÈëÛ8˜?a~bmÄg¤ÊÔ£ÖÃ&amp;”ÏÈQ!WpìWU9ðsèû%¸/Ðë‚Ë¸8¹	¬¢ä&amp;ØÛP¬ãÁí ŒëÂ¹Ð3ÂŒ£pîÔëÆ5è/I7ï!×°ë</a:t>
            </a:r>
            <a:br>
              <a:rPr lang="en-US"/>
            </a:br>
            <a:r>
              <a:rPr lang="en-US"/>
              <a:t>oÓ”Å§ÁSÃžƒ¥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aˆ$Àÿ
eònb3$‘Z¸Åõü¯°úXz‚øÄ¿ã9€á?p_BfÂ¯‘áMr÷™Ã€99‰õn¸¹¤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ýÿ"º$3ÉêßÁû	5µç×í0?®ÙétÍM5ß‡Ããú/(ï%ÛtRQ«×Usœé…nH¦«7à÷GH7è¯€&amp;~ð	ø•fVëýU8÷È+Á</a:t>
            </a:r>
            <a:br>
              <a:rPr lang="en-US"/>
            </a:br>
            <a:r>
              <a:rPr lang="en-US"/>
              <a:t>p_þóÊóç}¯{î¼ç`?H\ˆþ½</a:t>
            </a:r>
            <a:br>
              <a:rPr lang="en-US"/>
            </a:br>
            <a:r>
              <a:rPr lang="en-US"/>
              <a:t>¤Ûv(ò:ˆbƒþƒXõ¾œb°hý8–õéÎõ¹X_c=úŒi„Å°Wõgý»&lt;äSvíi€4ùŸz¸õ Ïr®×úÈUÒ´ãH¥øI“–£½¸[¿/}FaÜ¹~ëµïÓ‡v?„ëL ^é?!ÓT&gt;&amp;3„ôÙÖœGØG
p½¦¡H/¢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ÝâAøvaˆ—“â¡àç«Áb´›÷£ÿb†y–†ð%™ˆç+óÑ6ÿ
å,ÜV’¤ò ÚQ†n— }_Šók!ž*èñù¤Ø4uÙ^âdŽX×¡ˆ|¥öÙµ¾ò\–&amp;j?Xë×«ýq-÷&lt;S£ö!</a:t>
            </a:r>
            <a:br>
              <a:rPr lang="en-US"/>
            </a:br>
            <a:r>
              <a:rPr lang="en-US"/>
              <a:t>¤
"æ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Ãu¨·Po~£¿}ê]ê¸ã_Gß˜dTvªýü§qÂ¢î!âY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ü _C&lt;7DÖ°|¥a|ü×7kÿ¢aÞ¬aé[ÀMxbø=ÎÁ°’ÿ”–?è˜!V9àjƒc	ÁŠpõ¸­Ô0ö_€</a:t>
            </a:r>
          </a:p>
        </p:txBody>
      </p:sp>
    </p:spTree>
  </p:cSld>
  <p:clrMapOvr>
    <a:masterClrMapping/>
  </p:clrMapOvr>
</p:sld>
</file>

<file path=ppt/slides/slide3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ÃõÀŽø‡Ä˜OÕáZø½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æ|ÍMu‡þ¸§t²AÃˆ8&gt;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Ã/5LÔ°„ä7"}‰0Idœ¸
eh/Ù,œ$’ð™Â?ƒ¸&amp;ÓÅÕÄ"ZÉ\ä“â0ä£ß’dôévÛþ*Œ W	/)b#¼B¦&gt;Ò,6Eh{`ø«øG¸FY3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üUÚ¦óïä•ANÿM°4ü…'W‹»ÉÃÃ$(V BHà{©Mc ƒþ”é‚µÅä½‹\Î¤ë+¼¬ër¼.</a:t>
            </a:r>
            <a:br>
              <a:rPr lang="en-US"/>
            </a:br>
            <a:r>
              <a:rPr lang="en-US"/>
              <a:t>uê¨m¸®W²˜¹©ï2v©Òc$&amp;ÆPwÒÃÚgBúÿ5ÖÀÕÂuÄ!”¢ïÝ†ñ¦É£¿~òì#Hw€LçŽ¢®ß7JêÐÖ¡ŸT'ÚÑ.t¹çü2—Œþuçu$ ~„:ù3Œ³Oà\úüì&gt;ß)m`ñ¹¿AX&lt;¿&lt;Ã…°g:÷\0æ9@d`ã|9Fw÷}ã¹õgÿÂª..:ùjhÃTÝ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[üröÍö0ÏÖ!Rì».$¼w2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…éñBT½ñ.MžÓó÷€¥ÃPXzEM›A’‡/ðÜÿB¦Ó]d–˜IYŽµMú»Šo‘»þ¹ÿwKµßÇÞaüc‰qâÀ#ÿÈŸµIê;
]ªy¿yÿ[åÀ/þ©ÿŽï!ãã²w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ƒR/cß%Ù»)öâB)%z¯~ôyD¯†4GÃˆ–Ø&lt;BÃ‚Ðú‰†s”†û˜Fr1!øûQÅ¯"$-Ã¶vãFid[/òÿ:¹7’¿ˆ‚	)º…bôzBÆE7á€0Ý„Ô¡—wù«„LÛp‘‹üÿÅôW™‰¼ßðBQVæÔ2e©#•ù(G</a:t>
            </a:r>
            <a:br>
              <a:rPr lang="en-US"/>
            </a:br>
            <a:r>
              <a:rPr lang="en-US"/>
              <a:t>.r‘ÿÈ_­·þé¿‡+#„,Z{‘‹\ä"¹ÈE.r‘‹\ä"ÿWÂæiFÈóÄI~¤ÎÞt’0aßã–[S	Ï&gt;Jko9"d5ù–¿gÉ4j¢æDJjêaj FÍ R)‘’©J¦"Qx’¼J-ÊÁwOx}©o¼‰C×ZoJ×ÚÀºµ'Ör¿üW8¬\…ÃÒå8\½‡%×xSÂ×Ô/Y·dË’}×¹FÚ|Íñ%Ü’kºÛƒ{î[Ü»ðÈbaEg²'õÊ«pX¸‡ÖEÉ)J+=²èÝE§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,ºm^´§uß"Á±ÈÙª´Ö·
¡ÖHëºÖÞVæ-µ.êi</a:t>
            </a:r>
            <a:br>
              <a:rPr lang="en-US"/>
            </a:br>
            <a:r>
              <a:rPr lang="en-US"/>
              <a:t>:¼k.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d\</a:t>
            </a:r>
            <a:br>
              <a:rPr lang="en-US"/>
            </a:br>
            <a:r>
              <a:rPr lang="en-US"/>
              <a:t>¸Cô‡}ËÍ?¡</a:t>
            </a:r>
            <a:br>
              <a:rPr lang="en-US"/>
            </a:br>
            <a:r>
              <a:rPr lang="en-US"/>
              <a:t>	xŽÎLxýñÃªÁæŒ¢E‰G/“«Lt#½…¤™N£SI=dm¢'YþÝ@×“aDFøõ}ir&lt;T%Ã! oC`Øz‚‰,Ç‘’nÊÒ(‚£ZÀrºöi¡w_Dý„®RcÓÞç	Ä•C43áNŽÿŒ.§ËH•z·e	/~˜^C—&amp;reXÚ—’wTùèR²¼xR‰cèâ:ÏS;µ%fÈ§Bmì·ÐiCß”)ì‰újj49vœ&amp;«ª59fŒ&amp;+*âÝUÙ´ql@L¿"àÂ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$ê@³êrZ÷ãT÷æ!gª;¥i45±E^w„¦"…RÉÀãR6´ÎQA0OÄ´·Êûsàà‘Ì¢-@ƒ;©ow 5ÎÖÍíÎÊÁÃ*©=&gt;Yyªþ)Nù,#;úŒ6¶ì3®åú‡í!¶—]ßöÔPœ-|5}øÐâzbÉ©ô•—ÇÏ°ß9¢TQ¬Žd™¼ï|Ÿk¹ŸÂóÁÄª5ñ*}&gt;@V!^»èÒy?ìK!÷$~¥@±»é‰¥ìbôEG2•=˜Pgb[¦|ˆîìÛc¾÷%¦Mƒë}JåÖiò·EäÛ¶FäŸÈ;¶eÈ7®‹Èë`ÿãÖ|÷Öù®­D¾r+üÞo´üÅ£Šüø¢ÃúPVºŠèl¡„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É¿‚ßö{=òïÁ-Û"ò§ÛRä{Á=Û&lt;rý¶–m\d›²</a:t>
            </a:r>
            <a:br>
              <a:rPr lang="en-US"/>
            </a:br>
            <a:r>
              <a:rPr lang="en-US"/>
              <a:t>^ù9‡èìH¤‡ÎwÐdUsz¼/¯$¾¼ÊIãPq‰¸GŠ¤Ü„¬¸	öÍ8R:9Ñ3Vf¹nR¢¶VÍ~“úFÅãN¤Ö$¶©Žg²DÄq98ØÏIO${˜;‚öôåæÇëqÙxö¨A{´G­Õj5S
·R\µnaÚ¡FtEÂTŸÿf­ð2C0U3ô…2ã¹q¼W¹çíÁñ8`±ÐMôfšŸÈ¡*</a:t>
            </a:r>
            <a:br>
              <a:rPr lang="en-US"/>
            </a:br>
            <a:r>
              <a:rPr lang="en-US"/>
              <a:t>ÍWŸ)
ÉG¢°Ÿ’Rh~ªÓz¤^ž{pì.:gc%-Ô—_ÿÅ!êH,•#Ô•]MÓ‰ŒÜœNƒ‰T9ô,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ÂÑªX^#¿öêxyÏ«4Te¥xªF\ªw</a:t>
            </a:r>
            <a:br>
              <a:rPr lang="en-US"/>
            </a:br>
            <a:r>
              <a:rPr lang="en-US"/>
              <a:t>é¦´Q)ã•ÍHÒÍÝQùÔGYòM=v9ôqäcÎq²òdÝÉæ“Ý'œ|ý¤ÁqRVvŸÜ‡Ó'Õ‘O}/^ßò}o}†üÃ=!¹~OËnËž={¸ú‡è!Q,ÈgÁC€•àsòY‘W¦&lt;ˆ
ïO§]òé&gt;ùö9ò­ësäMså7tGäëºsäîž ¼¯'"ß6€õ »ût7î©ì9ÒÃWöP¥©¡ô˜¬ñe(æÛUµn‡J·#›lG"o't¶-1«QMªm‰±c5Cß%—Ä×¡Ø†B²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j&gt;Žã	ÕDpÜvƒ^ Ð»é&lt;µA»+!d¡ìÞ™êå*/ÝJç8ßAo#Y·CÆ!o£sÕà·Ò«HH-˜Wõå!‡äÁÁ	8x¶ gµ Ÿ¶ 5vãxp0µ"&amp;­È+­¸§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á@â"ô
]Î‡\ÀÎ§ó!9ŒhÌS‹ø&lt;4Tóp•yjž‡?W‚.F4+pÆ":'QÜç¤ÍÈÍpµÃu.$Ë;Mºœ­‡J‚½¬&lt;t4­À\ŸÙtBÎA~š£Ôñ)eÌãéqð8J=Ö¨Ç4Ü#E&lt;|ØCJ&lt;¹yŽü&lt;Ga‘£¸È‘™eÏÎr¤Ëöìp8]V«Ín5™-VÉ`´J|¦L(g=DW*£ùé2
Á2ÖóJ’yA´çéëüB8DÇ*ÉQ9¥"*;Ê£2ÊdTT®/ÝÏ‘ê„ÏEo	õf^¾)ku¯2eõ~sè–CN2}õ~ŽV÷ò©´×]Kj§U÷&amp;QÈ©Õ½¥Eµ‡è–)½Ñ¢Ú^Sýì†ý”Þ1</a:t>
            </a:r>
            <a:br>
              <a:rPr lang="en-US"/>
            </a:br>
            <a:r>
              <a:rPr lang="en-US"/>
              <a:t>®½Ü-hÞ§õ
·â Ü—6În8DÌ»'e¿ˆ²Bz+Zzn¿}VQZï‚Ú©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½ëÒfõF™aKÚ¬ó?­ÿu¬èèXÁ„nïõ×Ö7&amp;œ‘,?LDõ˜¬]êÑ§-8ÎÒq:?w\oá¸y½ÅãZÆ~ãÂÚ%Õkwê·ê\1ä¾ê‘u®XQôŸþ:Ùé°B%³uh'ÂO¿(b ðfÖŽÝ·óüõÕXŽó·ø–{ÿÃm:tÃ
Õ¤žÇ.»¢³ó‚óq‡ŽÁ§ÔÂ&gt;¨j½´aeêìÍFj²Ð+4ßŽA]wÑÃ~Kæú)Õµ½£§Ôö:êg÷³`9KkVuÑÿãü{|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Fi?èÜ±òOÜÍ}
Ðc0?èqc
8º¡@ú_P,ÂÑáÍx^mF·Ý¢^&gt;Üâ/àÀàâ÷‘ ü	
¶‚JÀ±»ÆYðÀ%Šµµ¡à/˜»‰K±…~Ä7zAñFážPúìR‚ÉÀäÈx³ Ÿ0M®¨Ax§^Q£&lt;ÈÒpI‘_ÇZp7âožÇhË:9v‡Ðp‡–¡n@</a:t>
            </a:r>
            <a:br>
              <a:rPr lang="en-US"/>
            </a:br>
            <a:r>
              <a:rPr lang="en-US"/>
              <a:t>	åï*„äÈS=Øš*øÈûu¼|ø£_ÓEù*:•ñôà˜Ð¿0ÇS.Äá»Ð)tRºØ"J++ñjþ¡Gâ¸wè¦Ñ4êŠÕèš£¯¸˜º¢åHøýQkJ.JÍ¸ä¨¸µÀV6&amp;íã¤íçÍÖúëÓSù¾]·W»F£endstream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endstream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endobj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458 0 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&lt;&lt;/Filter/FlateDecode/Length 324&gt;&gt;stream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xÚU’Knƒ0†÷œb–­ºÀ6¡	BJ HYô¡&amp; fH‘Š±YäöõŒIª"ÙÒ7ÏÇå¡:˜~†øÓúˆ3t½iNãÕi„3^zRAÛëy!¾õÐXˆbŸ}¼M3Óçñ—wN³»ÁS­^Ä3Ä®E×›</a:t>
            </a:r>
            <a:br>
              <a:rPr lang="en-US"/>
            </a:br>
            <a:r>
              <a:rPr lang="en-US"/>
              <a:t>&lt;¯Öþà€fQÐbç‹¼5ö½bÊù³nA1Ë¥ëØâd®1„\ø¯È…JdhÚÿîHŠuîôwã¢{4Ý	ÁJH’7KCç-›vlÚ„þ\KrìªfÓ†£2E÷k&amp;[lƒ‰§)¥È”'¥x~%|¬²\Ô=ô/iÁÍè«s~gü
x7´•Þàã¡ØÑÒèD¿ý¤„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endstream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endobj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459 0 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&lt;&lt;/Filter/FlateDecode/Length 53&gt;&gt;stream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xÚ›ÿÿÿd`ÿÿÿÁ$‘
 ÅüÂe,BŒOä*˜¸</a:t>
            </a:r>
            <a:br>
              <a:rPr lang="en-US"/>
            </a:br>
            <a:r>
              <a:rPr lang="en-US"/>
              <a:t>endstream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endobj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endobj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460 0 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&lt;&lt;/Filter/FlateDecode/Length 52625/Length1 82209&gt;&gt;stream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xÚœ¼	|TÕ½8~¾çÞ™{ïÌdæÎ¾ÏÜY³L’Ù’Lf’VH0 ;
—V-‚+Š¶¢Uª¾ZQ1ŠÖg°í“&gt;‘ÖÚV~i]ZHKyv¡ÒV­&gt;%ùÏ	 µ}ŸÏ–ï÷ÜsÏ¹Ë9ßý|ï%@Ñ“-„#©™}ÉÌ×&gt;xê/Xó}ü\tÅe
ýø</a:t>
            </a:r>
            <a:br>
              <a:rPr lang="en-US"/>
            </a:br>
            <a:r>
              <a:rPr lang="en-US"/>
              <a:t>BÀGÿ—V^\úÛ‹	Ñð_µòâ+WLþên"ÄÐ@È'³V-_²ìè£×&gt;I@söoZ…–­†ïã6;^tÕ%—}uŽªqû!¶ý¯¿h	Ñ&gt;ÏNÜ&gt;pÉ’¯n0U"\†í•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ë/½l,K¾ŠÛ7¨Û—oøö/¿âÂí]„˜7Êm‡íDCD†ÿ9¶ %LSä«Ô&lt;å5T£ÑpŒÐ­EB¬¤ü™Ö3c&amp;)eì3Í;§_¤‹+èr…Àl×¼ÈÎF8Í«ê17‘(Yª¹ˆø	áî'A„ÏÂÇ±Í•„Œ½;ö$Âc¬íØ¯	9ýc¢%ÿ¿&gt;šŸh6qÐfîòñ±üÿ??UäQò_øgŸrþ?ÿy–L&amp;º±icßûˆü/IaY;vhì#:‡&gt;sn3þyîN2aì¿É/Èx¼</a:t>
            </a:r>
            <a:br>
              <a:rPr lang="en-US"/>
            </a:br>
            <a:r>
              <a:rPr lang="en-US"/>
              <a:t>È~²ñ09Av’Yä»ä9òŸä;äl\Gž!sÉZÒG¦âù®"KŠº°Õf²
Ïv-YH~„ßÇð‹Cÿ&lt;|Dî&gt;çdïã÷÷äyj%sÈMúÜõ^F6ÀcäyÜGV“í°‚Ø‰Œ”p3}5í§“¹ˆô«m×•ºÐ’£ä1n˜Lƒ×¹Áò™²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GãY2‚ßuxå·“V2Ïw!ùi#W“KÈÓø=dñ^n"ß€÷ñïÇ{è"·’¼Ï^¬m&amp;3âÝtÂ×ÈXŠ#q!¹œôÀ;Øç7ð.y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Ìäz2ƒWá9ò&lt;‰‘Éá¯xÔH;y‰‘ùxÞyä+ä0ù¹þ]&lt;ÂLê§ói'mÅ¾—á1ç’¥¤†ðÔGSüþRÏöN‘nÒ@vàw#y›¼ôv1YÇ$B¾2v</a:t>
            </a:r>
            <a:br>
              <a:rPr lang="en-US"/>
            </a:br>
            <a:r>
              <a:rPr lang="en-US"/>
              <a:t>	ý9`#ö½¯°žxÆN×Ø{cWãXå±ç*õè“p_é$Kq¬ç‘;ñëÉ5´F³ÜÉýïÛ¨gi^Õ4•óÈ(Îøvëk°ï·éCtŽötÉÐ;I%nQl×GÖà¨M&amp;-$Žt1^ÂØGfƒØs!ö</a:t>
            </a:r>
            <a:br>
              <a:rPr lang="en-US"/>
            </a:br>
            <a:r>
              <a:rPr lang="en-US"/>
              <a:t>áxr]…×°ÇôF¼Ãr	}“¼G.%·aY ùÙ!Ø}H—É»xÎó‘²Ø¬ß‡c|ü7ˆ8w›@
öãýO'si€Öe¤öàq³8Ê¿Gªœƒ³ÜNrä9%sÿ íc&lt;ùÞX'¹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g°ž&lt;ëÈ$xŽÛH~Œtý&lt;‰Wþ&lt;ý9l…"Y{qÞzHiîeœ¯oïiÞí7é§8ŠOá•ÎÆ£?L–ãÝÝ†´5\Aö ýìE¹	¹áÛ8¦»qû²[¬€§€Ã»ý1RäÿÐëðš[á[Hw“¡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Ï:•lÅ;„ýÆ#ck¤ˆ‹ÉL¡‰X÷síd­U{íØ­ðšoŠ+ðúw“•c÷’ycÃ&gt;¤¯½x®“×È…ü‡š7øæ±—AäÞ»YKù„–Ó|såZ15gjO÷”®–B¾)›I§’õuµ‰šêÊx,¤~Ÿ×ãv9ì6«Ål2Vô"GkaØÕ1Æ0“ÿ&amp;–é^¥s˜á/2uÉ²áªóæ‡"òÞ3û,¨«ötÌ…¼Ã4†¿Ü…¿©K”eÃò,¬yK5=ÃdÖ|öß;öÛf¬”›C</a:t>
            </a:r>
            <a:br>
              <a:rPr lang="en-US"/>
            </a:br>
            <a:r>
              <a:rPr lang="en-US"/>
              <a:t>¼Ãä¼ùÃÜÜ;v
·°Ã©WÐ¹lM¤sÙêawÇ²á®Èäˆ¬wJâ)½¡²MÙvÞ|s‹¬Áž†®	 hWgáiJÄ
¼4K¯©“ý×oÀBd2^î±žÝ³wlÿmçî"Øm¼d-•”ÕÃÅ%ÃäVåéÚýÛnÛ+“¥	Ã²È²%‹æsKðž&amp;\¬sÕœa_ï¬…X…GÆÿÀ*…Üd°qP:W)Ûp›µ@™ÌÆïsõËV-`#‘É¸Oê˜¿5´ß;lAÜ9lNOÁfS®:îå¶uºV+lsÛ¶­ÊðÎÙóÏÝb‡Ó…—¾­3‚gÃƒu®™TÞÒ”ö,cc¼DÞ²tMiö–Ü†#®Žwh›&lt;ÜõQGÇx¼WyÀ–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¬aWºf	»»Î5Ê¶[—«wx›zG8ãJçšÉìÏ:"ý¹Ø{áüÎU‘NÆ[K'ÄûÅûbßPhØ`·mëd×·d^tézqÇÙ‹gTåM²nlÏÀä</a:t>
            </a:r>
            <a:br>
              <a:rPr lang="en-US"/>
            </a:br>
            <a:r>
              <a:rPr lang="en-US"/>
              <a:t>BêœBïyó;ØýD–Lö–îòLÍ@¹+:Çw²«ôà†•‹F¹lÚÌÀòf²í¢fu¬B</a:t>
            </a:r>
            <a:br>
              <a:rPr lang="en-US"/>
            </a:br>
            <a:r>
              <a:rPr lang="en-US"/>
              <a:t>ŠÊ€õ/ÞêîºmÁ°&lt;°
8iŒ~ºÎcCÞ¥¬ZRb¡öHOb^0¾{Ö¿Ú½Mþ3Ž™ÙÒ«t±+eìÅXŽq</a:t>
            </a:r>
            <a:br>
              <a:rPr lang="en-US"/>
            </a:br>
            <a:r>
              <a:rPr lang="en-US"/>
              <a:t>žsî|¤à‹TjSRvËËhœ[ë\ÝW¾~¤£òœ3æŸ]®Åƒ„BŒúoÝ[$KqcxËìù¥m…,õ&gt;CŠÉÿ¨7Ï™ÿÚ10iÁÓQÜ7Ÿ‚2\­¥gjÙ–Â¶P]"u&gt;CEu—wÚd[Ô½¼Z¡n_´ˆZ'Ž×¹h/-ÕÉj“¹XÛN:x=ŸC-N ²©±!ÖÚmŽl‹ñsË•9‡Ån#‘0il@‚ÚC	ÇÇËð;O{o®}iïâ+¿½þª'³ëÉ‘®|á7£ÇÞø£ÿøÝýwþbÏ5·^&lt;âtx'á¨›&gt;gRÇÊ-ý—çÙk}wìÅ¡·b=U£Ÿ¼ðÖèkÀÿä÷^ºçúgn[?÷k3
„'‘±ZIó:ZPYÔàÜ»Åª¬Ëf+h³ ¯ÈB_[Nfáêì§YªÏ¾–¥VCÙ*§·[Þ;v|O¬²`*ccW”±qQÂBZv¹ØÖÇ{ð¸¸÷Ô»½ gØb-èÊXÚ;ög†Å2ÊõÚ2Ö”1ëWlq»</a:t>
            </a:r>
            <a:br>
              <a:rPr lang="en-US"/>
            </a:br>
            <a:r>
              <a:rPr lang="en-US"/>
              <a:t>z—Ï‡Àá(˜ÙõÊ%à÷L.‹¥`dÀä²ù±„ ‚Øÿ½=ˆue,•±XÆBkËÏû^ñcVQ	º\•Ù–¡Úèª3 fš3ó3œüh„4¸´ièX‘&gt;‘¦—§AJ»ÓTWƒ›£°*ºÈ#Ô …«ÃÔ¢Aþ­z:^Sà1l5BÂR\YqKÅ¾
î+ T€®Æ5F¨©€Pc€¼šð‘´††!Ãó†#¾Æ°Ð°Æp•á&gt;Ãã†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442 0 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Â\ýrýÝúGôÏé5¢~¬û•Ž~E­fIt‹4 	Ð±@X-Ð…Zs¹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9®1Ù d²áh:ËÚ‹8€v¥Ýåtììæ-l$í3íô;ØÁn7ªö=^oá¢Ûé,~¯‚ý¼.œl¯</a:t>
            </a:r>
            <a:br>
              <a:rPr lang="en-US"/>
            </a:br>
            <a:r>
              <a:rPr lang="en-US"/>
              <a:t>+½¬³;?á…ÍÞ¼G½ñÊ^êõ†kÙàb†‹-ØkC-Ô%]SmmLˆ…MYžËDÒJ,^H/R¢ê“V¿Ÿsx&lt;u5ÜPIº,I‹A¿—^^¬llÌ64l</a:t>
            </a:r>
            <a:br>
              <a:rPr lang="en-US"/>
            </a:br>
            <a:r>
              <a:rPr lang="en-US"/>
              <a:t>Ã²ð]aêC8wAlmŒÆš¶deéN²Ù\“Ù’w'û-ù~üõ÷g]Is6IÚ[ÛÛåZO·Êå/6KöŸLd3f‹3?œDZ´éáºXÖ‹e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&amp;Óµá¬-În5Ö'4›äˆ]ja˜ñ˜‰þD‹'H$J¥òö Û–…ÖVüùçòÏÓ)è\ÜÏ¾¸»ÑàÆÁA¬ÃJDýûûŸùnìdÍX</a:t>
            </a:r>
            <a:br>
              <a:rPr lang="en-US"/>
            </a:br>
            <a:r>
              <a:rPr lang="en-US"/>
              <a:t>±Œ(ñ~HBíÑ¯ž'á¬lÌM ¹4å²àpN§]ˆG´V7¡ªäB“I¥ê0„8+W+I=5¡Ìj§O›OäÝÝ±¢(®™;4$ŠšWŸþÁ%þ¦K$ñÚ%ë`&gt;üï§)§(6ˆPQyñqºê¹ç&gt;³Ý”¿ÉUX'ix„ÔäuD!=F:·‹U‹´š^åÀ»¸h^íOèá&amp;Ä-Ðe¹ÉrÂÂ9:º:NtpŽÉp¼øÆhcC#ghj&lt;ØHµ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Ï7là›]S³K¶5YŠáHÁRƒÄêry
Fç–*¯° </a:t>
            </a:r>
            <a:br>
              <a:rPr lang="en-US"/>
            </a:br>
            <a:r>
              <a:rPr lang="en-US"/>
              <a:t>îë]—§«¦ë¾®Ç»4Œ&lt;wŒMúø£6ÀŸÖÝèóL¹o
uËÐÙ±¼ãò.ÖnÐ¸–»¨ÆewÅ\ºø[¬÷Zé-ú{õô
'8œóœ+œW8ùëdë³ÖÖÃVÍlË</a:t>
            </a:r>
            <a:br>
              <a:rPr lang="en-US"/>
            </a:br>
            <a:r>
              <a:rPr lang="en-US"/>
              <a:t>ý¡åÿYF,Ü³–,Tg©±Ð
ú^4ÿÄü¶™{Åoo¤¼&amp;æ–¸¦f¸E·4¯·éŸÕÐóº¼Ïëê(J´CEc¬ª{Ãt˜5LÓÁUtýåÝÑÐH°}âÔît¶µ@†¸,g»</a:t>
            </a:r>
            <a:br>
              <a:rPr lang="en-US"/>
            </a:br>
            <a:r>
              <a:rPr lang="en-US"/>
              <a:t>L”:Ç(TUfº</a:t>
            </a:r>
            <a:br>
              <a:rPr lang="en-US"/>
            </a:br>
            <a:r>
              <a:rPr lang="en-US"/>
              <a:t>‹¤ÍDk&amp;îûUÑ€Ut"L\ä	fÙPÔWÖ3½PÌ."Ý°l H÷©nJº•îT÷@7¯ëîj¸ ¥µ½WþŸ&amp;hÚ;vlÇ_hb’Ûåf5€1]]ô›*ÀD*`ŠR‘ª Å
¨èìœÛI§t‚£:Ë=;Ë=\¬Ä®›ˆ}Ø~ÈÎÉö”}À¾ÅÎÛ©b±ŽRH¡Šÿ{¸*ÝËú¢Òa¸èJ¦
½2¡§¿Ð»ÙTõT½°
ªPœfìÑ*ÿôøàÆÄáþÁ“¸µqpãaÆZ‹ûÙVÆœÍ’öv”Œ3±9Hþà$rBäs”mI—üÑIs¶ô•?úY¹šñfBåÒƒdp#²îTù»ÄâefÇ.3«*ð³qpciw¿9M„³˜Q 8»ÍÈEÂ•ÈŸ%¶µ4š+ê¹J(›l‡Öne[l3ÌQQ|¢?ò·‘­ßØùìÅ·­h©Z{ÏW¸¾z£~òE¢X°èd¼™ö×špãÆþ)&gt;ûö‡¦?&lt;ú×ºvM§M›n9ýUëâ3¯é›xÓ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‹k4œ(†tÌ˜ë7µ¿JÖó§?áïº¶wu³iá±Ï.µ,zx`û“üèh	M{Gs©æ!¿î#œ	õ„Ÿi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›)#ªö
ÙbC%@dU:ÜçÀq?øÙœÊÖn†‹‹%c÷ó&gt;Èú:|}¾K}×û4o»Aïöº[Ü¸yÉ®ÍÝ¼8Y¼Käˆ0Gü@¤C¡`àNˆ°[„^Z4pæOšÖüPCyÍdÍ.ÍØ™Ãì·Y\…x(€úòÓ&amp;7ÜäÚá¢Q©Aš,]&amp;ñWœúð¿Æ</a:t>
            </a:r>
            <a:br>
              <a:rPr lang="en-US"/>
            </a:br>
            <a:r>
              <a:rPr lang="en-US"/>
              <a:t>5Þ?ziÞÛãÝíå¼
;êawÁ+"Óx7“Z0iAáÔhµQíÅ4®ä…‹ûñ7è™®R»Jâ‡3ÒÝ˜É9r2CÚ7ž,QâÅýÈ</a:t>
            </a:r>
            <a:br>
              <a:rPr lang="en-US"/>
            </a:br>
            <a:r>
              <a:rPr lang="en-US"/>
              <a:t>ùvä$Îƒƒƒ™&lt;Ó^ŒZûÕ*Ue±’3Ó8X×_&amp;ì˜ (ÄÜ`‰f3¼Ó©„He%#TžÚmžQjNsiü7Ÿ~k´mOÜüù‚Ó&amp;$E]Ïëv~p×BÝ«</a:t>
            </a:r>
            <a:br>
              <a:rPr lang="en-US"/>
            </a:br>
            <a:r>
              <a:rPr lang="en-US"/>
              <a:t>v]’ÙÝ?÷Aïq˜»»¹R×ükQ|¼0ñŽÑ“?úñè…3QBI`ìcÍ»¨Câ$¯O(V´&amp;™±(¸°´»V`Gr(IwÔÀ´©ô;ô´«ÞNB£Á—IUV3ëfRõyÕK«¹ê;LVKŠ‘^+§§úS—¤¸ÔüÇ¥d›½@ªCÈß¾º²p¬+</a:t>
            </a:r>
            <a:br>
              <a:rPr lang="en-US"/>
            </a:br>
            <a:r>
              <a:rPr lang="en-US"/>
              <a:t>Ç:&amp;'à&lt;Ï­{³ŽÞ]Ž:ÐÖ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Õ=_Ç¹ë6)%¥‰'ÒvéÄù8)/­§ëó·çé±&lt;ÈyÈT6–e&amp;ÃÅ(ÊÌF&amp;3™ÌlÜ\LùŠ&gt;šòóQâ›åÛâãœ‰ò¿Û×ì[«’R‚ÒÆ%%2œþ21êRífüüô8ÒiÿðäÆDûa&amp;2Oâ/ZÜæÃä#ô÷µ\¢©AféXQÆ2&lt;“ƒÔH¿D&amp;)“QK£LBLš­¶€ød;þ1­\üä¯sÙŒ_Mqv.Å3Š&lt;]…?2M„+nü8·¾1ú½›¾&amp;RÍ5‚¨ëÝ÷á­[G?þ[ZÊ„\À3Ï
9­ð©ÛömÈì/4Ûvý|ôàèÛóÐzé;À}©ùdY‡÷NŽ«}o	;˜ÂÍbauVá¾æÇ›©¼äE§ÑÜÂN§;UßÐh²YÖ£àF³
óc6?h˜+ì8V[AùÍ7©D#›T2ÕlÄf•
¶©”±Aå^Z(êêÏ÷¢úúN</a:t>
            </a:r>
            <a:br>
              <a:rPr lang="en-US"/>
            </a:br>
            <a:r>
              <a:rPr lang="en-US"/>
              <a:t>;¯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)Ë²H3‚Ô7õÃÉ“&amp;MélneÂ%Y!w·62­ß¸¨ÓÂq</a:t>
            </a:r>
            <a:br>
              <a:rPr lang="en-US"/>
            </a:br>
            <a:r>
              <a:rPr lang="en-US"/>
              <a:t>ÎX°`Â“~—¨ÑN¨Ú</a:t>
            </a:r>
            <a:br>
              <a:rPr lang="en-US"/>
            </a:br>
            <a:r>
              <a:rPr lang="en-US"/>
              <a:t>îŠ…£Í“&amp;¶ìš¸mqÖ'bwuG˜íN±Ý©ÍEe³fl™±soàf”ÉmÆ3Î’R[I…·æ“;3H_Hg‡ûû&amp;ú¢RÎÈo¶ž”OÊG2(Ì˜YoÎ£½Bì`"&amp;¿%R&gt;qâdw°V'Tû¼l4çóe~P&gt;¨Zê¨ÍU"ä³J¬$Â˜ÅÌ¤˜‰C²›@ÛiëL¶Õsª¶9Q´!}ær¸G‹6u(öEŠq="œ?7"Š­]^›A3çÀœÎGí‚82Mürr¿sœÙz´ÎíšÉlXW´¥ú`¸ä"ËtZ,Óiq/Í?›ö@ÏÞ©öŒ“j#ÕFª=ŒT+s$¿hÖ¬ˆ¡!U[ÍgHt‰Ì¢H,0‰æ!qÄ`‰p"£c</a:t>
            </a:r>
            <a:br>
              <a:rPr lang="en-US"/>
            </a:br>
            <a:r>
              <a:rPr lang="en-US"/>
              <a:t>
CÑÅ"BÐÄD£‰µkL:{'´÷tORœØ¾kÒÔ]S¦LJu;:¶twìï8Ô!tt@,žª¯ÝUÝ‡§â/Å©)Þ¿=ÎéãÎ†”!ÃÅ%0¢F”°¹(;8g9·89O95Îyžs-=+çJÔ˜‘™Ýˆ‡Ò</a:t>
            </a:r>
            <a:r>
              <a:rPr lang="pt-BR"/>
              <a:t>¹’o¶"qDr²0’ÊÈ0«É)Qu;?:‰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˜‚u²&amp;É“ÙŒJƒý%RìWiìgœ5•€&amp;p¹œ©¬Ë¨&gt;sH]Œ ãìË(Ïl?C‘‚Íé°Ó$&lt;</a:t>
            </a:r>
            <a:br>
              <a:rPr lang="en-US"/>
            </a:br>
            <a:r>
              <a:rPr lang="en-US"/>
              <a:t> ³6­ÅÑ2*Š‹ÛìÚŒˆŸŒ–7ØZ×¼	¯¿¼q’ÃÈ£Åˆ}2›/E¡+W1Ì}ãIZa57‰Ò;ñîóêDqn¦Þh`tUDÛðm´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&lt;&lt;/Filter/FlateDecode/Length 326&gt;&gt;stream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[©®˜Ž²@N¤ˆD’šª£êÒª=UWÄ«!^ñ*ØQ–*°Ÿ5Roô{Qê5ßjþž™sØ=aŽµ6åZGr#¦B²@¥BÁZ'é8]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Äi¥&amp;\Ãµ=\³§æå®æƒÕä	zÖ{¸
&amp;ŒÇûÃua®íµð;á?…¹ðVÞçÝå²;$™1¾©x»œIFûPn“ÏÚ‡ý%®UûP-2Z?(#Õf“YùpF5O–MÅrÉ™Q=§'ý3ù‹6cYÁ£StVÝ÷³M5˜ª×³X5!€Éˆö¡SàCá(eJ]·ëùslÇ\S#s{/8™¯¤y›O[´’^;ú—Ñ£¿½ï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</a:t>
            </a:r>
            <a:br>
              <a:rPr lang="en-US"/>
            </a:br>
            <a:r>
              <a:rPr lang="en-US"/>
              <a:t>6ë¨`q¡ÕpBôîó^=qû} ¼Ô÷d³d›y½$µÝQ~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~½aíôóWèV?S</a:t>
            </a:r>
            <a:br>
              <a:rPr lang="en-US"/>
            </a:br>
            <a:r>
              <a:rPr lang="en-US"/>
              <a:t>áž</a:t>
            </a:r>
            <a:br>
              <a:rPr lang="en-US"/>
            </a:br>
            <a:r>
              <a:rPr lang="en-US"/>
              <a:t>õGqMƒÅßî¿gô×Ïì}ù™P@Y²~f¥L¥Z‰j´HÃÙ±µW l\÷¿Z\	dej%UVî\I'vvXŒrÄ=ä."©ÂPnÚ¼¡&gt;Å7àÉÍæFgöÌ–™9(/Ju€Ü±%Õ±þXPP€QÒ¡t¤T9¶]•d§:$]GÝh™m	p”ó63AØŒ4ñÊÁæÅP†ÉÊ
¬Ì0Y™y°F;c\zÎ`53vv-›Ã:Í)Åø¬…9.²zEFgÅ2ÙîKqsÑTóT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5s5+kÖQy%˜V&amp;W^¸ò¥•üS+ÁØU«ð(]Ltv1ÑÙ…úœY9@ÍZ´eÑ14wPz.Z±è¬ô&lt;£ÌÏZŽã5%ùy€²³½Ý\vÌñw2úüìïô9¿ƒ¨¿K
|#ó‰s(Dœ]@©äÏ¡¬^ÌeA´¹F,kþµ$Cž+VÏl¸–MWÇÙŒ¨S5&gt;ìš'¦TýÓÀCƒQs#Z^_6ÈÌBúçÑœ­ZHcï^J¯F)PC^ÙGÈ9zÔI¢ú.Ó€›)ª	6GÁ^kqfÖÂáZ µH‘¡šøH•Í^Äj»ìü‡±ŠÃÑ´ø€)°†¥(Ûˆ–8ú T`Iuq€%6À`	ØÄfÎç«ÅáMøþyxO”l]ùpþàAÒž&lt;/ÙÄ§[ÕQeþa"ÊãjS®¦\CeNµ,Ç­6øôj¡‹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iómw÷Øí8k¶9ÝîÑ–h^N‡#Ÿi®ÊÓ™ï¼úDŸ¦ªÊ®ˆÇÚkå–ŸCÖ%IªÙÏ¬Lþ{E™¸ÌæqœNÕ*Ö:Ý</a:t>
            </a:r>
            <a:br>
              <a:rPr lang="en-US"/>
            </a:br>
            <a:r>
              <a:rPr lang="en-US"/>
              <a:t>ê‚‚S±º
ìØ|ÐÁñRÌÖ•˜Ô•WAV±·`fâl</a:t>
            </a:r>
            <a:br>
              <a:rPr lang="en-US"/>
            </a:br>
            <a:r>
              <a:rPr lang="en-US"/>
              <a:t>Î*äRvlU:s“]¹\¡Ú ,·o‹Ú(o³Ù–Ùî²·i&gt;°IY§@_/*?Qèã
2:þ·¼máä
úü2&lt;)C“Ÿˆ6ËpŸ/Êà‘ÿ(Ó&gt;Vò0¡)Oÿ@?¡Ü[</a:t>
            </a:r>
            <a:r>
              <a:rPr lang="nn-NO"/>
              <a:t>¬^ÅÕÄÇ‚Yñ*™ £Ñ17ò¿âöl.—Ÿ…Þý‹Ë(Ø—«`UX^F›Ï¢ØØÌ€ÄAgŠ˜¨§¥Ï„YAP‚Åà@p{Ÿ</a:t>
            </a:r>
            <a:r>
              <a:rPr lang="en-US"/>
              <a:t>ñ+þ¢ƒŸ÷ôÉ¶Y6JlEÛvÛ)ï&amp;V¨¡Vè;ÏºÑJ©u’u©õNë3Ö7¬³
W[ÀÏ†öá@ÐjKGd·…¿ÂRš`¹”¾bß@GúR}úvö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÷i$‡ç)q).¤\Û‹½®®ý®S.¡Â•'~¼¼:ì›%¨jzëÝþoÅN;"ö‡º;Fº*³C5©‘z¯¥Þ"r]œÍ´ð}Ô¬èÙú%ÃEÆ²ðWÔë)Ñ§ôEýýNÜ@#¨¯§z\VW3IR½S™”f¢$ÍæI‡5éó³	QÊòD—'
“'
“'Êæ"ÉÏÊoÉËŸÊ£âÎŸ—?£¸Ï(éVùx"Qvn2­ŒúÐg^ÕÕ¥¶8r</a:t>
            </a:r>
            <a:br>
              <a:rPr lang="en-US"/>
            </a:br>
            <a:r>
              <a:rPr lang="en-US"/>
              <a:t>êâZ[\sJÿÇl±™Í‹Íb¶]ëÚüþ [^Ç—×xuyÅ"]Ìèd</a:t>
            </a:r>
            <a:br>
              <a:rPr lang="en-US"/>
            </a:br>
            <a:r>
              <a:rPr lang="en-US"/>
              <a:t>wæ¬jgÁòRL}ãâñÕ±Rd}°¼òU^bû²Å15NÉºªVi©=þÊVÅF•œPûKÇÝØ?£gKv_rl˜@s%ñÈôúBûD‘ç¤¤h_;cô§±ÕEÅ‘ççÝ</a:t>
            </a:r>
            <a:r>
              <a:rPr lang="sv-SE"/>
              <a:t>ä­b‚¯†ö9Õ 7k¢§š@‰‰Ù!PNœÃê‰T}±.ŠX” ÃÍ×US×íÞ•dªJaÆY¾aç‹×²ÿ¢ITËV»ÓTŠ–Uù¼mQùEÛBfJuVí–ÚµÇjOÕj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\mcí¹nºªþXÁÊ?=¬Z™ƒÌùè¤|ÀœoG‡…­«6#S‚ÖÜ¹†Íù/‚:g”bLüøœ×üôƒ+›õÕ ¥Ñ,þ×èk£ï.[%ŠãFÞ5Ÿ³æº†&amp;=ipºŸ5ŠbÕ‰)åxŒbüà»ðdyØ¸ÇÇŽ</a:t>
            </a:r>
            <a:br>
              <a:rPr lang="en-US"/>
            </a:br>
            <a:r>
              <a:rPr lang="en-US"/>
              <a:t>K5×‘Ù\Å&gt;œ„S,³"Æ,vŸa”~†(X{eÜêUì~¶(¶¿xŽ]¬ˆà“^8Ò</a:t>
            </a:r>
            <a:br>
              <a:rPr lang="en-US"/>
            </a:br>
            <a:r>
              <a:rPr lang="en-US"/>
              <a:t>¶ØáÆ&amp;ÇnˆqRÌ£ÒT÷Ô·¦rÒOc°([m9µÇé/DÊ˜Ù7Å_áñºfÌ›±b·v:Ì™+¦Á§½°o*üx*TN…Ï¿£´ÝŽîx÷GÝ|¾òS¡qÚÜi4n
ÓçÃGÂ…¹ÿ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AUZ¢‹Â¢ƒ;üI˜ºCpsZ"ðD¾Ù¡B¾Þ¦7+ð¿
Ü„óƒ+ƒ48?@—à¥&gt;0õÍì£¤ú¶÷ÑÞX€ëN‡ž
¿¦a£kÈl±&amp;š†ê³#é‰C“¹!BfŒÌêž&lt;Ò5</a:t>
            </a:r>
            <a:br>
              <a:rPr lang="en-US"/>
            </a:br>
            <a:r>
              <a:rPr lang="en-US"/>
              <a:t>%¶Õ’¶ôöJ-FÁŽ²wæØ¬O7Ö4&lt;ØÍà±--æž˜£(ûhÖÊŽôØ\J`’‚ÒL‰ÓsRŸ´4E%-³Z¶´œjá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\Ëy-û€'ãñ¾OšyUˆ3î/¨™ÄUäìÇ¦gDzrðqîÑ;cVïu¡€-Ô;5ˆõv÷^ŽÙÂ½ÓÂ±­b}b+¿é+a|Ï9R×Ü@KÑÆæ'€…•„’¸®ÑÁñZkærQzøÊó^Q+xnôÑë–T6GGÃÛS¼hŠòº(®kprh¶±šÎË×‡d{5Ì»55Ð?Gs˜89vñ§£ÙeŸU[9!-J’˜±nÝ'ô7§ëGÿúþµÓ¹‘ÓKÇªlTLIœFDHåøª1øÉ ©Vk5šÿ¾ÿ³è«Ú¬A;¢e2 ‹V&lt;—Wb±Bž‘AØåA»‹e7¸}h]9Ã¸pûäÕì?ÃÇŠN«§ðxŽäawra%ÔÔöÅ›Ôµ{ŸºvŒµÍ•qóÞ±C«kúv«Wq3Û_Þ.^ˆB"Ç.¨™'ôØAkÛ›ìœ”«Îås»s¼$³ì0äÝöÎe¨223ÙÍ#Ö"7ÔAFŠnwCg¤1ÎÊ5ÙóÁpŽñD˜Ý¦	y"ü7·\¥TÑ—ª j\gT1ö©ú{Zž¤L¢“X­k'±ÚIËË,QIõªØ1Xe’¨)ÿžw)¡B^ô</a:t>
            </a:r>
            <a:br>
              <a:rPr lang="en-US"/>
            </a:br>
            <a:r>
              <a:rPr lang="en-US"/>
              <a:t>ù-’›I'Üv³•µ*¬so)Mƒ)ýT]Ötwz•% Ò,é˜tJBž’¦Hg5Ìç8JÆÿl%ôn8KÕh{8Í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xÚU’Ënƒ0E÷|Å,[umi¤)O)‹&gt;ÔôˆR¤b,CùûÚ¾4U`ËÌÆéö¸;šn¢ôÝ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g=6Æ%¼Ýlu8±	Ç˜b&lt;¸1I’Úzì‚+NÅm‰å¡Þœ;_Ð¹;[DqöŽ[&amp;Hâ¤n‹  ßš¹zÊ›§
:¹±O.»[êE0ø&amp;¼äª²é
“H²£KO?»v€ÓFÿÔîÐƒXU¬YE ðvj46zrëÍf÷à¹™§¡þÏ«Œ½Dð$5v@ëÑ¼Nd¢	Ó»q"™ödœŒÞeÀÄ¦ø¬2Á.X`M(zé£àï| ª¥;(•›L]&amp;Ê+6eŽÂ-ÓÆf·-·qÁ	6¸çuðŒô7‰šu³uô—.°»æºèdÌ±Ý`£i+˜­ƒÖk­O[ù.+ôøÀç[ä»ÍÇQk½Šó¬¼¤e7`e—=</a:t>
            </a:r>
            <a:br>
              <a:rPr lang="en-US"/>
            </a:br>
            <a:r>
              <a:rPr lang="en-US"/>
              <a:t>Z
‚6¸#HuÕAˆûoòÓ:?èü?µhñÒ´V‡•:Ã†Æ!{b,Ž°#ãà6:®sÜéàwtÀ`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¨ž16Ð ~I`Sàë®"àÔ¸ÊÀ‚j4|8l…ÌôýÙžò:²‡Q;*£ö»Y’4žç&lt;¯x¸°Öãð\áá"žME"Â2Y"n‰\†£âzº!
$:¥$*GwF9«)
}ÉèûQÚ}*JMÑõÑÛ£œC÷wf˜j™%6qaÉì6_iæ"f…6³(´™E¡Í›Š&amp;Ë‚Lävr”àiH„œ	Fo\ü…hôâ²&gt;¸ñs-Ô*l†-Ìåà‘š¼Ãíý'YjB9~4ž|W
;«Á9«ÎøÙXJh8§ªœ6Ž3 µÁÒÍ*Äl£|$ÓœÍâ`©7–Æ„ÑWOÍ{¢{a.Üupôöþå‡çšyÿÏ®ÿ¿]³}ô£‡þ&gt;úuhèÓ;€ÿõ•£_}é·£÷üø’_ï…«FÿçÕ¥ß€Ä‹?®»FÁžO&gt;,EGø‡57‘v¸¹xµÄ†Ndæ¯XDÉþ[Üí„ß:¡Cú¦DoàI÷Ü?ss?pŸtSwÊåí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à÷‰Ô&amp;ÂœÉa‘žÁ‰N¤«Ù.Çj</a:t>
            </a:r>
            <a:br>
              <a:rPr lang="en-US"/>
            </a:br>
            <a:r>
              <a:rPr lang="en-US"/>
              <a:t>öûÓ5™~oUM¦Û{—¶mˆhGÈ§†ªëFÊYÍfIZâtuë©&lt;6O|j"ýœû¢*7išÕ´½SMè¦6›þÉì?#Ë5¥™=cç”Ê‰W²ãks'Ž3K'Á2úO'òó%§€ÑK„a™ZŒÎÉÐRãdj¬”â-hÍæ:þ¬sñå_óßöÂWçì¸¯oÂ4³Ô›¼þG½àélT8üÙ?G…5|á¾K&gt;vEÖØ¦3?¹õæ‡ÂÓGßúò@ð9_BIjô&gt;”ª’:ÒÆÉûHM‰õe ¦ã2’ò³ Œ/œb±w'˜êG¬6º</a:t>
            </a:r>
            <a:br>
              <a:rPr lang="en-US"/>
            </a:br>
            <a:r>
              <a:rPr lang="en-US"/>
              <a:t>’zµôýJ‚åàÖÀ½øÈc|R	;ŒCÆFîî¶GÚ~ßÆùóýyêoƒ)°¤2)jkœÓHcÎFg§s¹“¿¬â†
— ¡ÚÃZú|¼Í•®ÒÒç,0É|žù:37Ù:ÇzÜÊÙ,À%¬‰H‚ëLÏMS5Š1Ãlë†ÔÄÔìÔ`êÚÔÓ)­¤Ï÷æiÅ‚&lt;4…æ…è¼8,h…Bajaa›ªÙ¦¡Ú:-¥ Gc9Ú
`ˆ‹ø}™$#aTÆ– Y:e/Rø¦¬Åê‰'åÙàá,s&lt;@&lt;²‡z(®.X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ë«A[í¨¦Öêù¬*£³`É†³™,·1{]öÎ,—½Ãnmaì1‘	èˆW´ø[êZ¸¶Š8Ùrº…¶ÜáÔƒžçíŽL¥ü.–îµ…œ"‚DˆhÈAÿ}¹²ÔÎ•§,Ç¤ö&amp;µs É=—{%‡R;çÈ]‘ã"9”Ú&amp;”Ú&amp; ÈÒ‡L(NMí&amp;”Úí@Ú‡Û)i—Ûw¶£ÔnG©Ýþ~;moªšÚ×·ßÞŽR»Šøï›ZºúëRb»Þ]e=©gb»žJ=Ûõ(¶Q;E0‰·‹GUí0Aüb»¤ùwr›a•Ñgñ£ñ,´D»*»[O3þý¹3˜Éã“Löd¡¦RNšú!å\éÄ9‚üœEG`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Êi–g'Mc®)§”–3¼…%Z
§£l0iñŽ«</a:t>
            </a:r>
            <a:br>
              <a:rPr lang="en-US"/>
            </a:br>
            <a:r>
              <a:rPr lang="en-US"/>
              <a:t>ìZ4¾ ç©_ûÀ…£ŸŒ¾ºž„9¿†ó^¬¾lßØ7æÜòäª</a:t>
            </a:r>
            <a:br>
              <a:rPr lang="en-US"/>
            </a:br>
            <a:r>
              <a:rPr lang="en-US"/>
              <a:t>:Þ˜ç3¯Ûð•ÑOc2=úÖç5Àgõ†«ÃOÃÀa˜÷?4zð—‹~zä¡5’!×™´a^NûåPõùvŸûð</a:t>
            </a:r>
            <a:br>
              <a:rPr lang="en-US"/>
            </a:br>
            <a:r>
              <a:rPr lang="en-US"/>
              <a:t>jEjÆ&gt;ÖÌ@0“»sñ—R-TŸp</a:t>
            </a:r>
            <a:br>
              <a:rPr lang="en-US"/>
            </a:br>
            <a:r>
              <a:rPr lang="en-US"/>
              <a:t>fUañVÌÈ˜02 ­/o…elpÀÊl¨exÅ3øt˜ÂBÜÔ¹†©oéd¬—©SgÂ’éq–Œ0å*#Ì†ÙL-,FÛ]c-ði5hHø!€·x</a:t>
            </a:r>
            <a:br>
              <a:rPr lang="en-US"/>
            </a:br>
            <a:r>
              <a:rPr lang="en-US"/>
              <a:t>ýnþ Ñ.&gt;"r7šàÓ›&amp;ZmÞg~ÕÌÍ7¯2S‡È«ezÀ7Záü1ýRtzíŒfõ59ÊØYÆj}}¦TØYÆl ¾Ž¦o«âÅŠ¥rKèãc€Õ|…­‚VT×)êŽR)âŽÐ)i…DWˆp£w_1~häµ¸µlÅsôŠšmPqÄÇùC³“áPn\óæ˜æÍíDƒ‡iÞv¼óç±¢ýÁ)•{ÇþXt¸ý…ÖJ0TB1V	ŽJø¨*7éØÕTz&lt;]Ñí-¦|ñ·^Ge¢Û¯ãé ¥+êfé¶ëxÖvéføYg [—,«d†‹TÉI¦’“L%'7É”YS¶LAQ2…Còø»±b-å¿&gt;žÃUVË‡™ffž"qR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ƒçÄ²æ’«Ä2‚3:™UCR•(Øox9s™V£ñÚß2V„ü,Ú`TÇWr#</a:t>
            </a:r>
            <a:br>
              <a:rPr lang="en-US"/>
            </a:br>
            <a:r>
              <a:rPr lang="en-US"/>
              <a:t>«æ]93»ðÏG(=ZQ2ððsF(”2U]?¨JµãÆñïsžÏ(£Aµû9RÅz&amp;ÛnÓjQ  9WÆ¿ÜVø’¨pøÂŠÁýS”ÓÏÎÿî·|=ßèüN}(*J©ISætÞõÝgu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þ'ïXÝoú·á`mèÞkæ&lt;t©¿ràûý¯{µè¦iµs^?õ³ 7ôÍ¶ú£ü_Ë¥œžÓ&lt;LZèŠâCmE£¥‰´Aè©60µA!Ùöz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¶mf ÙöRÛÑ6þm¼í‡·Yzê•5p™®ôÐÂ×	×G.nŸ®ÐÀMy¸A†›lÐ•ŽX`Gl(F¯ŒÁ[¸Ò
+¬¯nªîªææåWä¯ÈïÈÉk|Uxc])¸"Ýæ¥i—&lt;O¦k°¬Åvw}àâ\ìy†ërS¬®±ŽV7æ©×¸Óì‚™+24žÊP.Ó‘éËpº€¿’EÚÃœ)Ì
ëÃ¯‡ß……°§	•©B9#Õ$@&amp;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`648¼Gt…ª</a:t>
            </a:r>
            <a:br>
              <a:rPr lang="en-US"/>
            </a:br>
            <a:r>
              <a:rPr lang="en-US"/>
              <a:t>¢ˆvëDH¯ï¹ˆ˜;DN¼#ge©š{°M%ÓÚ1l§©´WÒXE¥¿²®’kûiå»•®ä*ïðð|Ä¡0k„ÆPäWlCEm¸æ8Õúv:Á™,©î“ê£
¿F÷ˆñí |äÖÈ‡‘ÿbq&lt;	(ªZ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Ù¡R.'!·ÊØÊMVMö-'Ž'Æs€¥`¿Ê™¥`¶®Óª&lt;`iÍeç¨O5ÔÓÊz¾±!ŠLUN	ªG»[«µ³è^€ªORVV6ÍÓ¢Æ|Á·¦¯Ù½¸nöª•Ë7ôÖÿÎù?›#84RƒHÅÿ\1÷®iõ=K®}úÁ%£üãõoku0_·äÛ«f|kñ¤¥-~³ìiê»²ó{ï'j‹…¯NX4ùÎi-4z¬î)÷]òæèñ©íL</a:t>
            </a:r>
            <a:br>
              <a:rPr lang="en-US"/>
            </a:br>
            <a:r>
              <a:rPr lang="en-US"/>
              <a:t>W¢gÆÖ­›ÁQl6.,Ü^à‚…™ˆ(&lt;U8ZÐ*…TaCa¸°¿p¨pª B7÷cQ#iÒ¹-†ŠŠšj6uxA]´ó£j&amp;ÕrµRÍªïÈ‘Æ‘çPÜÊÓ®ñˆ—‹É|×ƒr€‰|Uë›±"ð`\Ðîâ &gt;¹+Ó4ÐŠùÝÖRÔªœÚñLÄˆÖþ%™6æ†J6‹&amp;QåbHá_$1)êEÉ¶nòDU†­„1PN«Ù‹F*Þ½è&amp;»¤“êE*Hÿ	wÃýš¥…ÇDiÑÔI÷ÛÈé}/vØ¿èÑ)ò‡bè‚E’ø×I$­î±Z«æuÒIºÈØ½X‘i$»½`q!(ì;ÌÒØ(5±pj-æ{6ý¥€Óa</a:t>
            </a:r>
            <a:br>
              <a:rPr lang="en-US"/>
            </a:br>
            <a:r>
              <a:rPr lang="en-US"/>
              <a:t>=ˆÂˆ¾ÚðVÃ¸!çóN:Ôø|#m²t±LÅ=ª·û«â½±{uVçA_X[¸ºpk—HÏ–ž=œaJ®‹«ŒD45Š"Š“5“Ùs1Žãì6W°`ÿÎ=9ÈY§L1uuyLÕã“_ZÓ}0}&amp;0Êô}x§ç_¯¡3ê"Z›gKñÂ4¬OM¥9SúôSiÎÌ¥{Òë(» ªOö€©gfÏæîÿXpkÒ6«mKÛÎ¶cm§Ú´®­»íK&lt;ï³k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úÄµiÃÕi¦3_:CRQÓéi¦øÖ}m)I}öé6NÜM;Ðj•~øãänôpOâ‘Ò7×°ëÌ%OWk¿¹g3‘¨*j¸õ&amp;/µ}­{¦4äüiŸ7Ë¤"Ë¹êÐðhkÍ®6¦•"«ü!ËeEÄ¦ù”H;·ú«vÉ=\(QE:€¶‘T)— -h©(&lt;É„©M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ì9qšQÿ'Ô%†R¤fðd‚­2œ&lt;ó&lt;¦Üz&amp;XSÖßýãÏœœU¯gVç˜„`+qçÆôÇS»Ô§ê¹ñe:.pîB]Ebþ®Uë^ZÔX³—‰â]</a:t>
            </a:r>
            <a:br>
              <a:rPr lang="en-US"/>
            </a:br>
            <a:r>
              <a:rPr lang="en-US"/>
              <a:t>¦í”¤Åy§žr¾%7ÚpÛ/¿Ö$—•(W¡ýÂªÝßÿÍå=õm—ýà1h˜æj;E­Šô–©ÞQÉÈè¡çßØzAzÂŠÁ{ï‡-e-ZÎª¶ýEó0Ê$_œ.¹@ë´Œ¡ŒIój.›µS1-c(cRÆ&lt;;^WÆ´Œ¡Œ	#Ò`wÅâŽÊ`ÚÎb\ödåÑJZY¹^u7”ýÝ²áZ2m5q&gt;Çê«œkah©ø±l®2nažÒZ</a:t>
            </a:r>
            <a:br>
              <a:rPr lang="en-US"/>
            </a:br>
            <a:r>
              <a:rPr lang="en-US"/>
              <a:t>£%‡» FOº¬öÂ7Z`‹Z]V¡	´3Pd Í@†,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42ÐÄ@Ž‚:Q×¿TÜ\Æu-ËÉêUÜ\Æ{A%úN-.‚ò43@2p¯ò‰BÕ#.ek%
\„¼ú½pµnòyé'nXá·ëJÍ;a¾:mð
ó©ÊDøØ†?Â*8©}ÒÌI\]­Û]¨«EXW‹
±®]W—Ñ2Åˆ{Tìõ2¼¿èöû</a:t>
            </a:r>
            <a:br>
              <a:rPr lang="en-US"/>
            </a:br>
            <a:r>
              <a:rPr lang="en-US"/>
              <a:t>§´ ÕÒÍ±b”Ää±@"KM(ÎÀŠÅ‚Û`2‚‘%úV‡ŸZ[‚AC&lt;n·®~(JTŽT›†š!ƒ8¢«æt\®¹Hš­Äªø!àŸà§~—,¹lÃQJ2cõµ ´!„ƒ	^¼4ÈQb-:ünOs.˜1LÜÐ--“&amp;Žó®Ù™/«“d?ò[æfJç^FˆìxC×æ2™ë‚~[0èo)¶Š×9Ü6‡ÃÝÜÒr­Çoó´´zü„Òk­›Õê8Ãèbù=[Ë‹ßÿôâûú¾$q}]•|ÿ?–,.Îšû§Ç=Ó2_ÅÇ#Ê°(æã&gt;Oa¥£eýŠU“ÿhm;g…¹ÜR§N¬Ea!ÕŠ¼Ñc?Úuº—®üþ&gt;ÒÀl\dû½%¬æ¿›±`gI*Ë47hècvÆ©äÑ0ÜÃÃÍ:¸Ù+Òp%</a:t>
            </a:r>
            <a:br>
              <a:rPr lang="en-US"/>
            </a:br>
            <a:r>
              <a:rPr lang="en-US"/>
              <a:t>R0OÎèò(Œ®dèŠDúR“jüê£{g’lK{Ç&gt;ØcU_SòY¿ÇX–½6¤èD¹Û×;vÐ¢:»lªl;^üÄæ/˜},X°1`—DX)Ê@Œ8]aè²ƒ;“ÏÐ|î EènžøÝ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ÏB^y+ì– 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5Q¨
ô
</a:t>
            </a:r>
            <a:br>
              <a:rPr lang="en-US"/>
            </a:br>
            <a:r>
              <a:rPr lang="en-US"/>
              <a:t>Äo:(š}µœäÖîÓR¤þY--t=’[
ŒX8Š¹%ÐÏ—úuâdiç°Ÿ±WØî@j¼N‰Ø%¢„ë2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¶Œ fbVëµº¤M§K2¦ç)¦=·jÆ3JT^b¬³¸ÄGT®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…#‘h&amp;“Î6(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v»MD­Æ¡AeìˆDBÑ˜5&amp;‰‚ ÍdÒº´,ˆ­b«qÓ²`lUË­ã¥³5­å–Åý_dÏÏ1ä9›ŸkAJÕ9õ¥À¡_„,s ÂÆ3Q8›Ë¯AË±RPì¨ï^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æ§m[§ÇçIxcsg?×ÌµˆsE±½zâ²{¡/Õ-Šâ…•Ù•­ÙÑOz¶¿&lt;1o×¤Dp^p'\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uá—§¤)éZÛè»´žã¤:‘3OÞúÙ²ÓïÎ˜nôŸy~Á|øáòƒ£ûxžùIÚ±šúIyR -psÑ(ÉhA’‘¾“Xèáƒ=ËLU±Ž½Í±Z_z{Ïå·þüyÅÅ¸UÕ½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eÜXÆMeœû‚ŽVS\.ÇÂn+&lt;n§O1÷#ÕFÐ9ÔÆys ±Ç¼„ÉÂeÂ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/>
              <a:t>&lt;&lt;/Linearized 1/L 2292992/O 440/E 133179/N 18/T 2292249/H [ 528 272]&gt;&gt;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endstream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ß/äˆ+#åx&gt;N˜"C’o7Ç-fÙ`ä‚‰¡pÕHÜÒÒ’.Ü|Ò¡ÝèRvZÀâæùÍè+§%–¢:An5k 7s‚ÜÌ	roÎÈi8”†t²c«êî bqÉûóIùHÿÏäãòq­wqÔHæ‘ÖlV&gt;Œ”Ÿ`¤oÉGVH’.—É]ËK6ž—•o7X@\ª</a:t>
            </a:r>
            <a:br>
              <a:rPr lang="en-US"/>
            </a:br>
            <a:r>
              <a:rPr lang="en-US"/>
              <a:t>ÔÏ¬»ÁÒ³õŸKÿ@7ˆQN€Zœ¹\ù1-5Rû—f™6Æ™ãLŒlùK¾;sÅ¥‡+cÎ¤˜ycå#€ÞÚXŽ²‡/lµ€:6Í¯ÙÜ§W)šJF2öâS£?ºÿ¡ý°–çEknôèÃÿÈ„¿¹ãüN»ñsaÃÜÜ'þ«ég·O~n¢þ±’¿ûXcC'}ÀÁk8¸ÅÕ~¸B</a:t>
            </a:r>
            <a:br>
              <a:rPr lang="en-US"/>
            </a:br>
            <a:r>
              <a:rPr lang="en-US"/>
              <a:t>í¥´zÒrWÆ|«ï‹°b!  ð1àg@uC\Þ’[‚˜/cõ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NF,ø\ü®R•jÚñgM¼SÅ»±À½TÑ÷(½—î¦ôF?ÜÄÁÑäü_ñÓ&amp;î
Žz9ðòàõC&lt;Ðè
œðïi@«©ù÷0¥ª`óx9Ámîprx5—ª,¢“¬M Êº£ÞRYU]›ˆÅw%ª½F“l·*vYlŠGå÷e*kÜE/(^œ™TG</a:t>
            </a:r>
            <a:br>
              <a:rPr lang="en-US"/>
            </a:br>
            <a:r>
              <a:rPr lang="en-US"/>
              <a:t>]‚ÌÏú3™Ãýý­OfÌYs&gt;//‘ö“ù&lt;
ÒƒýÎ|ûÉZ‘–°&lt;è,ç™ 4×z6¯FðÔ&lt;±”ITÁ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ö©ý@J6
'+4å"•a¾˜a=³¦bHah28õ¹gŽÅq4Ñ¿Ò–ëêª&lt;&lt;zºÏª5J,H‚åßø3l‘ÖÕ~öÜ}åG3ü:½CJ¢¨•F~ðÄè‚zt¨*Œîä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’4­îª)Ì8È^×üéë‚ÁàtæoÅâèq4áÉyc¸×¹I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É°w–i—ì#nö®—x¼fInéZA ˆ “a!±c{RhÌ&amp;ªÈÞq•–±”V˜ëÂæœhµ1ú˜ér`¦³Q}k„—½5ísµ3{cI˜½ÞJu¬Qz©‰bGÉÁÆúŒJq.ˆ9Ìpm¹^%¯1E)è8°ÜÊÁ«^æÑ~œ€</a:t>
            </a:r>
            <a:r>
              <a:rPr lang="pt-BR"/>
              <a:t>U	x¤P‡¦Lôý&amp;o§a!Ê’&lt;à†2¬pÈ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sÜËÜ—¹¹…µ`È|7óýÌO3|Åói’àÔ×A×Ú:Ð×õÖ}¯îOu¼Ü×T</a:t>
            </a:r>
            <a:br>
              <a:rPr lang="en-US"/>
            </a:br>
            <a:r>
              <a:rPr lang="en-US"/>
              <a:t>îÚžÚ·jÑˆr×®®}µ–¯h©í­½µö{µ¼®ÖS[S»°vMí}µ?©ìWV¶ÊQ¯âœÕÑ|”VD§Gû£_òõº¨'J;¦F_ŒRV¬‰N.Œ¾ýcT0E]ÉL·†&gt;7{¥Yux_ø“0'…w‡©I¶‡ßs]±ðåáÃ\c4áGÂ¯„‹éß‡?klú°7ÜæüaÅáéÖ†„éÂ…!˜.mVî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…(,!6OË–¦Úà´ •øE†CgÄÃÕpœOç†ú*—Ý_¨f ÆåTÅÔ¡r”äPñ&gt;4¯jÔw#ð ­m5ôÝÄ?ÏSm¼Ú$ôâºv„GÒ_í¼Îz­
(µB\hº„#Â	A«[ ½WK5ZèÔÞ¨ýPË}“Ž¿ž™çÜxÜŽc&lt;˜š’MTGš OQs`8Ò¤4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4ílâ¥5
üQ»õŠ¦Á—Í¸S\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PŽ½Wf]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Âì/#Ö«¯›1‘ ¡Rôø»IÑêè&amp;ùQ«Õ9b×'`Ñ´ü&amp;	Ð&amp;†Ï'&amp;ø8K)NK$
šô		?JÐpâýÇ"õ$óâg¿¦8‡ªxsœâ¾8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endobj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ÄÈSqÆµnÃ§Šq&lt;^üÛ¹¡A—Í*’ÎéÊ˜,PÜo9d¡ö`¹…q³e/ÐbRW³žn¦OQÎDƒ”ê	-RÚNPX$S8DQJh
«gQ&gt;LÙ;(Œænª¸#™rúºêc4£ŒÈÜHtPÐ[&gt;5é`¦I—Ôµën×½¤ÓŒ©+ªµêáX=¸ëAª‡L=š@Åæ€R¨·áE×£Ò(Ô³ŒÆz-zõ7˜” ’T¸ÖõÊSÊKÊë
TÚª(°]Ù©°T¨ýÏVÈÝ
ÿutÕÇ§U»ƒ=¢Ò¿qðð™‹Åý§Õ@üD©ª”5§†ìYæÓŒüÊ¸YRJÑ`ë.j×vÜhgù«jnË€*eTŒgÒ•ß*WÊ?(¿ÇÊ™Éš³ÙŸË?G{4ž°ú¹§qÆ¯lüÝw‹Ï¨RÊ
aÎíàç–VKI!ñÞêå©‹¾ãGÚ¨^ÍÙ¤’ÒÅzqÿ™lÁñ—cã©Á²þþó6=+ºÂ¥ü.ÁŒŽ~–“¹r{K'{MgL}§VÐðèH£ùÅq‡+Åg»ôžÉ³#ÅžöÖ9&amp;þíÜÄY—¶í…ûnX_¸Ð˜„WGßÛö7^÷¸ét_»aÞµó^=Òæ‘8T%jµÆwVMýæ#…»®Û7&lt;œ¼xðÛ÷ÑÑOJèØÇ~Ë;4¯’J’ãª÷WÉu2¢òcAÇ</a:t>
            </a:r>
            <a:br>
              <a:rPr lang="en-US"/>
            </a:br>
            <a:r>
              <a:rPr lang="en-US"/>
              <a:t>3È(yôìµ:õÝ÷Ž}´ÇZâ²</a:t>
            </a:r>
            <a:br>
              <a:rPr lang="en-US"/>
            </a:br>
            <a:r>
              <a:rPr lang="en-US"/>
              <a:t>Ð"/ºød¦eÙáD€ÊÐ ;]¥ôn—GM÷.^…³ õ
êVIkRQBP–$YÞyƒq3ÄMP—ê&amp;¨Î‚V´ø»ÄƒÔàn¨nàÞ2À;zxG?‘Þ–èup…</a:t>
            </a:r>
            <a:br>
              <a:rPr lang="en-US"/>
            </a:br>
            <a:r>
              <a:rPr lang="en-US"/>
              <a:t>æ¦îN=’âÞLÁ½ŽÝz¯}·þ.™/5ÓV¸ su†þÞìåŸÏû‚ÝÇu cVàXVsEþ$ƒ-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)X[{u-5ú`ïß7|Ü›Îß;i£óC'åe›•—É—É7ÈZénb|'#ÿ
ÏÛØÓ¥9¦×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lå¬%yVAµÞ€56XÑ(ßÕ$œÕ¦FXÔxqã×¹Æ{ŒrZ}µÊÿGÚ›À7u]ùãïÜûÞÓ{ZŸµï’­Å’e[^eK^ô¼`„q°ƒ8kÿŸÏ¤{ï[%ëÝ³Þs¾'€ù|¿}‚=ÆÆÒZëßS»+i¼m»VY·[_µR‹õ+±qVÈ‡­ªuœqÅóV³†µoµVÁd¥ þþDsç3«­V¢ß~¥˜UÊIDYM*Œï%wÞ[ù\%ÙT	•ŒMj¼F9®Ã1åE4z&lt;iÍ¯]ŠÖÕ˜‡‹Ã¸D\\Ê_`GÞžÐðQp‘¸½È4R%Qö}—LbÐÆbL°SR³õJ</a:t>
            </a:r>
            <a:br>
              <a:rPr lang="en-US"/>
            </a:br>
            <a:r>
              <a:rPr lang="en-US"/>
              <a:t>ÉiO|%SDßis‰ŽnZ†Ôcÿ‘Œ«uL·Å¥!æˆÌ`é‰&amp;YzîV›Áv}ÏD÷ÄßÎIûçÞ=±|`²ëÊJOuÆÀËs7u~ù›}»]÷ ÐÇl#g‹qó¥Óžu5áMÏlXs¸£ªeMsuÍéð¯‰õè§—)ÒÅÌ¥;ÓŽÔÜ°ÉV6%F¦ÏÒÕôû\”¶«Š9Ì[X	…Ø\dM¤¤UjÚìˆW‹ôf;$?#t=6œßjÏY-˜¡eAÔÝNk¡4E´Þ¦AéžR`ä4€ÁI¬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‚3á!xø‡xr'÷
pWîxÂ eØª‡Gõp ç|ðËðû Øƒ«1OjK¸ªà¸ó´“8}pÁ§ÌpÌD^(_+_þ©,¹Iž”'óß’a³û%X,Á%à¸edà­-êSçU</a:t>
            </a:r>
            <a:br>
              <a:rPr lang="en-US"/>
            </a:br>
            <a:r>
              <a:rPr lang="en-US"/>
              <a:t>›ÿü›.ØC,ª“OX]…ˆ†NiõƒïyÌû–÷=/}Ýð{Y„ÓÌF»¤‚‡µÿ«´†€ñÁãêl"/ÁgeÈ
¬}Aø…@åyÐó^~Osü ¿œ§J¸øù8±ZâŒdã¡x&gt;&gt;ß5.¦ã€Ûéøslk:.å$«Òâ¶©&gt;_Æ¦B¬©ðdlÈLÀ²µ‹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lÿê~ÑM.”â Z
Ú’~5ciîMÛ*A®„U•+·WÒJ;cÍ•¨+U~:MÊ.;ØñÜ–xMÁþÖŽ
¨°@ÔbáòÜFŽîåÞaª·‰ÛÍåNrg°ÊJX</a:t>
            </a:r>
            <a:br>
              <a:rPr lang="en-US"/>
            </a:br>
            <a:r>
              <a:rPr lang="en-US"/>
              <a:t>%ÝÇ	zÎ?U3ãx~7ZÏ¨vøÑ“áGµÃæ‡ûü¸VàC=!¾*D‰bL\û&gt;D˜‰²ê“MMÊé‰·S“\izrrÕ†±ÉcE¢µ¢Ešµc§'/«ñ•*gßj±ÙEÀZ-0³”</a:t>
            </a:r>
            <a:br>
              <a:rPr lang="en-US"/>
            </a:br>
            <a:r>
              <a:rPr lang="en-US"/>
              <a:t>¦i3˜ß[t{hà˜““Ià2XEZ[º™qúÁ˜ÌØ¤«_Üû_ç“ù¡§V\ùÈu6½œ”yóW.ÜÑÓ²øž%™u}7ôÍñÄÊûÆÛW‡:&amp;î–äE¹Þ9_ÿÔŠÇ7øÃ=½hú×ü7˜ÌmàTÚx„keää)úªT™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j0ÏÒ‡æ&amp;#ZzE‘ZÏ¨UÌèBWk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JÕ®0ÓA;ÃNw.‡à³Ø î$Tâé24¹]þBF0ŠÍx‘b§ÙÀú. If‡ƒÍÐ£Ç)ü@ù}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8)®$?@P²'ûí,qdÁ‘e[³[³;³Bköù,™›…
ì²‡ãoÅß‹Óeap…ádÜ_ùh%é«üY%qU‚'Ã¤ÒS1cÎX&lt;¶-¶+v.v!ÆŒù“`n¾	j|@«ûªG«©í`– %hé×</a:t>
            </a:r>
            <a:br>
              <a:rPr lang="en-US"/>
            </a:br>
            <a:r>
              <a:rPr lang="en-US"/>
              <a:t>£j/°×{¨—˜¦Å~Öêhô¨ñŽš–Ä`|¯žï€Ž6;Âlþv&lt;ð£gg¼%Ó2ÐBµÅ3¿æR&lt;¯:˜jÒ²7¡üÎh˜:AÀB€ ÜUxÎìfBÍ¼_z˜{Œ=\ãàªô~•$—ÇQ£–Ô|Uc¸LÜ©;1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ÆœÆ@g]UŒw~N¢i•ôŽDTR©‚Ô+=MúÕ¹sÐÔÞñÞM½;zöê8¶¹©wwï&gt;¶q¾W'ËíÐÔŽDØŽDØŽDØŽDØþ†jaf{Gh¤'r„ôÍdkÎDLC¥g€KÔ(~uf•Ó/2ýÄ¸ü­Ö¬F—[‘b$Å$-´šûýPåüÑ¥‡½ŠGéVj°œû·l6¡–Ã©KQ©rjüd1û¡¸nøV÷ƒC‹¾¢þÓ®yóŒÂPY_œXó ß*IqY§3\[-T&amp;</a:t>
            </a:r>
            <a:br>
              <a:rPr lang="en-US"/>
            </a:br>
            <a:r>
              <a:rPr lang="en-US"/>
              <a:t>V×?Û8ñãëò¯n¹ºBºøåÁ«ŸXÿø©¾ÉÉ¯¢Ÿ©yúý
}—Äµ\WO‡TGQGÖÀÍÖx±!¸"£|#
\Îè
äZká®ZÀ%Q”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A_½™ïªÏZ…$—åæqtNr©’‘ÆB­¡9!*C²0øRö—6½»*€÷Ú½$,‹0ÎÞ1¢z‹¡!ÜÙS&lt;¨Ð"C¯6ÜfàkDŒ–Ž(.ç†`—ü	x9ñV‚Ü•€œî.Ù »Y÷CÝË:ž‰.=f]°vƒx³øCñ-ñ=Q”·xµŽz©±èc2 Ÿ#„þQ6Xð'/Ä½°Ë</a:t>
            </a:r>
            <a:br>
              <a:rPr lang="en-US"/>
            </a:br>
            <a:r>
              <a:rPr lang="en-US"/>
              <a:t>	D#X&amp;ÀÁü$L‡MDªáµádo¶4ÀŠçYª²±PÏ×™ca»#â¡œœoT2»C‡BGC4äW%ÜÏ¹·êq»w»÷¹OºÏ¸e½ÛmöK`è&amp;öÃ
¿;•.¬÷Ã	ÿ«~âÿïüS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443 0 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&lt;&lt;/Filter/FlateDecode/Length 638&gt;&gt;stream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H‰œUM1½Ï¯ðiƒã8_BÚ-»8!*ñ@ Eê‰¿“83žnw…PUMì8ŽßóKr(¿»öI]ð¾á¢~1¹T©„â(åLc:¤â"†êÁ»á¼9–' 'ŽöV¶Ž»àšcK§Ž¯oà·ìþ±U±´:&gt;A›øó|ãgÉ¿Àç^{[õky8ÂÛ'z8þØÀ’dAJ DWr	Çó;Äc”?É¿"òA¾I¿ÍçeÌòB	–o›{¾ØÖf—–ãýrü	Çå%:©WvHÙÅR‘¢W_Fõ¤°±Fwƒ§±léVßŽ-l‘pukç]b¡j%ˆw¡CLÈÂ›wX#’ò“oø_mÌypÔyÈƒÃn'î8*7“ÏwóT}Íä÷9zn?æqrmkÑ¾µÞL_·ëu|ïÀŒÞa"Ãñ»`9ŒGí¥Ž'&amp;«ÿA÷¼9'Žf¯ë[2ÚÉv›/¾€‘ªêí°ÕÊSô·qœ4&lt;ÓàqâéãY3š¾½¦_b¹jJÕ
˜¸ºšXÒtzmÍÃ’«„jHËÉ.Wçmc?ó7+0é£d}Ô›’I”L¥¸@½*y¢žLEî•y™ó:I+ª®§½g»7ìëM1çBÝrRÞö·Lg¼(­þ»Vw¬UºË®Ä†y¨”UE/(iw;ÔW²M·íº5Þ*Ñ¨¯ã`=Åæ„Í\·NäŠ/¿vÿã&amp;åàå×È*‘Cp&gt;³ïb»2fx·¨Êq©­Wç?éÐîoÒ®O§Ì0É›ÔâäÑÜÜ&gt;^Ñ‹$Î•|,C­ÆªÙ1e.‹Â_endstre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endobj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444 0 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&lt;&lt;/Filter/FlateDecode/Length 640&gt;&gt;stream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H‰ŒUÛŽ1}Ÿ¯ð3R³Nb'i…ÔÎn%à	Q‰XnB-^ø}ì$“ÉLé.ªÒÉœØ&gt;¾ƒðîÞXxø	ïdY@ùéÿÎ†§K99Ä¸Æ™£AŒ£þ&gt;$ÃèG92ŽáÒÖŒ6zgÕìöYð\H©¢MkèÀ¯à‡p¾ÍÜÊþNtþ\“6£º¨R4)ºÁ:CÑI ÃáwG</a:t>
            </a:r>
            <a:br>
              <a:rPr lang="en-US"/>
            </a:br>
            <a:r>
              <a:rPr lang="en-US"/>
              <a:t>lœ¾TÑÚAt,'—{´aDDhY–&gt;IVÅ|D¤ƒ¬TÞœ±ì¹âìd‰ê&gt;Ès][e"#ïŠ&gt;Û"£ûfo*xæIUö°ØhüSµïR_|õ%U?üF6.ï*§2Ù'îâHENå¹úI›¼ÉCÏ©"3ŸæƒÆë¸PùSõ}ömÜÈ¸jë&gt;çíõpúž«'B°“¶€Ó§ûZøLpÓbä¥¢è¹2v¶©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ñ Ë•E/A7(E†öÕÞ3þdWã™ªÕŽ6ª6k²÷K£Ì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endobj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’q¿.Tö5v›9yá\å2Üh’9gÇR˜®$ÿÕs}Yj9¶£™]ªûÜ[±ØhnmÊKS·¯ö4uÙ.ad¹T°–ÂŽ'—sZ¾ƒæÓö;p]|û…_¹©+M“{¼þFW¼]¹Tö=—tZ—ÂÚœúÇÓ0ÂÝ&lt;	eÒ-£°›é7PÈÞïm
pÀîE~ùX7DFÜf°Ñ‡¿?—ÙMÞŒd0&amp;‘—9Ý_endstream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endobj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445 0 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&lt;&lt;/Filter/FlateDecode/Length 754&gt;&gt;stream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H‰lUIŽÜ0¼ûz ®’ÞÓ@ ÿ_S¤Ô²g&amp;UæZ¤d‘ªDÝ
W!Á[¤ÎN„Ž‰·hujI6¼_EÆÌvµ
w˜¨›•VÙ2‚7)­WŸ»…Õ&gt;{iuJDjU`H#R·:æ×«ð¨³¹ªƒF7*uŽbj:lµõY^7áÕt.ŸáÚ+žÊ®beTsîÙÒS³2«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|@lZ¨Õ¦=j7	6~e[îç»"Î5kW‰²¬jó±š¥±Ö©Šä­÷%…–©F*+T¦‘ºÙ†W*e³u;­ºöì­kÈytï9¦êƒ2?\ÊßÂ½’Û‡¸Þ7 èæÌó'68PN•š®4ß©</a:t>
            </a:r>
            <a:br>
              <a:rPr lang="en-US"/>
            </a:br>
            <a:r>
              <a:rPr lang="en-US"/>
              <a:t>ÆÞµý~2\™c$äÿ¡°3è!*üô°˜òþÞÕ»ü.Ôë4ÎH­ÅR¢UŒqÒƒzê:¡ˆ±PRþƒG_aB±²òQL“`4÷ÉèÐãj‰àw#—ìþAÌkm½ó
tpÏÉ-ó+ˆq{&amp;í+Dêûíz÷¡µ</a:t>
            </a:r>
            <a:br>
              <a:rPr lang="en-US"/>
            </a:br>
            <a:r>
              <a:rPr lang="en-US"/>
              <a:t>}‡!§¦Žáö-àÒýÃàÄ2gÁØQ¢žØ\¹5§AÏmˆ}ÛºMJØ‚¶ÝAdì§Ž</a:t>
            </a:r>
            <a:br>
              <a:rPr lang="en-US"/>
            </a:br>
            <a:r>
              <a:rPr lang="en-US"/>
              <a:t>AŠ£³u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üZÌ¼ß¾Úç°o{«WÌ&amp;Þ‡¸Ì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Á9úÁ&lt;öã7#›÷i©ÚÛÝò†GÕ4¾¾ÂÇNþ*1ñÙq·µ¸ ¦–?EãPvA‹
bˆ.‚âpÕ¾í:Æ½S—ó•±…iËy[Þ«Ö‰/ŠK!À´8€…X¢#±ÉÕ‹ôìÁs îqG…¤¤l‡‰C[ß&gt;ÛÊc6ËÊÆf8o¥H%q´³Z¡Ù6w¡ÂÃV¤«ú¹âF½«Ÿ¼©AÉ°µßql))_¹šû"¦/M?¹“Ø5ÛNc±–K,ä!ÐiüØÂkQÑ¼¢œ®øÔ</a:t>
            </a:r>
            <a:br>
              <a:rPr lang="en-US"/>
            </a:br>
            <a:r>
              <a:rPr lang="en-US"/>
              <a:t>J[Ó’¥°ŒÝ#Î&amp;2]vm£­ñNòƒ/`ü›viÇÄ$šÃ-š#¼Ç°ò|ˆW)ÿendstream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endobj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446 0 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        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&lt;&lt;/Filter/FlateDecode/Length 619&gt;&gt;stream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H‰t•9Ú$!†ó:EÀGYÎÓÉýß?@«ÔY²þÞBdµ	KG¾¾‹p@ªq JÃ„ ùO0ƒ–¨ßßû×Mµ(Å9. ïŸ‡\n$ñÅµ‰Á¼Ëu+¨ð¨OhcÛ?¹ÿ,Ø"ÈÏŽÄh˜+ºîH¦w‘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|Vˆt˜ôú3~7‡U@13É”üVZàûKWzZd–üŠQC-Œ¶&lt;ÿÑz^¶Ð©hÖ­ÔöÛå
	„×4:ñŒÖ´îZb¢B²ŸÊ¢vÅ©¥ÎÈ@±W‡%¼ïáÍ¦ºÒ}­²&gt;{V^·ˆ#x×2Ì‰g&lt;NTy¡ï@9³ &gt;bWhkç+=œHiµª0Ýð³ï‰¾õãîhJŽ:¦ß(êô2ÈÛ%o¦„ùÝÐG¶C6SŠµøù²ïË.gMÆÐ­““ç\úïPå˜ñÊ‹ìÓºÐ–á{ò_lO!FÝ/ð!3U¯m'šãøªw©XÅ5moÏ1þJa•|N§÷üÎÍ­@ó@‚{@þ…Â©1žV@h„XãšÀY/RÛ¶)S_kS6‹wS^¶Ã™uýó³ñöŸˆÓ¿nOhÆÈúÊ¼¬&gt;A§'Im–—r</a:t>
            </a:r>
            <a:br>
              <a:rPr lang="en-US"/>
            </a:br>
            <a:r>
              <a:rPr lang="en-US"/>
              <a:t>üDfÚïò8[©Ö¬qo&amp;»@Ø®ñ*¾úr%½Žã¹jÙvíÇNDöõ¼</a:t>
            </a:r>
            <a:br>
              <a:rPr lang="en-US"/>
            </a:br>
            <a:r>
              <a:rPr lang="en-US"/>
              <a:t>0endstream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endobj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447 0 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&lt;&lt;/Filter/FlateDecode/Length 637&gt;&gt;stream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H‰t•;šë0F{¯Â+ð'´7S$ûo/ ‡IîLŽyéG(•®&amp; |]¨Õ~T#M'À°b¸@ñ·3*=³W0 @•qd"”áÄ½ò‘Vyi5ö4?g…</a:t>
            </a:r>
            <a:br>
              <a:rPr lang="en-US"/>
            </a:br>
            <a:r>
              <a:rPr lang="en-US"/>
              <a:t>´&lt;ìí„H?Ü: [ž¹Uòâ`]ó ÃîJÛ´Òh¥Ó÷Ç Ë›€ŠgL!Þ…£—£ÖË_ÌB½æƒ\TAùp)ÒÜ.´Œ;š'Ùíp’®fWXb+yDýÀm®2÷/¥ã¢»ü- {/àyu%jEÖ˜f/XˆÜìÝ|8÷œ¶e7Õæ «ŸéÁŒÉ6½ºŒ€LâÜØ:—)3âã6ïcm¸Â˜Úð*\}¤Åç&gt;H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AûØ8$õ´¥Îu3{ôÛëpz"þb)ï/m—Õ›&lt;C†Ãß@#¹Ù¸Ëº(¶@Éí¬O™½‚„˜všl#«ä¨ØoQ·	õYÿ¨´.”ûÏÖæ×Ýhéõû‘¼ÄÒem8.¶Dð6{m²7]¨N!D4½ª´Ñ\#–5øÃìŽ²íÙn‡‡˜-EC•¡ì²mÉFÀ…ø0³é¾è&lt;jv¨	Ü©äD&lt;I,®´o•=CGÄà~ªÆá¦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EæiKeüFó¥2äí›Ñcª*&gt;úŸIi»ll'Ú‚Äv£ëÉy¥Œpë±™*žk‚3¯êBöÏÒ™S–½î«Ô~¤«÷ž\üA™ÚÈ²Aª”Ø˜ÚÌ²Öý¿3ÝçùO€endstream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endobj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464 0 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448 0 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&lt;&lt;/Filter/FlateDecode/Length 640&gt;&gt;stream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H‰lUMšì Ü{ŠœÀOQPÏ“Í,ºï¿}üÉ¼ÙuUP (iÀLsàU)CŸ×÷ÌeUx˜ƒ1÷Aü#20`º_\Y#õÜ\u1¹0qEÜ.ünJúšP¤¯’</a:t>
            </a:r>
            <a:br>
              <a:rPr lang="en-US"/>
            </a:br>
            <a:r>
              <a:rPr lang="en-US"/>
              <a:t>–¨EÉ½¾¥(™¼Cæ"¾·g,"¤×“è&gt;‰6%AÍÕTkCªÙ˜‹‘{’`LäÅ´µ–ÒbçÁÕlv= 3ÿÈ!@À”û–ë8XÓŒµ^</a:t>
            </a:r>
            <a:br>
              <a:rPr lang="en-US"/>
            </a:br>
            <a:r>
              <a:rPr lang="en-US"/>
              <a:t>ÑÏä¢`	NÜ»£t[»Ç"ªáü</a:t>
            </a:r>
            <a:br>
              <a:rPr lang="en-US"/>
            </a:br>
            <a:r>
              <a:rPr lang="en-US"/>
              <a:t>›€÷/A}æ°LŽŠ</a:t>
            </a:r>
            <a:br>
              <a:rPr lang="en-US"/>
            </a:br>
            <a:r>
              <a:rPr lang="en-US"/>
              <a:t>ÄTLU5©pL´ÒÇØ2^uæ‰s£[08ŸGžÓ5ÆÁæN‡aY9óP$†E¹¤IGEIcN:JK)Rp:QÜAé„KqEÕâ­?ÉÒµi¡ê2j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½± Ý Ì¼Jq•Ñ©S ˜¨£øôf÷X¥Øt(bu;Õ×^½cR¡&amp;Z+ð4\ú&amp;NRþtOwê›ô!Úd‘§¯:êSævÛ!&gt;éüîüt»»´÷gÅ	¦qµÍÍñ|Ð¨Üg:xŠB¼¤÷9îÈgó?Ç'g”¬ã¢n#¦çÁ·ß(°é­t÷¨æÅz¢ÚÃsÎå©îbx;•‰ŠŽ}¼¶soU÷cz¨Q1=cZÛíMÌ6ýÚoA§•~´‚°"¿‡ÚëYJk-ì^Íñë¿J¢¹þt‚ø_jxmèÃ„ý;¿»¬ùF‘åáØW´=xzm`öX…ÈÜ×õO€endstream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endobj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449 0 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&lt;&lt;/Filter/FlateDecode/Length 679&gt;&gt;stream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H‰lU·å8ÌU…*à#,Áz”\ð·ÿtaH™w›i†ðNÀ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AQNàÖ‡ÿ 6âãp†ot‚4´á‚×‡ÄÖÆsŒ46tž†Çó.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h–â²îOÉb)9G’T:©Õ“AaÕ,Œ"[ºÄt(]*.áõÞÆ?°4ÚþHuáãwþw¶)Y±¨ÑŸøÄaó{10úHæÖú2ÇK«lÛŠ‡U¶qžó{öÌ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&lt;&lt;/DecodeParms&lt;&lt;/Columns 5/Predictor 12&gt;&gt;/Filter/FlateDecode/ID[&lt;E8BE18686A5B6BAD3F49B87D482E1401&gt;&lt;9CCAB48FE2886A4C94F5639F8FACAF37&gt;]/Index[438 45]/Info 437 0 R/Length 118/Prev 2292250/Root 439 0 R/Size 483/Type/XRef/W[1 3 1]&gt;&gt;stream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·­Ò[Üñû¿­å@ÈJNfE^n«fdÝÑ»jc·?pŸóXÈk™žgh€\â2òãf¼[S¤t¥aÊhïéÓô’Ïˆx$Y®·sõŸe&amp;…„P
‘ß‘^x×™µ—ã9Ò$¯¹DŒ„_†g°f_OzÚí7Îa,b¼“KeÐLñ*â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+7µR[‚a-
Õêx6ÈÕÖ­õm`vµ7­~€</a:t>
            </a:r>
            <a:br>
              <a:rPr lang="en-US"/>
            </a:br>
            <a:r>
              <a:rPr lang="en-US"/>
              <a:t>ý9</a:t>
            </a:r>
            <a:br>
              <a:rPr lang="en-US"/>
            </a:br>
            <a:r>
              <a:rPr lang="en-US"/>
              <a:t>ÝÒüèäÕÑÞ°÷_çŒŒo&lt;›ô	Zþ‹ˆ…º	ñq¤^ì¢qzëŠ¹4FUQ÷Oöº½qì¾4®øÇ«qK#™Øs\tÜ«ºrò¿™Ëã4‚‡ð(gBàø¬Õï–µœÇI/iÖÒ5‚¤i`XM¨.£†-qE©&amp;ç[d,){¸	O-ý_›Šì™(Ef(±5y­šSóàS©Âšk.&amp;è†1I:­R»„¢jÓ×J®Š—“MT“Ø¾2&gt;v9 µ…è,#¼Çþ3z1Œš—ó9`Ú”ñu„{îû32E´™ôå^Îá—rnp9Ô{9òõ†#&amp;èx–]}©„ï:ÃÇ\þÉÄoƒ¿„Oúñ Ø‹áM¥÷ÚxÈ7ö|lÕO0RÊ?KEäDÁã¦²ØñYµ `­*‚$ö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»ýužendstream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endobj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450 0 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&lt;&lt;/Filter/FlateDecode/Length 619&gt;&gt;stream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H‰|T9Ü0ìý
}`‰E¹O“2o0¤ØEÿ7R‡Á^Ï˜çˆT,r‰95’ð5rÍr€a!ÃxÊÉjÜÂ5a¥Š9ÿ
°«gÈ3	â}&amp;J*G‰ZRÁ$xe*¾À0Ñn ­z	1'œ	®ã‘ÑŠØ¯à¬¼ÏÂ(bÄh‰zIk/"Ÿ7&gt;.”­½ˆnP"5î!Ê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/øÚ)ß‚PæT„eª7ö.KSÝ(‰µT‡DUjÁ•†‹2"	osH#BV6ÙštH¥óBæœI'4ÍÉC°ë! IÊ±æÖ;®&amp;éÂ3L8m#žy²é†€_Ðæy¹Pú$M7c‚6€J&lt;'ä@dÞ„°•t¸ÊJ'?j¶¨æ§VòÑ¤(ÙgQïI¹¦µ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†DåaÂZ½•Vò:IdÍÄê½ô›Þ_OwSØu›Ûá¶ÛÃ¨Î9okºÞÔÈ&gt;)ÔW:&amp;·5-ÇÆ)]Ü© ˆã½9iï‘8?™’]åLž¤•|n¨µ</a:t>
            </a:r>
            <a:br>
              <a:rPr lang="en-US"/>
            </a:br>
            <a:r>
              <a:rPr lang="en-US"/>
              <a:t>ù¯Ì6&lt;	_èžôOÈ8ö´Í~ŽÚ‹6Y|0oÂW¹¨ë)²bÌI&amp;¼@ä“wƒîZúkŸ
ÄMë0¦Ã¬êQöu¶4@Ú7n@Û¢âƒ±¾ß÷ÄF¥S7“yÛ­.æm˜m³¨_ÈN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b…ØðÌ²Qèv3™…"Ç±n†á;~B$¾r¸&gt;ÿ`ˆR);Í„ó`Âî¶ÈÅn®ësÜ&gt;â~z9çd
?Ã—o¾þFÒðŸÄ¯™âxm9vs))6}w“ŠC¦“ EªªdŸ­Å¿endstream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/>
              <a:t>hÞbbd```b``“ ’1D²=‘L½`Ù£`öqÉb	fo‹“`qæwqÆ8žfGH÷í`Ùj°-i@’1Í,Ò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endobj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451 0 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&lt;&lt;/Filter/FlateDecode/Length 24&gt;&gt;stream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xÚ¬ÿÃýr{ÿïï/endstream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endobj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452 0 obj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&lt;&lt;/Filter/FlateDecode/Length 22289/Length1 51432&gt;&gt;stream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xÚì½|¤UÙ&gt;|Êsf2“É¤÷LÚ¤÷™IßlIÝ–í}aË$™Ý„MÛ”-ˆô.DÄ†4”U–]</a:t>
            </a:r>
            <a:br>
              <a:rPr lang="en-US"/>
            </a:br>
            <a:r>
              <a:rPr lang="en-US"/>
              <a:t>(
XWQÅ†ŠHQÔ!ù®sžóÌL²</a:t>
            </a:r>
            <a:br>
              <a:rPr lang="en-US"/>
            </a:br>
            <a:r>
              <a:rPr lang="en-US"/>
              <a:t>/¾ïûÿßõÎ)Ï©÷¹îëÜç&lt;Ï¬„BbñÇ k×l¨õ_öñåÈùdwÿ©|ÇùìJBhÒ]{Æ÷ŽLÝ»àãHïF…m{‡ïyáªÏ¼@ˆ@ùž¢ÁPpà_C'."dåïP¾q1pøéÍ@ºhpdêó©ßlAºÌCÃcýAzç’‡		Ýô9#ÁCãŽUù(^ÊçMNÝµ-ã*¤×²¬j|"4žüÇM•„&lt;tÆ0L8»œVAv%ÛŠ+Íî$~ò!,Öàø/cüÓ„Ô®%ùï!ú?½ËW¯!KHÜÌ,{e6&lt;Ì“ó	¹Q&gt;£¯³c$ÿe$…4‘6RBjH7þ.šš­!.ú:‰E™X&lt;O!u(³ŒìF¸ŒlE8¯ÌQBªV%Ž</a:t>
            </a:r>
            <a:r>
              <a:rPr lang="pl-PL"/>
              <a:t>µ[¿Dé¶¥³—%]žûˆƒð];«Z•Ÿß=Ôu„îF‚U!£¢</a:t>
            </a:r>
            <a:r>
              <a:rPr lang="en-US"/>
              <a:t>në‘ó»²,éÚ–]Pß}äþµ[Üß•]°mJÙÂ#EøÞ¡=f;Æl«@$ÆleÃÖ#K²mW^i¦¼GÎ¿òÊì+1&gt;JîŸ—AÉüŒ%:š-òâî£ôüµêÑùÞ‚l™á-ð`œÛºÐ·£jå†­Ýi©ó­U­r†«T÷©ÜývTÿ¶Tžpz•'bÌ	RåIÿUž&lt;Gå)o­òÔh•§aø©JåéïÊ3ÞŽÊ3ß–Ê³N¯òlŒ9Kª&lt;çÿ Ê=Q*—TeÈ?Œ°N¼¤”T’ÏG H1*“ÄâU¬±"ÄÚyY¯AØŽv–'ždBÊ!-åm!ÈaÈ ŸƒÜyòÄ½ã()O8JªŸ$ ¸î­HÕfß‡fbm;NÊ%ÅªßLÄ’“¥ïÃèÉ:_SC µ–Ö7-¢M‹xC}‰·Ðf/]Dþ´Ô›ÿMMO,H¤ß47°8{ZbBŠÓ¨ÎË«¶ùí+{2KŠm¶oÎÐÍéÎÎéÄæÌ8Ob|zr¢£ÈWˆYÖ¾´-¿Á[œR”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½ñQöñ7üP‘¤v²bvŠf³WH"Ùu€V&lt;Ä†D¤Dî[ÈfÈÈÈ¥ë ·Aî|ò</a:t>
            </a:r>
            <a:br>
              <a:rPr lang="en-US"/>
            </a:br>
            <a:r>
              <a:rPr lang="en-US"/>
              <a:t>ˆ{Tú'D^’+±Úàµ`€Ú:_rJZº·\ÄšnúþÞŽ–üæòôôòæü–Ž^Z?þ»qß¾ý-&lt;´Ÿoü[õì™QcÛ{ãrÍ#r7³V;%¤Ò‘›õ6Èä0ä
È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ÏAîƒ&lt;yB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6596</Words>
  <Application>Microsoft Office PowerPoint</Application>
  <PresentationFormat>On-screen Show (4:3)</PresentationFormat>
  <Paragraphs>421</Paragraphs>
  <Slides>419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419</vt:i4>
      </vt:variant>
    </vt:vector>
  </HeadingPairs>
  <TitlesOfParts>
    <vt:vector size="420" baseType="lpstr">
      <vt:lpstr>Office Theme</vt:lpstr>
      <vt:lpstr>%PDF-1.7</vt:lpstr>
      <vt:lpstr>%âãÏÓ</vt:lpstr>
      <vt:lpstr>438 0 obj</vt:lpstr>
      <vt:lpstr>&lt;&lt;/Linearized 1/L 2292992/O 440/E 133179/N 18/T 2292249/H [ 528 272]&gt;&gt;</vt:lpstr>
      <vt:lpstr>endobj</vt:lpstr>
      <vt:lpstr>          </vt:lpstr>
      <vt:lpstr>464 0 obj</vt:lpstr>
      <vt:lpstr>&lt;&lt;/DecodeParms&lt;&lt;/Columns 5/Predictor 12&gt;&gt;/Filter/FlateDecode/ID[&lt;E8BE18686A5B6BAD3F49B87D482E1401&gt;&lt;9CCAB48FE2886A4C94F5639F8FACAF37&gt;]/Index[438 45]/Info 437 0 R/Length 118/Prev 2292250/Root 439 0 R/Size 483/Type/XRef/W[1 3 1]&gt;&gt;stream</vt:lpstr>
      <vt:lpstr>hÞbbd`_x0010_``b``_x0006_“_x000c__x0001_ ’1_x0019_D²=_x0005_‘L½`Ù£`öq_x0010_Éb fo_x0002_‹_x001f__x0001_“`qæw_x0008_qÆ8_x0010__x0019_ž_x0001_fGH÷í`Ùj°-i@’1Í_x001a_,Ò</vt:lpstr>
      <vt:lpstr>_x0016__x0001_‹Ÿ{_x0001__x0016_9_x0003_’e_x0003_™öïß'_x0006_&amp;F_x0006_FW°_x001a__x0006_F_x001a_’ÿ_x0019__x0018_Ã?endstream</vt:lpstr>
      <vt:lpstr>endobj</vt:lpstr>
      <vt:lpstr>startxref</vt:lpstr>
      <vt:lpstr>0</vt:lpstr>
      <vt:lpstr>%%EOF</vt:lpstr>
      <vt:lpstr>       </vt:lpstr>
      <vt:lpstr>482 0 obj</vt:lpstr>
      <vt:lpstr>&lt;&lt;/E 271/Filter/FlateDecode/I 287/Length 183/S 196&gt;&gt;stream</vt:lpstr>
      <vt:lpstr>hÞb``àf``J``a`ìIc_x0010_`@ƒdcs³_x0004__x0006_†ŠÔ¯ß &amp;±Ý?ø)Ï7¿*ç{$ÃÁs¹V_x0007_çïUb^Ã,Ï¸›¹„a’§
_x0010_M``PÜC_x0008_2t_x0018_w_x0008__x0012_ÀÄX‰_x0004_$ ˜!ŠA€‘“µ›Ñ˜)›)—é&gt;S_x0004_S_x0016_žÂ_x0014_ÁÀ_x0012_ÎÇÀà_x001e_Ë¨ÈÀ“úÑAñl_x001f_c_x0011_ë_x0014_Öxˆ_x0011_ï_x0019_”žß_x0001_ÒŒ@Ä_x000e_¤?1(ý˜_x0005_å7endstream</vt:lpstr>
      <vt:lpstr>endobj</vt:lpstr>
      <vt:lpstr>439 0 obj</vt:lpstr>
      <vt:lpstr>&lt;&lt;/Metadata 240 0 R/Names 465 0 R/Pages 435 0 R/Type/Catalog&gt;&gt;</vt:lpstr>
      <vt:lpstr>endobj</vt:lpstr>
      <vt:lpstr>440 0 obj</vt:lpstr>
      <vt:lpstr>&lt;&lt;/Annots 466 0 R/BleedBox[0 0 481.88977 680.315]/Contents[443 0 R 444 0 R 445 0 R 446 0 R 447 0 R 448 0 R 449 0 R 450 0 R]/CropBox[0 0 481.88977 680.315]/MediaBox[0 0 481.88977 680.315]/Parent 436 0 R/Resources&lt;&lt;/Font&lt;&lt;/F0 470 0 R/F1 473 0 R&gt;&gt;/ProcSet[/PDF/Text/ImageC]/XObject&lt;&lt;/I1 462 0 R/I2 463 0 R&gt;&gt;&gt;&gt;/Rotate 0/Trans&lt;&lt;&gt;&gt;/Type/Page&gt;&gt;</vt:lpstr>
      <vt:lpstr>endobj</vt:lpstr>
      <vt:lpstr>441 0 obj</vt:lpstr>
      <vt:lpstr>&lt;&lt;/Filter/FlateDecode/First 142/Length 1410/N 17/Type/ObjStm&gt;&gt;stream</vt:lpstr>
      <vt:lpstr>hÞ´Wmo_x0013_9_x0010_þ+þF_x0011_*~_x001d_¿œP¤´¥\O”V¤€N+Xš%¬H²U²åè¿¿g¼}¥W_x001a_Nð!²×3ž_x0019_ŸgÆqž„_x0012_Î{¡#† LÀ_x0010_…ö¼š„_x0018_ƒ_x0012_A'ŒZD‚&lt;_x0018_¡U€~°B“Ò˜8ìp¬J0ä</vt:lpstr>
      <vt:lpstr>&amp;^_x0018_ƒe_x0017_`ÓiÖ‰ÂxË+0kŒ_x0015__x000e_¶­õ_x0010_E-¬ƒå_x0017_/ä^³î×ÂY…°ÞŽF_x0015_Ç„Y†hÌâ­ñÞS9‘¯º“n4’;ÝjÚ¬*VVY_x001e_níýa_x0014_BO&amp;)ïœŽÏ”~¢Ô“§òmsÚWäŸ{ˆŒ0É?OŽ(á¸ê¹_x0011_kV¹a-ËÉùÇþâ¬‘¯Ûå_x0017_yÂ³ñrÙõ£_x0011__x0007_±&gt;m–½H¤äøëìC;í? ï½Ü=Ø›4½pd9\¹[ŸýÙ´³Ïƒ&amp;_x000e_Uvm_x001b_§äþ¼žá„r¿[ö;;Ý·j[#kÛÖ u6:‘"B`á~;oIrÅ"¯¼©_x0017_&lt;~uònrøluÞ·³fõ¦9o^Ÿìv‹ín&gt;•_x0007_}=oOÇËÙ¼_x0011_J_x001e_Öß†_x0010_5_x000e_&amp;'}³xÕr$¶Çq­Ú³¾[•³íÔë†—_x001f_qÁG½XÃÖÁòS‡mG|_x0007_ír¶u0Å!Ûþ‚Ó=k×ýêbk&lt;í&gt;6¸°ó³³y³à_x001c_(\ÛÞ_x0007__x0011__x0012_}_x0017_BÁ_x001d_Ÿô*ýðÃ_x001a__x001c_­¹‰Y~¨leHe“*_x0013_U¶±ò:e§p½Z6ÙÅ*QÈ¤ª€tRp™låÉDÐ¡L±ÒÊúìcE †J_x001e_¯Sv_x0017_¸t ¸.Þ¥T Ã#YÔf‡ !Rº$„¿SÉ]_x0011_ í_x001c_X¡P¦î0"ÜeÄÑÎßãã¿ž_x001d_×óºo—_x001d_úMÇGøq%GµÛœ_x000f_?ôðKØ@JÝgƒÛ”</vt:lpstr>
      <vt:lpstr>!ÄLU@q_x0006_._x0015_ÀH1kUEÔd‹&gt;¨YCe°D+ _x0008_4a‰_x0007__x001c_y_x000c_Úa®Ñƒ`CæJ</vt:lpstr>
      <vt:lpstr>&lt;AXEæÜ Ãß°_x0008__x0007_¾|[k³vÌ§2_x0007_´Ó 7ÈáÒ</vt:lpstr>
      <vt:lpstr>2¬³</vt:lpstr>
      <vt:lpstr>[ü_x000e_röÍö0ÏÖ!R_x001a_ì»_x0004_.$¼w_x0008_2</vt:lpstr>
      <vt:lpstr>Fi?è_x0004_Ü±òOÜÍ}
Ðc_x0014_0?è_x0008_qc
8º¡@ú__x0014_P,Â_x0013_ÑáÍx_x0002_^mF·Ý¢^&gt;Ü_x0013_â/àÀàâ÷‘ ü_x0004_ 
¶‚JÀ±»ÆYðÀ%Šµµ¡à/˜_x0001_»‰K±…~Ä7zA_x0019_ñFážPú_x0003_ìR‚ÉÀäÈx³ Ÿ0M®¨Ax§^Q£&lt;È_x0019_ÒpI‘_ÇZp7âožÇhË:9v‡Ðp‡–¡n@ _x000e_ å_x001f_ï*„ä_x0006_ÈS=Øš*øÈ_x001a_ûu¼|ø£_x0018__ÓEù*:•ñôà˜Ð¿_x0008_0ÇS.Äá»Ð)_x000e_tRºØ"_x0015_J++ñjþ¡Gâ¸wè¦Ñ4_x0015_êŠÕèš_x0016_£¯¸˜_x0010_º¢å_x0016_Hø_x0006_ýQkJ.JÍ¸ä¨¸µÀV6&amp;íã¤íçÍÖúë_x000c__x0006_ÓSù¾]·W»F£_x0005__x0018_endstream</vt:lpstr>
      <vt:lpstr>endobj</vt:lpstr>
      <vt:lpstr>442 0 obj</vt:lpstr>
      <vt:lpstr>&lt;&lt;/Filter/FlateDecode/Length 326&gt;&gt;stream</vt:lpstr>
      <vt:lpstr>xÚU’Ënƒ0_x0010_E÷|Å,[um_x001e_i¤_x0008_)O)‹&gt;Ôô_x0007_ˆ_x0019_R¤b,C_x0016_ùûÚ¾4U_x0017_`ËÌ_x0019_Æéö¸;šn¢ôÝ</vt:lpstr>
      <vt:lpstr>úÄ_x0013_µi_x001c_ÃÕi¦3_:CRQÓéi¦øÖ}m)I}öé6NÜ_x001f_M;Ðj•~øãänôpOâ‘Ò7×°ëÌ%_x0008__x001e_OWk¿¹g3‘¨*j¸õ&amp;/µ}­{¦4äüiŸ7Ë¤"Ë¹êÐðhkÍ®6_x0017_¦•_x0010_"«ü!ËeEÄ¦ù_x001f_”H;·ú«vÉ=\(QE:€¶‘T_x001e_)— -h_x0019_©(&lt;É_x000f__x001e_„©M</vt:lpstr>
      <vt:lpstr>endstream</vt:lpstr>
      <vt:lpstr>endobj</vt:lpstr>
      <vt:lpstr>443 0 obj</vt:lpstr>
      <vt:lpstr>&lt;&lt;/Filter/FlateDecode/Length 638&gt;&gt;stream</vt:lpstr>
      <vt:lpstr>H‰œUM_x0013_1_x000c_½Ï¯ð_x0019_iƒã8__x0012_BÚ-»_x0007_8!*ñ_x0003_@_x001c_ Eê‰¿“83žnw…PUMì8ŽßóKr_x0001__x000f_(¿»öI_x0005_]ð_x0011_¾á¢~_x000f_1¹T©_x0012_„â(åLc:¤â"†êÁ»_x001c_á¼9–_x000c_' _x0012__x001c_'Ž_x0019_öV_x000f_¶Ž»àšcK§Ž¯oà·ìþ±U±´:&gt;A›øó|ãgÉ¿Àç^{[õky8ÂÛ'_x0019_z8þØÀ’dAJ_x0018_ DWr _x000c_Çó;Ä_x0010__x0010_c”?É¿"òA¾I¿ÍçeÌòB –o›{_x0018_¾ØÖf_x0019_—–ãýrü Çå_x0002_%:©WvHÙÅR‘¢W_Fõ¤°±Fwƒ§±léVßŽ-_x0018_l‘pukç]b¡j%ˆw_x0004_¡CLÈÂ›wX#’ò“_x0015_o_x0019_ø_x001b__mÌypÔyÈƒÃn'_x0013_î8*7“Ï_x0016_w_x0018_óT_x0006_}Íä_x0010_÷9zn?æqrmkÑ¾µÞL_·ëu|ïÀŒÞ_x0015_a"Ãñ»`_x0013_9Œ_x001e_Gí¥Ž'&amp;«_x0001_ÿA÷¼_x001f_9'Žf¯ë_x001e__x0015_[2ÚÉ_x001b_v›/¾€‘ªêí°ÕÊSô·q_x0004_œ_x001a_4&lt;ÓàqâéãY3š¾½¦_b¹_x0002_jJÕ
˜¸ºšX_x0004_ÒtzmÍ_x0005_Ã’«„jHËÉ.Wçm_x0015_c?ó7+0é_x0017_£d}Ô›’I”L¥¸@_x0011_½*y¢žL_x0015_Eî•y™ó:_x000e_I_x0019_+ª®§½g_x001d_»7ìëM1çBÝrRÞö_x001b_·Lg¼_x0001_(­þ»Vw¬UºË®Ä†y¨”UE/(iw;_x001d_ÔW²M·íº5Þ*Ñ¨¯ã`=Åæ„Í\·NäŠ/¿v_x001a_ÿã&amp;åàå_x0011_×È*‘Cp&gt;³ïb»2fx·¨Êq©_x001c_­_x000e_Wç?éÐîoÒ_x000f__x001d_®O§Ì0É›ÔâäÑÜÜ_x0012_&gt;^Ñ‹$Î•|,C­ÆªÙ1e.‹_x0004_Â__x0001__x0006_endstream</vt:lpstr>
      <vt:lpstr>endobj</vt:lpstr>
      <vt:lpstr>444 0 obj</vt:lpstr>
      <vt:lpstr>&lt;&lt;/Filter/FlateDecode/Length 640&gt;&gt;stream</vt:lpstr>
      <vt:lpstr>H‰ŒUÛŽ_x0013_1_x000c_}Ÿ¯ð3R³Nb'_x0019_i…ÔÎn%à Q‰_x000f_XnB-_x0008_^ø}ì$“ÉLé.ªÒÉœØ&gt;¾ƒð_x0015_îÞXxø ï_x0001_dY@ùéÿÎ_x001a_†§K_x0010_9_x0013_9Ä¸Æ™£AŒ£_x001f__x0004_þ_x0005_&gt;$ÃèG92ŽáÒ_x0001_ÖŒ6z_x0007_gÕìöYð\H©¢MkèÀ¯à‡p¾ÍÜÊþNt_x0019_þ\“6£_x001f_º¨R4)_x0012_ºÁ:CÑ_x0011_I Ãá_x0004_wG l_x0012_œ¾TÑÚAt_x0005_,'—{´aDDhY–&gt;IVÅ|D¤ƒ¬TÞœ±ì¹âìd‰_x001e_ê&gt;Ès_x0012_][e"#ï_x0014_Š&gt;Û"£ûfo*xæIUö°ØhüSµï_x0017__x0019_R_|õ%U?üF6.ï*§2Ù'îâHENå¹úI_x001b_›¼ÉCÏ©"3ŸæƒÆë¸PùSõ}ömÜÈ¸j_x0013_ë&gt;çíõpúž«'B°“¶€Ó§ûZøLpÓbä¥¢è¹_x0016_2_x0017_v¶©</vt:lpstr>
      <vt:lpstr>ñ Ë•E/_x0004_A7_x0003_(E_x001b_†öÕÞ3þd_x001d_Wã™ª_x000f_ÕŽ6ª6_x001b__x001e_k²÷K£Ì</vt:lpstr>
      <vt:lpstr>’q¿.Tö5v_x0005_›9yá\å2Üh’9gÇR˜®$ÿÕs}Yj_x0008_9¶£™]ªûÜ[±ØhnmÊKS·¯ö4uÙ_x001e_.ad¹T°–ÂŽ'—sZ¾ƒæÓö;p]|û…_¹©+M“{¼þFW¼]¹Tö=—tZ—ÂÚœúÇÓ0_x000f_ÂÝ&lt; eÒ-£°›é7PÈ_x0013_Þ_x001a_ïm
_x000e_pÀîE~ùX7DFÜf°Ñ_x0004_‡_x000c_¿?—ÙMÞŒd0&amp;‘—9Ý__x0001__x0006_endstream</vt:lpstr>
      <vt:lpstr>endobj</vt:lpstr>
      <vt:lpstr>445 0 obj</vt:lpstr>
      <vt:lpstr>&lt;&lt;/Filter/FlateDecode/Length 754&gt;&gt;stream</vt:lpstr>
      <vt:lpstr>H‰lUIŽÜ0_x000c_¼û_x0015_z ®’ÞÓ@_x0010_ ÿ_S¤Ô²g&amp;_x0017__x001b_UæZ¤d‘ªDÝ
W!Á[¤ÎN_x001c_„Ž‰·hujI_x000c_6¼_E_x000c_ÆÌvµ
w˜¨›•VÙ2‚7)­_x0008_WŸ_x0011_»…_x000f_Õ&gt;{_x0002_iuJDjU`_x0008_H#R·:_x001c_æ×«ð¨³¹_x0015_ªƒF_x0014_7*uŽbj:_x001e_lµõY^7áÕt._x000f_ŸáÚ+ž_x0008_Ê_x0013_®beTsîÙ_x0005_ÒS³2«</vt:lpstr>
      <vt:lpstr>|@lZ¨Õ¦=j7 _x0019_6~e[îç»"Î5kW‰²¬jó_x001e_±š¥±Ö©Šä­÷%_x0010_…–_x001d_©F*_x0004_+T¦‘_x0017_º_x001a_Ù†W*e³u;_x0006_­ºöì­kÈy_x0008_tï9_x0010_¦êƒ2?\ÊßÂ½’Û‡¸Þ7 è_x0002__x0004_æÌó'68PN•_x001d_š®4ß© ÆÞ_x0016_µý~2\™c$äÿ¡°3è!*üô°˜òþÞÕ»ü.Ôë4ÎH­ÅR¢UŒqÒƒz_x001f_ê:¡ˆ±PRþƒG__x0004_aB±²òQL“`4_x0012_÷ÉèÐ_x0005_ã_x0001__x0018_j‰àw#—ìþAÌ_x0004_km½ó
tpÏÉ-ó+ˆq{_x001b_&amp;í+_x001a_Dê_x000f__x0002_ûíz÷¡µ }‡!_x0017_§¦Žáö-àÒýÃàÄ2gÁØQ¢_x0007_žØ\¹5§_x0010_AÏ_x001e_mˆ}_x0016_ÛºMJØ_x000f_‚¶_x0016_ÝAdì_x0016_§Ž_x0013_ AŠ£³u</vt:lpstr>
      <vt:lpstr>üZÌ¼_x001e_ß¾Úç°o{«_x001e_WÌ&amp;Þ‡¸_x001b_Ì</vt:lpstr>
      <vt:lpstr>Á9úÁ&lt;öã7_x0014_#›÷i©ÚÛÝò†GÕ4¾¾ÂÇNþ*1_x0001_ñÙq·µ¸ ¦–?Eã_x0018_PvA_x001a_‹
bˆ.‚â_x0010_pÕ¾_x001a_í_x001e__x0006_:Æ_x0007_½_x0002_S—ó•±…iËy[Þ_x0018_«_x0015_Ö‰/ŠK!À´8_x0014_€_x0014__x001b_…X¢#±_x000c_ÉÕ‹ôìÁ_x0018_s îqG…¤¤l‡‰C[ß&gt;ÛÊc6ËÊÆf8o¥H%q´_x000f_³Z¡_x0011_Ù6w¡ÂÃV¤«ú¹âF½«Ÿ¼©AÉ°µßql))_x0015__¹šû"¦/M?¹“Ø5Û_x0017_Nc±–_x0017_K,ä!ÐiüØÂkQÑ¼¢œ_x001e_®øÔ J[Ó’¥°ŒÝ#Î&amp;_x0006_2]vm£­ñNòƒ/`ü›viÇÄ$š_x0005_Ã-š_x0005_#¼Ç°ò|ˆW)ÿ_x0004__x0018_endstream</vt:lpstr>
      <vt:lpstr>endobj</vt:lpstr>
      <vt:lpstr>446 0 obj</vt:lpstr>
      <vt:lpstr>&lt;&lt;/Filter/FlateDecode/Length 619&gt;&gt;stream</vt:lpstr>
      <vt:lpstr>H‰t•9Ú$!_x0008_†ó:EÀGY_x0004_ÎÓÉ_x0004_ýß?_x001d_@«ÔY²þÞBdµ KG_x0016_¾_x001b__x0015__x0004__x0002_¾_x0008_‹p_x001d_@ªq JÃ„ ùO0ƒ–¨_x0011_ßßû×Mµ(Å9. ïŸ‡\n$ñÅµ‰Á¼Ëu+¨ð¨OhcÛ?_x000f_¹ÿ,Ø"ÈÏŽÄh˜+ºî_x0005_H¦w‘</vt:lpstr>
      <vt:lpstr>|Vˆt˜ôú3~7‡_x0002_U@13É”üVZàûKWzZd–üŠQC-Œ¶&lt;ÿ_x0004_Ñz^¶Ð©hÖ_x001f_­Ôö_x000c_Ûå
 „×4:ñŒÖ´îZb_x0008__x000f_¢B²ŸÊ¢v_x001a_Å©¥ÎÈ_x000e_@±W‡_x0016_%¼ïá_x000e_Í¦ºÒ}­²&gt;{V^·ˆ#x×2Ì‰g&lt;NTy¡ï@9³ &gt;bWh_x0019_kç+=œH_x001b_iµª0Ýð³ï‰¾_x0003_õãîhJŽ:_x001b_¦ß_x0017_(êô2ÈÛ%o¦„ùÝÐG¶C6SŠµøù²ïË.gMÆÐ­““ç\úïPå˜_x0016_ñÊ‹ìÓºÐ–á{ò_lO!_x001e_FÝ/ð!3U¯m_x001c_'šãøªw_x001c_©XÅ5m_x001c_oÏ1þJa•|N§_x0005_÷üÎÍ_x000e_­@ó@‚_x0015__x0002_{_x001f_@þ…Â©1žV_x001e__x001a_@h_x001b__x0003_„Xã_x001e__x001b_šÀ_x001e_Y/RÛ¶)S_kS6‹wS^¶_x0016_Ã™uý_x001f_ó³ñöŸˆ_x0004_Ó¿nOhÆÈúÊ¼¬&gt;A§'Im–—r üDfÚïò8[©Ö¬qo&amp;»_x001b_@Ø®ñ*¾úr%½Žã¹jÙvíÇ_x0015_NDöõ¼ 0endstream</vt:lpstr>
      <vt:lpstr>endobj</vt:lpstr>
      <vt:lpstr>447 0 obj</vt:lpstr>
      <vt:lpstr>&lt;&lt;/Filter/FlateDecode/Length 637&gt;&gt;stream</vt:lpstr>
      <vt:lpstr>H‰t•;šë0_x0008_F{¯Â+ð'_x0010__x0008_´_x001e_7S$ûo/ ‡IîL_x0017_ŽyéG(•®&amp; |_x0002_]¨Õ~T#M_x000f_'À_x0003_°b¸@ñ_x001f_·3*=³W0 @•qd"”áÄ½ò‘Vy_x0006_i_x0017_5ö4?g… ´&lt;ìí„H?Ü_x0016_: [ž¹Uòâ`]ó _x0015_ÃîJÛ´Òh¥Ó÷Ç_x0014_ Ë›€ŠgL!Þ…£—£ÖË_ÌB½æƒ\TAùp)ÒÜ.´Œ;š'Ù_x001f_íp’®fWXb+yD_x001e_ý_x0014_Àm®2÷/¥ã¢_x0015_»ü- {/àyu%jEÖ˜f/X_x0013_ˆÜìÝ|8_x0015_÷œ¶e7Õæ «ŸéÁ_x0016_ŒÉ6½ºŒ_x0013__x0015_€LâÜØ_x0013_:_x000c__x0010_—)3â_x0008_ã6ïcm¸Â˜Úð*\}¤Åç&gt;_x0008_H</vt:lpstr>
      <vt:lpstr>AûØ8$õ´¥Îu3{ôÛë_x000c_p_x0012_z"þb_x000f_)ï/m_x000f_—_x001b_Õ›&lt;C†_x0016_Ãß@#¹Ù¸Ëº_x001a_(¶@Éí¬_x0016_O™½‚„˜všl#«ä¨ØoQ· õYÿ¨´.”ûÏÖæ×Ýhéõû_x001c_‘¼ÄÒem8.¶_x0015_Dð6_x0017_{m_x0016_²7]¨N!_x001f_D4½ª´Ñ\#–5øÃìŽ²íÙn‡‡˜-EC_x0001_•¡ì²mÉFÀ_x0002_…ø0³é¾è&lt;jv¨ Ü©äD&lt;_x001f_I,®´_x0011__x001c_o•=CGÄà~ªÆá¦</vt:lpstr>
      <vt:lpstr>EæiKeüFó¥_x000e_2äí_x0006_›Ñcª*&gt;úŸIi»ll'Ú‚Äv£ëÉy¥Œpë±™*žk‚3¯êBöÏÒ™S–½î«Ô~_x0013__x000e_¤«÷ž\üA™ÚÈ²Aª”Ø˜ÚÌ²Öý¿3ÝçùO€_x0001_endstream</vt:lpstr>
      <vt:lpstr>endobj</vt:lpstr>
      <vt:lpstr>448 0 obj</vt:lpstr>
      <vt:lpstr>&lt;&lt;/Filter/FlateDecode/Length 640&gt;&gt;stream</vt:lpstr>
      <vt:lpstr>H‰lUMšì _x0008_Ü{ŠœÀOQPÏ“Í,ºï¿}ü_x0019_É¼ÙuUP (iÀLsàU)CŸ×÷_x0002_ÌeUx˜ƒ1÷Aü#20_x0007_`º_\Y#_x0006_õÜ\u1¹0qEÜ.ünJúšP¤¯’ –¨EÉ½¾¥(™_x001a_¼Cæ"¾·g,"¤_x0013_×“è&gt;‰6%_x0005_AÍÕTkCªÙ˜‹‘{’`_x001f_L_x0019_äÅ´_x0003_µ–Òb_x0004_çÁÕlv= 3ÿÈ!@À”û_x001a_–_x0005_ë8XÓŒµ^_x0011_ ÑÏä¢` NÜ»£t[»Ç"ªáü ›€÷/A}æ°LŽŠ ÄTLU5©p_x0015_L´ÒÇØ2^uæ‰s£[0_x0014_8ŸGžÓ5ÆÁæN‡aY_x0019_9óP$†E¹¤I_x0005_GEIcN:JK)Rp:QÜAé_x0016_„Kq_x0003_EÕâ­?ÉÒµi¡ê2j</vt:lpstr>
      <vt:lpstr>½± Ý_x0008_ _x0005_Ì¼Jq_x001d_•Ñ_x0016_©S ˜¨£øôf_x0004_÷X¥Øt(_x0016_bu;Õ×^_x001d_½cR¡&amp;Z+_x0006_ð4\ú&amp;_x000e_NRþtOwê_x0018_›ô!Úd‘§¯:_x0010_êSævÛ!&gt;_x000f_éüîüt»»´÷gÅ ¦q_x001e_µÍÍñ|Ð¨Üg:xŠ_x0001_B¼¤÷9_x000c_îÈgó?Ç'g”¬_x0001_ã_x0015_¢n#¦çÁ·_x0016_ß(_x0006_°é­t_x0004_÷_x0002_¨æ_x001d_Åz¢ÚÃsÎå©îbx;•‰ŠŽ}¼¶soU÷cz¨Q1=cZÛ_x0015_íMÌ6ý_x0016_ÚoA§•~´_x001d_‚°"¿‡ÚëYJk-ì^Íñë¿J¢¹þt‚ø_jxmèÃ„_x0015_ý;¿»¬_x0011_ùF‘åáØW´=xzm`öX…ÈÜ×õO€_x0001_endstream</vt:lpstr>
      <vt:lpstr>endobj</vt:lpstr>
      <vt:lpstr>449 0 obj</vt:lpstr>
      <vt:lpstr>&lt;&lt;/Filter/FlateDecode/Length 679&gt;&gt;stream</vt:lpstr>
      <vt:lpstr>H‰lU·_x0015_å8_x000c_ÌU…*à#,Áz”\ð·ÿtaH™w›i†ðNÀ</vt:lpstr>
      <vt:lpstr>AQNàÖ‡_x000e_ÿ 6âãp†ot‚4´á‚×‡_x0013_Ä_x0017_ÖÆsŒ46_x001e_t_x0005_ž†Çó.</vt:lpstr>
      <vt:lpstr>h–_x0002_â²îOÉb)9G’T_x0017_:©Õ_x0001_“AaÕ,Œ"[ºÄt_x001a_(]*.áõÞ_x0015_Æ?°4ÚþHuáãwþw_x0002_¶)Y_x0003_±¨ÑŸøÄa_x000f_ó{10úHæÖú2ÇK«lÛŠ‡U¶qž_x000f_ó{_x0018_öÌ</vt:lpstr>
      <vt:lpstr>·­Ò[Üñû¿­å@ÈJNfE^n«f_x0003_dÝÑ»jc·?pŸóXÈk_x0002_™žgh€\â2òãf¼[S¤t_x0016_¥_x0011_aÊhï_x001e_éÓô_x0017_’Ïˆx$Y®·_x0010_sõŸe&amp;_x0016_…„P
‘ß‘^x×™µ—ã9Ò$¯¹DŒ_x0012_„_†_x0007_g°f__x0019_O_x0019_zÚí_x0006_7Î_x0004_a,b¼_x0008_“KeÐ_x000c_L_x001e_ñ*â</vt:lpstr>
      <vt:lpstr>+7_x001a_µR[‚a-
Õêx6ÈÕ_x001a_Ö­õm`vµ7­~€ ý9_x001c_ ÝÒüèäÕÑÞ°÷_x0007__çŒŒo&lt;›ô_x0015_ Z_x000c_þ‹ˆ…º_x001e_ ñq¤_x0011_^ì¢qzëŠ¹4FUQ÷Oöº_x000e_½qì¾4_x0005_®ø_x001c_Ç«q_x001f_K#™Øs\_x0019_tÜ«ºrò_x0016_¿™Ëã4‚‡ð(gBàø_x0006_¬Õï–µœÇ_x001a_I/iÖÒ_x0013_5‚¤i`XM¨.£†-qE©&amp;ç[d,_x0002_){¸ O-ý_›Šì™(E_x0004_f_x001d__x001d_(_x000c_±5y_x0010_­šSóà_x0017_S©Âšk.&amp;è†1I:­R»_x0005_„¢jÓ_x0005_×J_x0013_®Š—“MT“Ø¾2&gt;v9 µ…_x001e_è,#¼Çþ3z1Œš—ó9`Ú”ñu„_x0012_{îû32E_x001f_´™ôå^Îá—rnp9Ô{9òõ†#&amp;èx_x0011_–]}©„ï:_x0006_ÃÇ\þÉÄoƒ¿„Oúñ Ø‹áM¥÷ÚxÈ_x000c_7ö|lÕO0_x0013_RÊ?_x0012_KEäD_x001c_Áã¦²_x0006_ØñYµ `­*‚$ö</vt:lpstr>
      <vt:lpstr>»ýuž_x0005__x0018_endstream</vt:lpstr>
      <vt:lpstr>endobj</vt:lpstr>
      <vt:lpstr>450 0 obj</vt:lpstr>
      <vt:lpstr>&lt;&lt;/Filter/FlateDecode/Length 619&gt;&gt;stream</vt:lpstr>
      <vt:lpstr>H‰|T9_x000e_Ü0_x000c_ìý
}`_x0015_‰_x0014_E¹O“2o0¤ØEÿ7_x0019_R‡_x0015__x0017_Á_x0002_^Ï˜çˆT,_x001a_r‰95’ð_x000e_5rÍr€a!_x0015_Ãx_x0002_ÊÉ_x001b_jÜÂ5a¥Š9ÿ
°«gÈ_x0012_3 â}&amp;_x0001__x000f_J*G‰ZR_x000f_Á$xe*_x001b_¾À0Ñn ­z_x0001_ 1'œ ®ã‘ÑŠØ_x0014_¯à¬¼ÏÂ(bÄh‰z_x0011_Ik/"Ÿ7&gt;.”­½ˆnP"5î!Ê</vt:lpstr>
      <vt:lpstr>_x0004_/_x0016_øÚ)ß‚PæT_x0004_„eª7ö.KSÝ(‰µT‡D_x000e_Uj_x000f_Á•†‹_x0016_2" _x001f_osH#BV6ÙštH¥_x0001__x0012_óBæœI'4Í_x001a_É_x0003__x001e_C°ë! IÊ±æÖ;®&amp;éÂ3L8_x0016_m#žy²é†€_x0013__Ðæy_x001b__x000c__x0008_¹Pú_x0002_$M7c_x001c_‚6€J&lt;'ä@d_x001c_Þ„°_x001d_•t¸ÊJ'?j¶¨æ§_x0018_VòÑ¤(Ù_x000e_gQïI¹¦µ</vt:lpstr>
      <vt:lpstr>†_x001e_DåaÂZ½•Vò:IdÍÄê½_x001b_ô_x0002_›Þ_O_x001f_wSØu›_x0010_Ûá¶_x0013_Û_x001f_Ã¨Î9_x0015_o_x001e_kº_x0011_ÞÔÈ&gt;)ÔW:&amp;·5-ÇÆ_x0015_)]Ü© ˆã½_x0013_9iï‘8?™’]åLž¤•|n¨µ_x0013_ ù¯Ì6&lt; _èžôOÈ8ö´Í~ŽÚ‹6Y|0oÂW_x000c__x001b_¹¨_x0012_ë)²bÌ_x0015__x001d_I&amp;¼@ä“wƒîZúkŸ
ÄMë0¦Ã¬êQöu_x0013_¶4_x001f_@Ú7n@Û¢âƒ±¾ß÷ÄF¥S7“yÛ­.æm˜m³¨_ÈN</vt:lpstr>
      <vt:lpstr>b…ØðÌ²Qèv3™…"Ç±n†_x001f_á;~_x0019_B$¾r¸&gt;ÿ`_x000c_ˆR);Í„ó`Âî¶ÈÅn®ësÜ&gt;_x001e_â_x000f_~z9çd
?Ã—o_x0014_¾þFÒðŸÄ¯™âxm9vs_x0011_))6}w“ŠC¦“_x0010_ EªªdŸ­Å¿_x0002__x000c_endstream</vt:lpstr>
      <vt:lpstr>endobj</vt:lpstr>
      <vt:lpstr>451 0 obj</vt:lpstr>
      <vt:lpstr>&lt;&lt;/Filter/FlateDecode/Length 24&gt;&gt;stream</vt:lpstr>
      <vt:lpstr>xÚ_x0013_¬ÿÃýr{_x0002_ÿïï/_x0018__x0008__x0001__x0007_endstream</vt:lpstr>
      <vt:lpstr>endobj</vt:lpstr>
      <vt:lpstr>452 0 obj</vt:lpstr>
      <vt:lpstr>&lt;&lt;/Filter/FlateDecode/Length 22289/Length1 51432&gt;&gt;stream</vt:lpstr>
      <vt:lpstr>xÚì½_x0007_|¤UÙ&gt;|Êsf2“É¤÷LÚ¤÷™IßlIÝ–í}aË$™Ý„MÛ”-ˆô._x0016_D_x0010_Ä†4_x0015_”U_x0011_–] (
XWQ_x0001_Å†ŠHQÔ_x0005__x0001_!ù®sžóÌL² /¾_x001f_ïûÿß_x000f_õÎ)Ï©÷¹îëÜç&lt;Ï¬„_x0012_BbñÇ k×l¨õ_öñåÈù_x001a_dwÿ©|ÇùìJBh_x000e_Ò]{Æ÷ŽLÝ»àãHïF…m{‡_x000f_ïyáªÏ¼@ˆ@ùž¢ÁPpà_C'."dåïP¾q_x0010__x0019_1_x001f_pø_x0008_éÍ@ºhpdêó©ßlAºÌCÃcýAzç’‡  Ýô9#ÁCãŽUù(^_x001d_ÊçMNÝµ-ã*¤×_x0012_²¬j|"4žüÇM•„&lt;t_x000e_Æ0L8»œV_x0011_A_x000c_v%ÛŠ_x001a_+Íî$~ò_x001a_!,Öàø/cüÓ„Ô®%ùï!ú?½ËW¯!KHÜÌ,{e6&lt;Ì“_x0017_ó ¹Q&gt;£¯³c$_x001f_ÿe$…4‘6RBjH7þ.šš­!.ú:‰E™X&lt;O!u(³ŒìF¸ŒlE8¯ÌQBªV_x001e_%Žµ[¿Dé_x0007_¶_x001d_¥³—_x001c_%]žûˆƒð];«_x0012_Z•Ÿß=Ôu„îF‚U!£¢në‘ó»²,éÚ–]Pß}äþµ[Üß•]°m_x001b_JÙÂ#EøÞ¡_x000c_=f;Æl«@$ÆleÃÖ#K²mW^i¦¼_x0005_GÎ¿òÊì+1_x000f_&gt;JîŸ—AÉüŒ%:_x0003_š-òâî£ôüµêÑùÞ‚l™á-ð_x0016_`œÛºÐ·£jå†­Ý_x0018_i_x001c_©ó­U_x001e__x001b_­r_x0017_†_x001f_«T_x001e_÷_x000e_©ÜývT_x001e_ÿ¶Tžpz•'bÌ RåIÿ_x0007_Už&lt;Gå)o­òÔh•§aø©JåéïÊ3ÞŽÊ3ß–Ê³N¯òlŒ9Kª&lt;çÿ Ê=Q*—TeÈ?Œ°_x001f__x0011_N¼¤”T’Ï_x001c_G H_x0005_1*“_x001c_ÄâU¬_x001c_±"ÄÚ_x0005_y_x0016_Y¯AØŽv_x000f_–'ždBÊ!-åm!ÈaÈ_x0015__x001b_ ŸƒÜ_x0007_y_x0004_ò_x0004_Ä½ã()O8JªŸ$ ¸î­HÕfß‡fb_x0016_m;NÊ_x0008_%ÅªßLÄ’_x0010_“¥ïÃ_x0008_èÉ:_SC µ–Ö7-¢M‹xC}‰·Ðf/]D_x0003_þ´Ô_x0014_›_x001d_ÿMMO,H¤ß47°8{ZbBŠÓ¨ÎË«¶ùí+_x001a__x001b_{2KŠm¶oÎ_x000c_Ð_x001f_ÍéÎÎéÄæÌ8Ob|zr¢£ÈW_x0015_ˆYÖ¾´-¿Á[œR”</vt:lpstr>
      <vt:lpstr>½ñQöñ7üP‘¤v²bvŠf³WH"Ùu_x001c__x0019__x0002__x001a_€V&lt;Ä†D_x001a_¤Dî[_x001e_ÈfÈ_x001e_È_x0001_È¥ë ·Aî|_x0017_ò ˆ{_x0007_Tú'D^’+±_x0003_Úàµ`€Ú:_rJZº·_x0006__x0013_\Äš_x0002_núþÞŽ–üæòôôòæü–Ž^Z?þ»qß¾ý_x0007__x0017_-&lt;´Ÿoü_x0018_[õì_x0014_™QcÛ{_x001c_ã_x0012_rÍ_x0015_#r7³V_x000c_;%¤_x001c_Ò_x0002_‘›õ6È_x0010_ä0ä
È</vt:lpstr>
      <vt:lpstr>ÏAîƒ&lt;_x0002_yB</vt:lpstr>
      <vt:lpstr>_x0014_æ‰_x0015_K~2zŒõ%¥\žšâfvï"z|egk~“_x001c_cS~kçJÚ4þ{ŒqâÐÂE_x0007_ä_x0018_ÿ€1VÎžMŽ ð–z_x001c__x0004_ÐgTJ_x000c_ E†_x0016_Ó½M`ãÂe—þÙÔ÷Jüý$Ùˆ¢E¦¾©./1C$fˆÄÌ}_x0012_ÅÀFÀÛ_x0010_øä†</vt:lpstr>
      <vt:lpstr>_x001b_UÝnü9_x0017_{('-‘¾Nm…ÉV_x0018_q/ÚvJ³²A_x001a_8¯•’_x0016_´#M¥yö%&amp;Øwfªÿ–CZ Ë!Û CÃ+ 7@&gt;_x0007_‘-&lt;_x0002_y_x0002_âÞ1O‡‘ÙÇÈŒ_x0018_9{d Û_x0004_(_x0016_Ýþ_x0005_‘WeBv_x001b_ƒH_x0006_¤_x000c_Ò_x000c_Y_x0006_Ù
_x0019_„_x001c_‚\_x000e_¹_x001e_òY_x0008_v_x001a_ò0äqˆ_x0004_Q_x000c_ÚL“mzˆ_x001d_‘tH)¤ ²_x0014_²_x0005_²_x0017_r_x0010_r_x0019_ä£Û!÷B_x001e_‚&lt;_x0006_Qêy_x001a_‘—eK;ê|TÚ¾›y kXC}cz¡-5%-ào_x0004_9ÐâÑ‰œ–-­ ¶´ä_x001c__x001c_ë]¿~Uï†ì;ß8²æÂ_x001d_õõ».Y÷Åû_x0016_\Íõ×ßpíµ×KÌ\€?_x0003_Xëx²&amp;‚_x0014_øTX[;ÖÖ^{_x000c_“‡·›˜ÔbiÐ-_x0015_æ&gt;-~daè_x0016_…ë|_x0005_ÞDiÊ^7§¥M_x0001_:ÐMñ_x001f_–P•V^|ë"zwZS}M\|YRaÍeè  ãx_x0011_8+&amp;àÃ_x0018_ŒÃ£°ëF,C(_x0006_#*</vt:lpstr>
      <vt:lpstr>³'—]ò¨1¤ÉŒ4Ó4ÀÕ'±Ábø©'L(_x0015_*"M–¤™Ë$kº©=u_x0011__@S _x001a_$§Ö0Iª;Ë·øªVµ_x0014__x0004_û«V_x0014_¤765¤}lfã¶ 6–¥—5ä–¬®`7‚¢j{jW}ª¿rI:“ÓYÐÙ{îÈîêBABZ†ÔgÛìKôiÌ£…žwœdcôM_x0016_'5_x0001_ÅM_x0016_Š›€É&amp; ¸ (n_x0002_Š›€â&amp; ¸ (n_x0002_Š›€â&amp; ¸ (n_x0002_Š›€â&amp;_x0005_§&amp;èÁ‰i9a…Ùˆ— ^¢ã ÂúÑêˆè§RfTšÛ_x001c_§])• _x0012_?aò[Z‚Ô_x001c_5±_x001f__x000f_ìÇ[ØÇ_x0012_Ä_x0003_ûñÀ~&lt;°_x001f__x000f_ìÇ_x0003_ûñÀ~&lt;°_x001f__x000f_ìÇ_x0003_ûñè=_x001e_Ø_x0007_öå–w_x000c_[Y%I_x0003__x001a_äùÀ®@tŒ_x0014_„cµú)F‡¾ý²oi#~Øˆ_x001f_6âÇŒý°_x0011_?lÄ_x000f__x001b_ñÃFü°_x0011_?lÄ_x000f__x001b_ñÃFü°_x0011_?lÄoÙˆ_x001f_6âW6’\Aí</vt:lpstr>
      <vt:lpstr>i~e_x0016_æú–Zë_x000f_öN5YÜ[XRÚ”‹ìE0¤’oÅ¤Åàƒ“YÕ­ù¥+ªm_x0015__x001b_ª}ë_x0017_äg×u”–vù=%»ZÊ7UÚ«×”_x0014_w_x0007_òöÓµ´…¶÷_x0014_ÔåÅ'¤,Lt§×tV–´–gpÎÒ*_x0017_—×öÖç¸Ý‹’_x0013_’Š[Ë–u*&gt;-ÄŸ,Ø›_x0013_«síq8$B_x001e_Ç€ôT„1jQ_x000c_,
9a"ÞP ŒÕ¡û„´?Õ C%Û i÷_x0006_q¨5&amp;Ÿz¢ÎW_x001c_Hõ¦z_x001b_
_x001a_h€×7Â~¹_x0017_Ð£}}_x001d_3wÒæ_x001d_Œ3{ZVŽënšðÛ_x0005_·Ü²ˆ&gt;&gt;3S»¿Å]RY•&lt;ó¼ÄÖnØÀIÌ±z_x0012_/F[_x0004_ñ¢ù|Œ6¿Vn&gt;_x0002__x0006_Z$ç‡}$_x001f_a_x0012_ž$ÕÊ_x001d_÷&gt;’eñ~_x0016_,&amp;Ë²˜,XL_x0016_,&amp; _x0016_“_x0005_‹É‚ÅdÁb²`1Y°˜,XL_x0016_,&amp;‹È_x0016__x001e_&lt;_x0001_‰ð~TCA”^4)½_x0018__x0018_µGé¥ AR_x0019_;y_x000c_ƒDŽÂi_x0012_Š_x0015_(_x001d_¹ñ4ÕÂi*pš
œ¦_x0002_§©Ài*pš
œ¦_x0002_§©Ài*pš
œ¦_x0002_§©Ài*pšjá4_x0015_8M5¹¼ÀÞhÁr._x001c_%f“ è_x0013_3?_x0015_5-õ›_x0016__x0016__x0014_uîl-^QÂ z½_x0015_Ý¾ì][‹Væ :ÌÎ*ÞÓ´ÚW¿©-?.¶=!)£jqéšõIq´Oa®]ïá_x0005_$@ï2Ù5Sa._x0011_1ŸÅO&gt;hÛgiÛ‡_x0012_&gt;hÛ_x0007_mû m_x001f_´íƒ¶}Ð¶_x000f_ÚöAÛ&gt;hÛ_x0007_mû m_x001f_´íS&amp;O_x0010_&amp;BYÊ_x001b_ˆ‘”_x000c_o _x0006_Þ@_x000c_¼_x0018_x_x0003_1ð_x0006_bà</vt:lpstr>
      <vt:lpstr>ÄÀ_x001b_ˆ7_x0010__x0003_o _x0006_Þ@_x000c_¼_x0018_x_x0003_1–7_x0010__x0003_o Fy_x0003_™P{©ÂL"°Ò_x0010_Æz®\ÂÜÓî_x0002_Ç‰ kZˆÉ_x001d_Sžj®Z¿Ü_x0004_¹khŽãà8nq_x001c__x0007_Çqp_x001c__x0007_Çqp_x001c__x0007_Çqp_x001c__x0007_Çqp_x001c__x0007_Çqp_x001c_—Þ 8Žƒã¸š°#ÜºdÐ* _x001d_U@G_x0015_F]_x0005_tT_x0001__x001d_U@G_x0015_ÐQ_x0005_tT_x0001__x001d_U@G_x0015_ÐQ_x0005_tT_x0001__x001d_U@G•…Ž* £ÊDG</vt:lpstr>
      <vt:lpstr>õ_x0016_‚¯_x0002__x0011_î_x0002_H¤“_x000c_ÿ?ãQjJ.Ó€¡Oz_x001a_=M›_x0017_äSžÞßRÓÛàÉoYï_x001b_?TÚ;¶,¿9ïž‚–ÊÌ´òf¯·¥4u_x0005_›Ž‹­Ý8ÝãoÈoY[ëÛ´¸è–›¶^=ØêˆùqfEKAq§ß“U³¸¸÷LiÓ_x001d_øó_x000c_lÚF:M?+_x0004_Ñ(V.€  ¢V„Ê_x000c_jzWBi_º­_x000e_ê¥_x0005_</vt:lpstr>
      <vt:lpstr>_x0005_ô™™—VÒÄ™OÑÛØ{ß¸ˆÛ†¦9i˜}™9Øƒ8þÔ£ß_x001f__x001e_Ç’Xç²|}V;F– ÌWj_R+»_x0014_'åBÇ_x0013_¡L69_x001c_K“Û–¹&lt;ðeŠaÌró¹Ô©_x001a_</vt:lpstr>
      <vt:lpstr>¨“¤žJví
#+[_x000e_;;j_x001e_N™á4}œb&lt;qªÆ_x001b_•­b_x0004_¹</vt:lpstr>
      <vt:lpstr>š-_x001a_H±j2_x001b_ó­_x0006__x001e_P_x001b_±_x0005_Ê_x0007_¡Ö¾£&lt;·¦†_x001a_j®¥é–¤–Z'&lt;¹ªénªü:smÏ,[Rá]´¥¾~óÂ‚mk–¯ÈkYë«émÌ]µ¬!«¶(uÍÂ¶µ™_x0015_ÎU+¶-÷¶Ufn #®‚ê–âê_x001e_V–¿§ªkk_x000e_Í^¿°tqMfFå¢’_x0005_›si†3§¸ÚÓ²`aKnmQæÂ¬•KV$y}ùM½Š7ZÀã¯kÞ¸ï8ìZ€1ÌSª_x0014_¬T
V*_x0005_+•‚•JÁJ¥DòÅ#' ¦‘¢®n=šANñ“4¥(_x0006_×_x0008__x0016_1_x0019_$W{*a_x0006_‘6Îaã_x001c_-sØ8‡sØ8‡sØ8‡sØ8‡sØ8‡sØ8·lœÃÆ¹šº#Üz˜A$?UŸª,~ª_x0002_?UŸª`_x000c_Uà§*ðS_x0015_ø©
üT_x0005_~ª_x0002_?UŸª0³*ðS_x0015_øIÒIOï'Ò_x0011_7Q§¨ÃÚm’_x0015_º¤$™$íLOknÓæVI }Íu+_x001b_rò[Öù÷_x001f_P_x0004_Ò–¼°¥"#µT_x0012_HYêò¥nWÝ¦é_x001e_Ÿ?¯e5øc¡÷37mýðP«#Ž6ÈC{q‡ß“Y½¨hÕ6‰¥íÐáôuÌØ&gt;÷¤!]Pã„é~ˆ_x0013_ÖºØä2Øˆë4g_x000c_óè‹" Ò­±_x000e_Á‰;×ã?_x001b_éÆ(_x0011_‡N?­ü¬_x000c_ò•ãèÔô®Ìs±¡zæÚÏ2TÏ8ë(—Èò»ŽáøF”kt_x000c_Èt(Ö_x001e_%éÚ_x0017_Ë8ñ¦gÊSœ0}^‰ gØe†ÝÄY†¢Q‰³D”!êôDÓ’Ò½¥_x0005_v_x001c_ÇÓkx)¼°xZ@Ï^qÍòÞÕ3Ÿ\µ‚_x0016_-_x0017_îx·Á„Ûí_x0016_!ÚÀŽ_x001d_™¹íÈ×¿ÎŽ=ä**-‰/.-Š{Crwëì«l!{€_x0014_Ð†ÈîÿÎíÏoº_x001b_§ÈŒ_x0014_“3 "Ñ{0{_x0007_÷`ô„6ã¬3v_x001c_¬2_x000e_V_x0019__x0007_«ŒƒUÆÁ*ã`•q°Ê8Xe_x001c_¬2_x000e_V_x0019__x0007_«ŒƒUÆÁ*ã,«ŒƒUÆ)«LÐ#_x000e_ïÁæFÛØ”&gt;ÇÒYCÎŠ²ö}«*«ÖŒw_x0017_t_x0014__x0008_Ïò’</vt:lpstr>
      <vt:lpstr>Wö76_x0006_/__º2Ÿ</vt:lpstr>
      <vt:lpstr>¹ãªV,é_x0018_YUátw:_x001d_þ3/^¿æ¢õN Q_x0002__x000f_]_x0002_œº°(·_x001f_%Yò$_x0007__x0011_ð‹³´ß_x001f_[+''½_x001f_¹&amp;[Ì˜_x000c_fL¶˜1_x0019_Õ“ÁŒÉ`Æd0c2˜1_x0019_Ì˜_x000c_fL_x0006_3&amp;ƒ_x0019_“ÁŒÉD¶ð_x0008_ä uíò¦_x0008_Žìw¦fÍ»‘_x000c_eoÉÚ_x0011_©¤‰É_x0001_Í_x001f_•ôÅ­×_x000e_·µ]³þ_x0003_ÝÝ«Þ»µÎ¿ýœ_x0015_ÝìXÙ¦‹wìºxC ;öÆ…_x0005_=#+×wå_x0002_“˜7ý‘z'´é8ú±ØÀ9‡_x0005_Þâ¦Jš4Ó_x0007_&amp;¦™À_x001c_£S±œ&amp;_x0016_¤ªÿ&amp;_x0016_Ð_x001f_Í|„_x000e_ÌüžÆÍü“–²cm¯´Î¼¨Çp_x001f_“ü»2rhÞú_x0019_á1h_x0007_æôc°a_x000c_v}abù6pÇ}tËÌ_iÌÌ+èr¦uæ˜e‹Ó°ÅbºÍ&lt;·—ÊÓÜ“òÚÉô`RI‚2“_x0012_ŒÂsBÞ¶éÝð_x001d_·×B9‘Â¨™eÈŒ_x000c_sf)˜Y¢Þû2H¡_x001a_Ráÿ€åf¼ã–{Š½6ÈíažÍöUl®í_x0018_[W]¹f¤ÃÛé¹ýyÿ€Ã_x0015_}</vt:lpstr>
      <vt:lpstr>Í_x0003_ïÛP·­ŠíHM®X=ÜÑ9²ºÒ_x0011_ûbëÌí‰‰õ;/Y»ú‚õñÉÄÄ_x000e_¹]ÝµÖþÇ7¬‰Û»»Õýª‰Áï#.HCÄ¯&amp;sî‘vtÃÊ*‰B[“_x0004_ZàvZ4óÑî_x0005_ Ø1Ý&amp;÷!ZI? gÉ9Çäi™”«TV­_x001c_P6ÉR»Ÿ+œïªm%òdõ}È¯ ÏAþ</vt:lpstr>
      <vt:lpstr>_x0011_;Ú9L_x0019_G®ýæ!9^ñ•¼~K­5ße”©œ_x0002_ì«…èµLµ\_x0019_î¿R¶|72_x001e_„ü_x000c_òGÈIˆjÙ@„î·´â’JpEi¥BfTœöh¯3²dFVTF™Ì(“_x0019_ª_~_x0005_ú_x0015_èW _aõ‹uÝ/_x000f_=nâÒ§ 3¦ô_x0006_=¤A_x000f_iÐC_x001a_ôfé!</vt:lpstr>
      <vt:lpstr>µT‰_x0002_”(@‰_x0002_”(@‰_x0002_«Dj·P·Vç+ÎåéE¼)_x0019_ŽLb_x001b_“×.ÔÎ½\ný¹4‡¦";@¯_x0013_qî8_x001d_?&gt;N|{¼›RæÊs&gt;ºð_x0007_Èˆ_x0017_ŒÒÎÉÇ±õ—'$”•{]ô©7zèS®²šÚ_x0014_ïêô_x0019_JOºŠ*Ê_x0013_RjkÊ\3¹
~€ÒÂÙ—ØQøøÉ¤TÞï—Õš_x0008_‘ûOY‚y¿_x0014__«ïâ%_x0003_ebr™` L0P&amp;_x0018_(_x0013__x000c_” _x0006_Ê_x0004__x0003_e‚2Á@™` L0P&amp;_x0018_(_x0013__x000c_”i1P&amp;_x0018_(SèåNæµv2/v2¯µ“yQÂ \x±“y±“y±“y±“y±“y±“y±“y±“y‰lá_x0011_È_x0013_·µ“™ûCŠÅ`)`°_x0014_‹ÁRÀ`)@D
_x0018_,_x0005__x000c_–_x0002__x0006_K_x0001_ƒ¥€ÁRÀ`)`°_x0014_0X
úI_x0001_ƒ¥€ÁR_x0014_ƒÉ³]®Å`¹`°\0X._x0018_,_x0017__x000c_– _x0006_Ë_x0005_ƒå‚ÁrÁ`¹`°\0X._x0018_,_x0017__x000c_– _x0006_Ëµ_x0018_,_x0017__x000c_–«ï÷­£¾ÉYésÎù5Œ^Ø3¹®ªzýÔÒå_x0007_7V×l:ÔÞ¸}‰×Û~fsãÖÅÞÂ%ÛÙwêw_²nýÅ;_x0002_þ_x001d__x0017_­ÛxÙ®@kåšñ®î±5••«Çºzö¯©0×_òÏ+ÊÿH%wÉó_x0010_ü[ý~'-Êÿp*ëÓ×é‰ÖÊ%bå_x0012_­•KÄÊ%bå_x0012_±r‰X¹D¬\"V._x0011_+—ˆ•KÄÊ%bå_x0012_‰lá_x0011_È_x0013_·µròE€µÛ[k(ý4í†x¥#"_TÒ×¦¯(ëÞÝ´ª»»÷Ìþ¾ÝËÙ±¾½^_ÆÌcìØÌ_x001d_í+WvXófu˜w_x0006_Lñi¹_x0017_Ê›Jó}C¼ê¦PŸ_x000e_ˆ¾»4ž4_n_x0018_Š¯ä 
”NÒÔ â&gt;â±tâN&lt;–N&lt;Ð‰_x0007_:ñ@'_x001e_èÄ_x0003_x _x0013__x000f_tâN&lt;Ð‰_x0007_:ñ_x0010_ÙÂ#' o¡“S¨-]f¤›JÊ_x0002_ù§ªM;_x0006_aVx¤ù¦ºô_x001b_ãÔ\šŽÿyKk¸T]Xs}·Œ]¸¾;¯&lt;1wAîê½±_x0019_¹å9«»»×nîÛ¹}-;¶ùŒÎM‰,¶ÊÛqAû³™ÞTçÌqznw{G³ùÞrÑìKôAðH-}à(©ƒÎ|ø'¥ih½äB/¹–^r¡—\è%_x0017_zÉ…^r¡—\è%_x0017_zÉ…^r¡—\è%—È_x0016__x001e_&lt;¡ìÄ¼ã1_x000f__x0012_uX•²_x0013_’³äIJó“|Åf_x0007_?ÙÁOvð“_x001d_üd_x0007_?ÙÁOvð“_x001d_üd_x0007_?ÙÁOvð“_x001d_üd·øÉ_x000e_~²+~*Óç¼ôZ ‘2bzÿU-5^}ÚsŽÜZÍó©b_x0018__x0006_†a_x0016_Ã0é=£)_x0006_†a`_x0018__x0006_†a`_x0018__x0006_†a`_x0018__x0006_†a`_x0018_†~_x0018__x0018_†a˜š² ½¥è</vt:lpstr>
      <vt:lpstr>Ø&lt;ëd[|“¥Ï_x0006_ßdƒo²Á7Ùà›lðM6ø&amp;_x001b_|“</vt:lpstr>
      <vt:lpstr>¾É_x0006_ßdƒo²Á7Ùà›l‹o²Á7Ùê¬ãÅð«U_x000f_ÞZ°O‰å&gt;_x0001_'s®¥Õ«”Ró%}ÀŸNo\Ô“×Xš_x0016_ïm©Ø¶® m£¿rƒ7¦lyÉ²ÍîÂæÊêöŠ”¼æ5¾ÕílÄ“W™^RX˜R±½³jy 'ÞÝ•’Ø³ £´¨(%µ¬¦Ñ[ÚQ—©°äÆŸWa›vÒmžÜI”OtÊ›¿ˆoe’_x0013_U'_x0001_y _x0017_µò@/=r{CAjiâS?£Ïý”Ë_x0016_-bo\ˆrNpÀ(“§î³Í»ð_x0004_uC€³–¾ö‰GNœRK&lt;pàÆ_x0013_Ó7w+ÿ(^ù.oê•$ÈŒ„ÓšnÄ£ˆÞù)Îú4ÉˆuÅ_x001a_Lþ_x0015_ßX:óòÚ™—{ïqå_x0017__x0016_ºÝ……ù.f¼Ñƒ_x0011_ËD_x0008_ÿ…ôñÈë‘_x0011_›ß­”©±g!'âÍIOÏ_x0015_öô_x0004_žš×–Îp¾³ö˜òàÌ:±µò_x000e_5V_sV†ó+‘__x0011_®SQ+_çU’Š·Òƒö½Üó}¯7Ù¡£_x001c_:­)§ö½RÂ±B_x001d_“®¾¼_x001b_Q®R 9¬ÉHŒ{™›ÇÄØ9_x0013_ ö_x001b_¶üdåG¸Ý_x0011_Ã_x0019_òbø5»®ç1_x000e__x0007_Rv¤®[öó-,16/?Ï•ÑñÆßp`}Íáñz¥âsÌ_x0016_N_x0015_äÆ"ÕcîŸ¾ÙWéw™_x001d__x0016_ÚÌbŽ“kÀ‰5àÄ_x001a_pb</vt:lpstr>
      <vt:lpstr>8±_x0006_œX_x0003_N¬_x0001_'Ö€_x0013_kÀ‰5àÄ_x001a_å‚Ôè·)µf&lt;Â\5_x001a_¿2·è„|_x0013_§X2Ö¥h_x0005_(µÂ¢Ô
Ô¨—ýòë=Þ-e¥Õ)”Rƒµ©%R¶/\½ó}_x0017_%–Ä»ó_x0003_ÅÅ«¼4'½xïÈâÀêµô×©©žúåÕ_x0019_õ5%±_x0015_k³m™±NOlUÓÚ®u_x001b_(‹Ïo*MËÈ¼™7.¬®ï_x0007_N7ÁÏ/d'±`~ú¡£$ô‘,_x0018_£X_x0001_õ‘›ö¤üJMïðE@s‘…æ" ¹_x0008_h._x0002_š‹€æ" ¹_x0008_h._x0002_š‹€æ" ¹_x0008_h."²…G O@L‡_x001a_xEo5µÄ4_x001a_…˜D‰˜Ä(Lr¥_x001a_Á”_x001c_%"ê=Ožµ¶yXÛ&lt;¬m_x001e_Ö6_x000f_k›‡µÍÃÚæamó°¶yXÛ&lt;¬m_x001e_Ö6_x000f_k›‡µÍ³Ö6_x000f_k›§&lt;ƒÄ_x0004_ùÙžFc9ÐXn¡±_x001c_hÄÉ_x0016_Ò_x000c_Y_x0006_Ù
_x0019_„_x001c_‚\_x000e_¹_x001e_òY_x0008_ÎX@c9ÐXn^ÑÃ+ó.¢</vt:lpstr>
      <vt:lpstr>‰_x0001_éŸÍ}ÕWš&gt;ç†&gt;—]ÇØBÎÚ)c™;[ë×6åxš74´lÏº­xAyZjYkIáÂêìŒÊ…ýY­ñùëÊÙöGKÖ¦ø_x0016_—÷ìllí_^¾Ð×”Û¼º®²·%?·yUMõª–|¹ç6Ì¾F?Ë_x0018_É—wÄvýÕÍ;çQYÌà‘kä‰ZÅd™‘lÝ_x0011_'_x0013_‚–GyQô_x001d_ô¢ÐS‚Ü—´ßä_x0002__x0018_\êˆÅÈ_x001b_`·TÛíuÇ¥­i/%W#%/Ô#_x001f_ñxæ|·åÑž²ÌÍDn¦ÉþEXÑ"¬h_x0011_V´_x0008_+Z„_x0015_-ÂŠ_x0016_aE‹°¢EXÑ"¬h_x0011_V´_x0008_+Z„_x0015_-²V´_x0008_+Z¤,Á_x0013_¶Ss_x000c_õ’ÿ=–½¦Ê…M}+{•_x0019_±Ögc±J‘ÇÀ_x001a_±_x001a__x0004_© Úz%_x0008_òÿCÑ‚òô´²_x0005_Å…mÕ™é•m_x001f_+_—ŸÖá[XÖ½«©u`YySMrOÉ£3OÂ|}•+› r›zkjVKó5qBŸ_x001f_’Nr)0‘W+¿´Aˆuq^™ô‘%¿Ë¯mRž”÷¼ò¾Ù&amp;/&gt;”¶SÂ~ƒùN.÷„|£CÞŒ}õ_x001b_.µËû|ëêü;j“W jˆ‰êä£_x0001_‘</vt:lpstr>
      <vt:lpstr>@d[€ÈV®C_x0019_¤_x0019_²_x000c_²_x0015_2_x0008_9_x0004_¹_x001c_r=ä³_x0010_l_x0013__x0017_ŠTW!¿¹t„ßFÄé·’ñ'ôå¶ÍC_x0003_©ÞD¯|ë_x0019_&amp;™e®ÌØºâsÏ]²‚·±4&gt;'_x001d_ãÆ’¦u</vt:lpstr>
      <vt:lpstr>3môÁ†5¥Kj³¸ü\Ã?[ˆó•_x001d_ÜÕÆ2’…XñE…a{6¿§P\!ä­&amp;¸B€+_x0004_¸B€+_x0004_¸B€+_x0004_¸B€+_x0004_¸B€+_x0004_¸B€+„Å_x0015__x0002_\!_x0014_W,J0ßr_x0014_*_x000c_ÆŸ'’_x001a_õ…†yÓRŒ~‹ÁYò§C©áÜfä6#·_x0005_DR_x0018_ÎmCn[_x0018_™úð_x001d_Af@f_x0004_¢2ôk</vt:lpstr>
      <vt:lpstr>g8#òé½t€¤ahL_x0011_`ŠX˜’ï=_x0008_0Eˆ¼âX_x0006_‘¿˜_x001a_„_x001c_‚\_x000e_¹_x001e_òY_x0008_š_x0005_¦_x0008_0Eô‡þÒ™ÒVà„_x0015_8a_x0005_NX_x0013_Và„_x0015_8a_x0005_NX_x0013_Và„_x0015_8a_x0005_NX_x0013_Và„_x0015_8-+pÂ
œÊ
$ÂMW;C]6éÖ=hÝƒÖ=hÝƒÖ=hÝƒÖ=hÝƒÖ=hÝƒÖ=hÝƒÖ=hÝcµîAë_x001e_Õz‰n]ªÚŒ_x0001_hó˜«)1_x0005_FRÚd~ÒFç~PËÒ_x0003_%õ</vt:lpstr>
      <vt:lpstr>4½hAE_x001a_X¬È»°J²Ø×_x000f__x001f_Ø½Ö¾fk «&lt;‰±ô­‹ýëZró[×_x0007_
_x001a_*òcÁ{'ò¤_x0017_²¢Þ“Û°¢ªº·9¿j&amp;oúâÂ_x000e_l”+«ÝE‰Õ ‹;w4·ö--MÈ)JÍ¨I1ï›¶«ß_x0004_­ÿÒdº‚Z“Û¬wf9ao6'!r_x001d_ Ï_x0015_ñOJRñxå_x001f_Ê÷nDRÝ\b‹À'^fÄGí[92#Ç:Z·Q_x000e_õ™·_x0006_R_x001a_€”f_x0001_)</vt:lpstr>
      <vt:lpstr>*M_x0003_Ò@J_x0003_Ò@J_x0003_Ò0Œ4@JSä”œCÝ4Õò_x0007_aîÚ</vt:lpstr>
      <vt:lpstr>ôPobàFœ_x000f_²¶·_x0005_ºË_x0012_;bs|%… *3ÛÛY]re…×Y×V¸pƒoæI_x001a_W³ÜŸ•]¿&amp;0 eÁö%CÝÄ¾¡¾Ãè;Ýw_x0018_Òß§a½é÷_x0018_§¼âŠ|fj¾5_O%ƒ 8_x0006_{ÓªU6_x000c_ndÝ_x001b__x001d_ôukýNbHIäÜãê_x001b_X›â½xI_x001e_áo_x0013_Í_Â_x0008_uF!Ò©™{“_x0012__x0019_þì,²Fz¿Rk$ßâØõm‡_x0015_K?´R0oª¡¥’I_x0003_‰Ðób_x001a__x0010_Ôû—Ô²x†ÑºËÓoØ&gt;óoš½ýÞ´ê”™°“3þ„òÔË3ó”…Ar#æÀIáœw€¬öM^ûÝˆFOšøÝD_x0008_÷€ƒëhžù ¤²ð/&lt;aM$¨S±ÄjŽÂ˜¼•¬:a¾Ó+•¿&amp;:a¾Û“ñº_x0013_æ½k&lt;âþðI¼JŽ êT/ì”ümá]g”ÊŒÒˆ_x0001_ðÿ!_x0003_¯ õa:-ý´FP__x0012_‰•_x0006_riêÇÒ75·,uglm«]R’Ð_x0011_“Q]\ÒP˜ÐákÍo,Mog|1(ç_x0013_u­íÍ‹ _x0016_¬÷Í&lt;N“Ë{ü9ùm_x001b__x0003_/Ð¼36g7®©ö—¯ÍOiJ1× &lt;#O¿Ë3¦¯$§lñLúžÙ:G§#•}ÂüšC¾IÉ‘LT;ïûÂÿz]bNóm«y%’`éú_x001d_ùJäÒb¾†•^oÌÞÚVßUžØáÊñ_x0015_{[«2 Ê%R•¾_x0016_‹hj—û²²êW7Ì†µ§ýR–£|ÿ½_t½ÅûEú?ð~‘þï¾_¬®ßº¸¨hÉöÆ†íKŠŠ:Îð•.©ÎÌ¬YRZÚ^ƒ°ÙK—ö-X°»§¤´;ØÚÖ×Sªn_x0015_jW5ææ6­ª«[Õ”kÞnš­a_x0005_XÿBROï=J_x001a_°ö†¨·kÖÙ•èoÿ#ûP–þ_x0005_„£Vr7Ño´_x001a_åï_x0005_ô÷Qò_x0017__x0005_Yá÷@ÈW?$Ñë.Óî·ÖÝu÷cÝýXw?ÖÝu÷cÝýXw?ÖÝu÷cÝýD¶ð_x0008_ä õ«’7½ÓŒ“_x0019_qQ_x0019_ú_x0017__x0006_ÎÓ¼š“Ã/PW±Ò“+Ð—²q
¤_x001a_-^ Åk¡Å ´x_x0016_/Ðâ_x0005_Z¼@‹_x0017_hñ_x0002_-^ Å ´x_x0016_/Fç_x0005_Z¼@‹W¡%]s¬ÐRÞ«–j ¥_x001a_h©_x0006_Zª–j ¥_x001a_h©_x0006_Zª–j ¥_x001a_h©_x0006_Zª-´T_x0003_-Õæu¦þÕã¼‹)õa_x0002_8"yîGèÛA²êòÒ³£¥nuS^^óÚº¶32_x0018_•GÜ…U_x0019_™ÕmEE­_x0015_i_x001b__x0015_OÄdåd9_x001a__x001b_K$Šú{JÛ_x0002_1¹E%ñ÷²Ïä7¯©©êmÎËkê­_x000e_NY{&amp;Ý×ß+%jºå©7&amp;öúÒR¨3Å•__œ"¹Vj”ÞP·ÈÖÆ™§~YÅÌ«J}Î¬ì,'Q¿…}‰îQï!&gt;hÞÈÔêw_x0001_‰'¤7_x0014_±¶ZyÚzÒ|c*o[Š•Gd_x001e_®óL_8z»qæ¥Œy7'ßKVèï–]ú÷c9*¿_x0010_õ*ÌãZ-_x001c_¬4‹U"/_x000e_ÕŒåµwÔ Æú…ieyÉ®ìªüœê‚¤¬ê6o{À–Óà)_ØÐÜ½ØS·¤°¤³ 7ß™V˜žœ“‘æveæUä_x0014_4_x0014_%§´º_x0015_åÞòÔ¬Î†’–â¤¸8ÓÇrÏ¾FW°‹`_x0004_Ÿ7i•8ç÷U‰ê_x0007_OD_yD½»Ò?•¢ú§R®_x0004_©-mRò†Å_x000e_“²Ã¤ì0);LÊ_x000e_“²Ã¤ì0);LÊ_x000e_“²Ã¤ì0);LÊn™”_x001d_&amp;e×Ÿ|»HºR_x0011_Ó¿~¢
Åò-=_x000e_öò}€º“}_x0017_a«• Vß1„ï_x0008_åUé|+ÒŸ+¿…_x0015_eÊŒÌ(%rß'}u­&gt;7Ôç–ßäË_3B}n¨Ï</vt:lpstr>
      <vt:lpstr>õ¹¡&gt;7Ôç†úÜPŸ_x001b_êsC}n¨Ïm©Ï</vt:lpstr>
      <vt:lpstr>õ¹Í+7óU
œv‹wdÔüý8ý*NE;7v¸&lt;uÅ… ”§¢øhw y|’_x0016_ÍüÝ·¼.=3°¦’™—¯ÉÉT&amp;_x0004_Ý%àÏ÷ »D²ñtïƒç½á&lt;åí–ë¿xÓÛ_x0014_õV’_x0007__x001e_1œN_x0007_gøë4&amp;;ŽöÞ³ô_x000e_W^A¾ËUP_x0017_K×Í_x0018_æ9)_x0011_ç„&lt;D‹å{^¦Ï_x0018_ò“q_x0001_MšŸgR}ƒGÔï[2_x0008_U)y›b—?KQ›N\¸”ù_x000e_Ç*åVßýYÏä›âÌð³ÌZùc–,õ»‰cF×ŽÆ$Û˜=Ù~VÇçV_x001f__x0010_ñ‚1»ÝÎ§éë3_ÈèÎtååçºèF_x0015_ÏìNGÌ £‰M)ÎŒ¬tÇÌ‡%_x0016_f é÷¡÷_x0002_r¿|C)Hþ_x001c_,˜·xêW™'Ì·Ÿný«€¼_x0013_oŠ“|™‘êË_x000f_§‰“d…_x0013_é_x0003_icÉ‚ö²`,Y0–,_x0018_K_x0016_Œ% Æ’_x0005_cÉ‚±dÁX²`,Y0_x0016_ì‰ÇÔO_x001e_•±dÁX²”±DáÎÍ£~aØÄ_x0003_ß3AÈ_x0015__x0008_;_x001f_LÈ/­/Šõ¸mÎÌØÔ¼ìÌø¯/½S‚2..¿ ÏE×¾ñëªîš_x000c_._x001a_¹p_x0017_.¨f.¢~¯Õ7û_x0006_/d_—&gt;&gt;éaqæyÞ«ôU‹Øâðo†â­wJïÈ­â;÷os_x001c_S®V¦õ«ÅZŒ®_x0016_£«Åèj1ºZŒ®_x0016_£«Åèj1ºZŒ®_x0016_£«Åèj1ºZŒ®Ö_x001a_]-FW«8¾I·iþæhÙ“ón,Oÿ›£zù¸RX_x0017_b_x0015_
j)ÿ_x0003_w”¹ÿ_x0003_w”e˜DŠ2Ü&amp;_x001d_;õ_x0016_±tþÉcî{3[äF1~«cÿ†ºº</vt:lpstr>
      <vt:lpstr>û;¬pùù»›švŸ¿\‡G }…-_x0015_é_x0019_•­Þ”òT^ä«]ÝœŸßÜ[]_È®õmÚ¿¤}ÿfŸoódûâñM¾²Æ]ç¯X¡*^¸bùy»_x001a_œ˜^Þ\X¼ "Íî¬‹Ë©ï­«ZÞàq«w_x0019_á n_x001b_Û_x0015_ß†_x0003_%FÂü»g×œ!Ã_x001f_ükç=³ý3ÇÅ ?! $}!bú_x001b_Äü·±ÄÃ³ýo¼&amp;_x0006_u~ø?¶L-£N¢UZAFèGÈN¶ˆx «ù_x0017_H/ì¨‹Ìt Y_x0001_©¦O‘z&lt;+_x0004_Ö+ér âY²’&gt;Hº‘×_x000c_¹ˆ´²û_x0011_Æ‘&gt;ú_x000c_Â‡þ_x001a_â_x000e_Èn’Áö"ü5éã×àÙ÷ /‘…Ì£Ãex6C_x0016_±_x0018_âfGÈ_x0016_vˆ8ùŸI_x0012_;_x001b_m_x0010__x0007_K!…˜Ç_x0019__x0018_s_x0017_B9ÖÔ_x0001_ä_x0002_–A|l ÙD_x001f_ÂX·@²I_x0003_ÝŒºë‰Ÿ­%Û¬äåÙ_x0017_Ð¾ŒoçûÉ&amp;äobëPv3ÂÍ8Uö£þ5ÐÓ ú_K6Ð'H_x0002_¯#‰ô÷$YÆé£¤_x0004_ýºh_x0006_t½„äÊùKÝ«¹¿µ¸eÈßGâ¥(_x001d_Í_x0017_©³û±vRâLý½¥H½F t_x000c_©€žíJ×ŽÙ_x0017_!¯Bþ´_x001b_"Ì|’_x001e_½_x000e_Q’Iÿ¢×$Zäº¼</vt:lpstr>
      <vt:lpstr>áŸ  äúY"×q¾¨u–z”•ëü6Dâ Z_x0014__x001e_¢_x0005_Ø_x0008_‹ÄÂÛ_x0010_~¦)_x0012_3óEaHÊ_x001a__x0013_Kÿ¥HœE 0_x0007_‘ßE_x0002_o³/éðiÈß Ï!m |_x0003_a¢Ä¥…M ŸZJ`ø)t™jkÓ&lt;©VØ}_x001b_Â¿Œ9Il÷“ÒN¢EÙK´HÛÑÂ†€_x0017_ÉFà$‰-‡\ˆ54_x0005_¶|_x0019_ä_x0011_-C³¢Â_Bú!»!çj9_x0010_%»µ|DË{ _x0017_A~ªåvÈ_x001d_/Aî_x0003_o½Wò ¸s_x001f_x¬Ž&amp;‘¥J¾ª%‰t#ì¦&gt;`Ä_x0007_~x_x001a_áÓ_x0008_Á9¨{ˆ&gt;Gz%‡J_x0001__x0017_lÒr&amp;Û¶À_x0011_übÌó$Yp_x0007_ò«4göC–B(¤„ÞH¼à³Rz_x000e_Y ©ƒT‘«f_x0007_¥ ÞÚyR_x0007_©ÒÒ_x0001_©_x0015__x0001_ð¼Ù®”J_x001d_z£9_x001a_RÀ¾Lj¤ðx²J
lf·’³H&gt;ý_x0010_i¤_!Y|_x0013_Öf-Ö_x0005_vÏ¯&amp;-XŸ_x0006_º{öuœ{«Ø_x0017_‰Ÿ'q¬e6°RGÿ_x0005_{–óð“&lt;æ%KØ*²„~_x0012_åÜ¤Ž¥_x0002_OËH_x0019_B9Ïv:«ænî!çrH6¤_x0003_R_x0003_©…_x0014_C*ô³°_x001e_þ·Ê±Ar_x0006_»_x0015_ûÜ_ásþ•\_x0005_‘ñ«_x000c_w8}+ä|È_x0005_[ÔÞû;’Gï É_x001c_."‹…8uH¡ï$RFÏ"Yô~’A¿_x0004_L¿_x000c_¹_x000f_ù1è÷Nà’rÄ+¹ŸäÈò´_x0007_ûË7 §ß_x0002_wÿ‹ÄÒ_x001f_ _x001d_Žü_x0003_#”_x0014_3òº]ÈjH_x0007_d_x0011_$_§›!:ˆ_x001f_²_x001d_²_x000e_R_x0002_Éƒ,ÖÏ_x001a_ÉI’F›°‡ùàó]DR!„._x0004__x0006__x0017_`/û&amp;_x000e_iwÃ÷º_x001b_‡“·xF×ÂÉ‹j‡ž_x0001_û®Ç_x001c_z±·” \†y/E™ÿfûì÷ÐÍ3$—Êo•ž&amp;ÍôfâdYâdÐßèyØu9öù«_x0010_~ cü_x001b_B&lt;cAxrV»9°9&lt;ƒ²_x0012_{O/+Ãºÿ}v–õ’Xö#ä/@{_ µØo=Ì_x0007__á§˜³ü§"þ6û,ƒ_x0007_Í¾</vt:lpstr>
      <vt:lpstr>‘eŸFXŠõª_x0003_ïœ˜ý7+_x0004_7_x001c__x0005_/Ü@J1Ö_x0005_,</vt:lpstr>
      <vt:lpstr>§ˆçÉrú_x0002_YL_x001f__x0007_N~N_x000c_`«”_x0015_£NžÝ_x000c_HÝÁËeïAZê¹_x0010_i©kY÷æAØ_x0002_üÜ¯øÛ)qÄ.@üÇ$†•à_x0019_‡ßü_x0014_Â_x0017_ ØGo@;ÿ€œ@»_x000f_`}_Ä_x001c_e_ÕXGô</vt:lpstr>
      <vt:lpstr>{/¡W_x0001_ûÀ,yvöÏäŸ³?åvÂ¸äŸ_x0005_(#Ç ûÈB_x001b_ß„¾.G*ØŸ”j’Š0YéåV…W¹Ö=à‹NH—Òó\Éz“¸_x0012_¹_x0006_§‘^+Žµ-€,Uýý'r_x0019_Æ&amp;åÖÓ_x0008_lÓ_x0012_¹.ÿ‘@o%êßü“\ ×íÍ¤ü4"uø&amp;¢xÃ’*¥ÿD_x001d_¦C
¢$_x0007_Ò_x000f_i„|_x0001_âÑ’_x0007_ÉÒñL]Î</vt:lpstr>
      <vt:lpstr>b­_x001e_%Ë™_x000c_ÓÛ”ÏVÁV£üOˆ cÜ¨Æq_x001b_|ÍÛ°ÇÞ_x0006_Ÿö6ðëm8ƒÞF_x0016_@ä³zKÈS¤_x000e_’KÏSeds!Ë!«þ“úì(Æö-u_x0016_3ç_x001b_ÙÍ}¤H”’~þ2Ùa¤‘_x000c_£_x0018_zú+ìHÊSðŸ&gt;†:—¡¼•7</vt:lpstr>
      <vt:lpstr>ßç_x000c_RÁ]ð³_x0004_I4‚8']„9‘ œË: uà±§_x0010_®àÉØÇWc</vt:lpstr>
      <vt:lpstr>_x001e_Åº_x0004_È_x0004_ˆìà[ðüç¨ó¢ŸI1_x001e_€È~®…Ü¥ó_x001f_ÓrÇé…~™\-å´i_x001e_Õ??MÞ_x001d_f§+£òeº_x001a_a´DÕÓ:y_Ô¼N;ï9}K9€2?„\o
?_x0001_9'¢Cðù©ñOGå¹Tx´K¬÷f%wF­_x0016_ØäÍô5”‡â_x000c_ÊsàiØ_x0018_Æó=fÿÆ‡Ì¸%ávn%7ŸR÷TÙHÿú¶Êý¯‹±Ó_x0014_ì·Ãÿ7Žožìþ/ä¿l_x0003_ë}µ”ÿö_x0018_æÙ4›Páæ·S—~Caà=*ýôÿ;]ˆ›LyçuLwž¢³$òÎ%Øg‰î‹˜BO@_x001e_D¼È”7K«ÐŠ?_x0018_©?§ÿàù|™_þÿ:™¯_x001f_9§Ëõø/7eÎ|/“ü_x0013_§Ï;"ëFÇgÿ_x001c_‘pÛ'#åÔØNFw^øß_x0015_Ùæü&lt;¾ïíÚŽÜO¤¼Y:lO¥¦D¥/’Â§‘žþÏËýw$&lt;¶yóekÑO”È{:%óçà{_x001b_\{.øâ&lt;r_x0002_áÅpkïç+I_x001b_üÆ›!_x0004_ñ
)ìï„#Ü</vt:lpstr>
      <vt:lpstr>I‚,’e,ÏÖ
ÉRŸ PÿF½¼ý©û_x000f_ä_x0007_¨9_x001e_%ŸÖò$F€ç"_x0001_r=!¶Ý„ÄœOˆc€_x0010_çIBâš!·_x0010__x0012__EHâ!È3o.I'MIù_x0010_!©—_x0013_’æ‚ ­ŒeZ&gt;_x0014_%$$;Á_x0014__x000f_$7Æ”¼­„_x0014_ ¿B—–‡ )Zûö¤ä_x0015_BÊ3àÊ_x001e_!¤êqBj0‡Zƒ_x0010__x001f_Ú_x0008_@_ËM©ï… lÄ¼› ‹_x0016_È‚¯™Ò†z Ÿ'dÑï_x0008_Y’_x0003_A[_x001d_e¦tn|WÞ•wå]yûÒSô®¼+ïÊ»ò®¼+ïÊ»ò®¼+ïÊ»ò®¼+ïÊ»ò®¼+ïÊÿ‡„Ê_¾ð|ò0_x0019_P?_$êÿM‰0’s‡ü·Â_x0008_3ßÎÌ~•øO÷M“m'!Tþ¿_x0016_šÿ_x001c_¿ü÷_x0008_å/®ê_x001f_«#nõô&amp;’$’LRHªú?XÍPÿWÙ$Gþ_x0003_x$ä“_x0002_RH¼¤ˆ_x0014_“_x0012_Rªþ‰Æ
RIªH5©!µ¤ŽøÐw€Ô“_x0006_õ/6“_x0016_ÒJ_x0016_6²,"‹É_x0012_ÒN:H'é"Ý¤‡,%ËÈr²‚¬$½d_x0015_YMÖµd_x001d_YO6d_x0013_ÙL¶­d_x001b_ÙNÎ g’_x001d_d'ÙEv“ åä ä_x0011_ò_x0010_ù"é£_x0006__x0015_¤ŸÚ¨|ˆÆ7¨ƒÌR'_x0019_ ±ÔEþB¾OBäa_x001a_G¾Gåÿsj_x0002_M¤Iä_x0015_šLSh*M#?&amp;? éä‡4ƒüˆfÒ,š­~ƒŸKóh&gt;yŠ_x0016_ÐBê%{h_x0011_y”œ ?!w‘½´˜–ÐRr5-#Gh9­ •T~#úGòoZCki_x001d_õQ?yü‚üŒüœ_x0006_È ­§</vt:lpstr>
      <vt:lpstr>´‘6ÑfÚB[é_x0002_ÚFž£ Éqºˆ.&amp;OÓ%ä,2Dö‘_x0011_2LÛi_x0007__x0019_¥´‹|šv“_x0019_ÚC ]JÆè2ºœ&lt;Kö“q2AWIº’öÒUt5]C^¥ké:ºžn ‘i2E7’_x0003_t_x0013_9H7Ó-t+ÝF·Ó3è™t_x0007_ÝIþ@wÑÝ4H_x000e_Ñ&gt;ÚOÎ&amp;‡É{È{É9t€†è_x001e_r_x0013_ÝK¾D_x0007_é_x0010_=‹î£ÃäOäu:B® £tŒŽÓýä¯ä&lt;r.9ŸN è$¢ÓôÈoéÕäIúaò_x001b_ò;z</vt:lpstr>
      <vt:lpstr>ý_x0008_¹ƒ^Kn&amp;Ÿ!÷{ÉÝä«äAò_x001d_ò</vt:lpstr>
      <vt:lpstr>òMò9òyòeò_x0015_r_x0019_½Ž~”\H¾E.%—“gÈûÈ•ä*òuz=¹˜\Bn#×‘OO’¿“’¯Ñ_x001b_ÈIú1ò_x0012_½‘~œ¼L?A?I?E¾KþF®!/’£äƒävò_x0011_r-¹…~šÞD&gt;E?C&gt;Jo&amp;7’‹è-ôVz_x001b_½|˜\O&gt;Nn%7‘ûègéçèçé_x001d_ôNú_x0005_úEz_x0017_=B¿D¿L¿Bï¦_¥÷Ð{éQz_x001f_=FÓ¯Ñ¯ÓoÐoÒûé_x0003_ô[ôÛôAú_x001d_ú]ú_x0010_}˜&gt;B¿G¿O@HDLOÐŸÐŸÒGéÏèÏé/ècôqú_x0004_ý%ý_x0015_}’þšþ†þ–þŽþž&gt;Eÿ@ÿHÿDŸ¦¦ÏÐ¿Ðgésôyú_x0002_ý+ý_x001b_}‘þþƒþ“ž¤/Ñ—é¿è+ôUú_x001a_ý7}¾Agè,L2Æ83˜`6fg1ÌÁœ,–¹X_x001c_s³x–À_x0012_Y_x0012_Kf),•¥±t–Á2Y_x0016_Ëf9ÌÃrY_x001e_Ëg_x0005_¬yY_x0011_+f%¬”•±rVÁ*Y_x0015_«f5¬–Õ1_x001f_ó³¬‘5±fÖÂZÙ_x0002_ÖÆ_x0016_²El1[ÂÚY_x0007_ëd]¬›õ°¥l_x0019_[ÎV°•¬—­b«Ù_x001a_¶–­cëÙ_x0006_¶‘mb›Ù_x0016_¶•mcÛÙ_x0019_ìL¶ƒíd»Øn_x0016_d}¬Ÿ</vt:lpstr>
      <vt:lpstr>°_x0010_ÛÃö²A6ÄÎbûØ0_x001b_a£lŒ³ýl‚M²)6Í_x000e_°ƒì_x0010_;ÌÎfïaç°÷²sÙyì|v_x0001_»]Ä.f—°KÙeìrv_x0005_»’½]ÅÞÏ&gt;À&gt;È&gt;Ä®f_x001f_f×°°kÙuì£ìzv_x0003_û_x0018_»‘}œ}‚}’}Š}šÝÄ&gt;Ãnf·°[ÙmìvöYö9öyv_x0007_»“}}‘ÝÅŽ°/±/³¯°»ÙWÙ=ì^v”ÝÇŽ±ãìkìëì_x001b_ì›ì~ö{ž½ÀþÊþÆ^dgÿ`ÿd'ÙKìeö/ö
{•½ÆþÍ^go°_x0019_6Ë §œqÎ</vt:lpstr>
      <vt:lpstr>.¸Ûy_x000c_wp'å._x001e_ÇÝ&lt;ž'ðDžÄ“y
Oåi&lt;gðLžÅ³y_x000e_÷ð\žÇóy_x0001_/ä^^Ä‹y /åe¼œWðJ^Å«y</vt:lpstr>
      <vt:lpstr>¯åuÜÇý&lt;Àëy_x0003_oäM¼™·ðV¾€·ñ…|_x0011__Ì—ðvÞÁ;y_x0017_ïæ=|)_Æ—ó_x0015_|%ïå«øj¾†¯åëøz¾oä›øf¾…oåÛøv~_x0006_?“ïà;ù.¾›_x0007_y_x001f_ïç_x0003_&lt;Ä÷ð½|_x000f_ñ³ø&gt;&gt;ÌGø(_x001f_ãã|?Ÿà“|ŠOó_x0003_ü ?Ä_x000f_ó³ù{ø9ü½ü\~_x001e_?Ÿ_À/ä_x0017_ñ‹ù%üR~_x0019_¿œ_Á¯äïãW‘ñ÷ó_x000f_ð_x000f_ò_x000f_ñ«ù‡ù5ü#üZ~_x001d_ÿ(¿žßÀ?Æoä_x001f_çŸàŸäŸâŸæ7ñÏð›ù-üV~_x001b_¿–ŽžßÁïä_à_äwñ#üKüËü+ünþU~_x000f_¿—_x001f_å÷ñcü8ÿ_x001a_ÿ:ÿ_x0006_ÿ&amp;¿Ÿ?À¿Å¿Í_x001f_äßáßå_x000f_ñ‡ù#ü{üûü_x0007_ü‡üGüÇü_x0004_ÿ ÿ)”ÿŒÿœÿ‚?Æ_x001f_çOð_ò_ñ'ù¯ùoøoùïøïùSü_x000f_üüOüiþgþ_x000c_ÿ –?ÇŸç/ð¿ò¿ñ_x0017_ùßù?ø?ùIþ_x0012_™ÿ‹¿Â_å¯ñó×ù_x001b_|†Ï_x001a_Ä _x0006_3¸a_x0018_Â°_x0019_v#Æp_x0018_N#Öp_x0019_q†Ûˆ7_x0012_ŒD#ÉH6RŒT#ÍH72ŒL#ËÈ6r_x000c_‘kä_x0019_ùFQhx"£Ø(1J2£Ü¨0**£Ú¨1j:Ãgø€Qo4_x0018_F“Ñl´_x0018_­Æ_x0002_£ÍXh,2_x0016__x001b_KŒv£Ãè4ºŒn£ÇXj,3–_x001b_+Œ•F¯±ÊXm¬1Ö_x001a_ëŒõÆ_x0006_c£±ÉØll1¶_x001a_ÛŒíÆ_x0019_Æ™Æ_x000e_c§±ËØm_x0004_&gt;£ß_x0018_0BÆ_x001e_c¯1h_x000c__x0019_g_x0019_ûŒacÄ_x0018_5ÆŒqc¿1aL_x001a_SÆ´qÀ8h_x001c_2_x000e__x001b_g_x001b_ï1Î1Þkœkœgœo\`\h\d\l\b\j\f\n\a\i¼Ï¸Êx¿ñ_x0001_ãƒÆ‡Œ«_x000f__x001b_×_x0018__x001f_1®5®3&gt;j\oÜ`|Ì¸Ñø¸ñ ã“Æ§ŒO_x001b_7_x0019_Ÿ1n6n1n5n3n7&gt;k|Îø¼q‡q§ñ_x0005_ã‹Æ]Æ_x0011_ãKÆ—¯_x0018_w_x001b__5î1î5Ž_x001a_÷_x0019_ÇŒãÆ×Œ¯_x001b_ß0¾iÜo&lt;`|Ëø¶ñ ñ_x001d_ã»ÆCÆÃÆ#Æ÷Œï_x001b_?0~hüÈø±qÂø‰ñSãQãgÆÏ__x0018__x0019__x001b_O_x0018_¿4~e&lt;iüÚøñ[ãwÆï§Œ?_x0018_4þd&lt;müÙxÆø‹ñ¬ñœñ¼ñ‚ñWãoÆ‹Æß_x0018_ÿ4N_x001a_/_x0019_/_x001b_ÿ2^1^5^3þm¼n¼aÌ_x0018_³‚_x0008_*˜àÂ_x0010_BØ„]Ä_x0008_‡pŠXá_x0012_qÂ-âE‚H_x0014_I"Y¤ˆTòm‘&amp;ÒE†È_x0014_Y"[ä_x0008_È_x0015_y"__x0014_ˆBá_x0015_E¢X”ˆRQ&amp;ÊE…¨_x0014_U¢ZÔˆZQ'|Â/_x0002_¢^4ˆFÑ$šE‹h_x0015_ D›X(_x0016_‰Åb‰h_x0017__x001d_¢St‰nÑ#–Šeb¹X!VŠ^±J¬_x0016_kÄZ±N¬_x0017__x001b_ÄF±Il_x0016_[ÄV±Ml_x0017_gˆ3Å_x000e_±Sì_x0012_»EPô‰~1 BbØ+_x0006_Å8Kì_x0013_ÃbDŒŠ11.ö‹ 1)¦Ä´8 _x000e_ŠCâ°8[¼Gœ#Þ+Î_x0015_ç‰óÅ_x0005_âBq‘¸X\"._x0015_—‰ËÅ_x0015_âJñ&gt;q•x¿ø€ø ø¸Z|X\#&gt;"®_x0015_×‰ŠëÅ</vt:lpstr>
      <vt:lpstr>âcâFñqñ ñIñ)ñiq“øŒ¸YÜ"n_x0015_·‰ÛÅgÅçÄçÅ_x001d_âNñ_x0005_ñEq—8"¾$¾,¾"î_x0016___x0015_÷ˆ{ÅQqŸ8&amp;Ž‹¯‰¯‹oˆoŠûÅ_x0003_â[âÛâAñ_x001d_ñ]ñxX&lt;"¾'¾/~ ~(~$~,NˆŸˆŸŠGÅÏÄÏÅ/Äcâqñ„ø¥ø•xRüZüFüVüNü^&lt;%þ þ(þ$ž_x0016__x0016_Ïˆ¿ˆgÅsâyñ‚ø«ø›xQü]üCüSœ_x0014_/‰—Å¿Ä+âUñšø·x]¼!fÄ¬Ø¨Ù¸Í° ›Íf·ÅØ_x001c_6§-Öæ²ÅÙÜ¶x[‚-Ñ–dK¶¥ØRmi¶t[†-Ó–eË¶åØ&lt;¶\[ž-ßV`+´ymE¶b[‰­ÔVf+·UØ*mU¶j[­ÖVgóÙü¶€­ÞÖ`k´5Ùšm-¶VÛ_x0002_[›m¡m‘m±m‰­ÝÖaë´uÙºm=¶¥¶e¶å¶_x0015_¶•¶^Û*ÛjÛ_x001a_ÛZÛ:ÛzÛ_x0006_ÛFÛ&amp;ÛfÛ_x0016_ÛVÛ6ÛvÛ_x0019_¶3m;l;m»l»mA[Ÿ­ß6 jF§‡‡íÓ£Cuuíuöö‘`ÿÄØ¨­½o"t älŸ_x0018__x001a_Ý_x001b_ìŸž
ÙÛÇöŽ†öÙÛ»U:¶³h¢zdÏpè³s`l*Øß_x001f__x001a_²uõ_x0007_eý.´_x0012_œ²u«”½[·Úm¶Ú_x001d_.nï6[]_x001a_ÕÚÒðc×Òþ±‘‘ ™ˆ]_x0016_)c,ë NØ–«ælË§††_x0007_Böåf'Îå‘Ö—ëÖWDjºVF5iëUs±õªaºz£_x001e__x0019_½hÆ¶Ú|¾Ú|¾:ê¹}žÓ_x001a_5ˆ¸5ƒÓÐÔÄôÈppz*vÍäpprÐ¬¼^_x0007_f_x001b_ë£»ß`ªrCÔð6D?ßhÖÙ_x0018_Ý¯\)¿¯ÝØ(5°Éœú&amp;=–Mj,b“\µ¸MÑ#²o2UaÛbv¹%Ò¥cËÀPh"494iÛ²w"x _x0014_»-òÐ¶MeÙ¶«jÎí_x0011_Ý_x0006_uŸAsMƒ_x0011_¤_x0004_5R‚!³¯þ¨µí eÀDÊ€‰”‰”n5d¶_x001a_Šô_x0017_Òk¹7ªµ½_x0011_¤ìFÊ`_x0014_R_x0006_¥ž†L¤_x000c_™ê_x001a_2;±_x000f_™MÆ •áÐääY±gE-Ä¾¨_x0006_]ûöN„B£ÃÁÑ¡~Û°¹ Ãæâ_x000c_GƒfX‚fÔ|&gt;j&gt;_x001f__x001e_Øhp|lrjbl|0d_x001f_ÓS_x001d_3_x0001_46_x0007_@cQOF{2úù”YgêTÅ÷ìÚ# »†Ôßa‡*]Ó_x001f__x001c_w¨
2æŽ´¦_x001e_¨9EÅ‚ÃS_x000e_5</vt:lpstr>
      <vt:lpstr>™ç²Æ"_x0013_6M f sÌÙw¶8ÔDeNŒœ«Œ$DOWfÄ…Ç*S±Q:ŒŠËî5}v¹ÇC_x0013_Cc_x0003_2_x001b_ƒ_x0018_Ù~¿¯Åèžž_x0018_Ó‰†_x0018_hqjphbÀHhhïàÔ cêà˜ÊštM</vt:lpstr>
      <vt:lpstr>_x0002_hfîdìž¡_x0003_VÜ5‰áŽê„è
</vt:lpstr>
      <vt:lpstr>O_x0005_U§–z3lo1ÃŽNGpÏÐP£ÏßÜâ_x0008_MN_x0001_ëS!xú£{y÷è^‡_x001c_IÍ8R.Ù¤•p›Í†“fÓáŠªùpJu14ºÇlFN%œÓ±_x0012_nsJVÒ_x001c_K$%Ç_x0012_®'Ç_x0012_®gŽ%œ4Ç_x0012_®¨Æ_x0012_~¨Æ2:624_x001a_œÂC9˜HJŽ&amp;œŠ7‡_x0013_N»Õx¢’r@‘ºrD‘ºæ"isL‘ÊjPád‚_x001a_Õ@(R^Ž+:-G_x0016_•N4Ç_x0016_•“ F7'CŽ/º</vt:lpstr>
      <vt:lpstr>9Âè6Ì1Fç˜£ŒnD3:cohb_x0004_|Ü7&lt;)-°Î_x0017__x001f__x001c_Á*O"ËL;‚_x0013__x0013_c_x0007_‡C{°UÉØô¸S…_x0013_²ióáÀØÁQ3Ö_x0007_ûsèb_x0003_£±:&amp;+»t\Us‡«©d\8©ºýõ4÷ôh‚íÔa—"6ItCÜ_x000c_‡&amp;Ô%Ã›_x001c__x001b__x001e_˜œ:&lt;_x001c_R_x000c_'¤ª­„†¤•4!_x0019_II</vt:lpstr>
      <vt:lpstr>‡ëIõ†ë™º</vt:lpstr>
      <vt:lpstr>'MÅ†+*­Z©_x0004_èO±‚•_x0011_«_x0006_·gh
_x000c_â”CÓQ903jò•NÄªAYq9$]^_x000e_H—7‡£_x0013_æ`t_x0005_5_x0014_3ž_x0010_ÑOtÆT°Ï_x001a_™‚etZ_x000e_)*­a_x0019_•cÂrN†_x001c_at_x001b_r˜Ñm˜cÎ1_x0007__x001c_Ýˆ_x001a_uTF’fÍè2J§Ñ_x0019_Š„£+í_x0019__x001e_Ã._x0014_•_x0012_&amp;åè_x0011__x001e_ž;ž´Ñé‘&gt;`~hïœl…¢0YJÍ„ÙÑT‹•Œ7·«Ècµ­E_x001e_ë¹„éSM$ütð0¼˜_x0008_ó&amp;_x0007_'BÊ_x0010_ÂYÉ*kb_x000e_#[}†yÐìÓJZ}†ISõ_x0019_~ªû´ÒQ}ZYÑ}ÎãÚé‘ÐD„kÃ)ÅµVÊâZ+­¹6’T\_x001b_®«¸6\Wsm8­¹6\ÙäZ+™ 5_x0011_)oª"R@ë"Ò€RFä¹ÖF8#9¢Žp^J”&gt;Â™IºëhÊ5;Ê± _x001c_Mºj_x000f_‡F¤³¾GUK
ç˜</vt:lpstr>
      <vt:lpstr>[…&amp;a7Ãs
©œp!§_x001e_µtúöOK'ilÔê%®_x000f_îvÈªìV©pÅx™Ü_x0017_
_x000f_ A§Ã_x0005_â"“—µ£&amp;-G2×;”Yb¨_x0006_NfìÒ]ÊÅ_x0012_ô9VíR~\ß±ÚŠ™;IÀïŒØfìÞ¨*#á*£óª_x0004_â&amp;Ç1_x0001_3×ß_x0018_Û_x001f__x001a_€Æ‚JSsž(µ˜_x001e_¾_x001a_Wûðø`Ðè_x0008_M_x0005_ÅÒ €aï_x001e_Ÿ_x001c__x001a__x001e__x001b_5¶#‹w#{ã bÆr¸Èbep|&lt;ˆ³ôHß@­šf«§ÙÖ!_x001c_‡¤×ÍÖ_x000e_ñõƒcbÃÐÞ‘ ß_x0018_œ¶o2›âk_x0007_‡x'díäSõ756:6éÒ=©D_x000c_zR_x0011_‡ìÈ|.c–“ïÒ˜O6EÕŒ× «¤sÍHh¯Ù‚_x0008_ªÉõÉÉí•“_x0013__x0003_ÊŸ_x000e_é)ž-§(_x001f_N©)_x000e_É)îSS_x001c_6§8:Í_x000e_</vt:lpstr>
      <vt:lpstr>áü¦ºæ_x0013_˜Ü¤šÜ_x0014_&amp;7­'7Ž‰õC_x0014_c²kÓ=ïÄ"F¦_x001a_ŠžjÈšêPxªCÑS_x001d_‹žêtôT§çMu,&lt;ÕÄè_x0016_TNÊ¼Â*Ó_x001c_[S·#8:6_x0005_ð_x000f_aî2?nN©$+µK_x001d_Í$ô"YêÜ&amp;³¢_x0011_W×“vj_x001d_‰¯´SëÍÇd]‰É0äÕ ëë|:ôë0 Ãz_x001d_6è°Q‡M:lÖa‹_x000e_ÛuØ¡ÃN_x001d_vëÐôãê}u:Ôýút¿&gt;Ý¯O÷ëÓýút¿&gt;Ý¯O÷ëÓýút¿&gt;Ý¯ö_x0013_ë}]:Ôýûtÿ~Ý¿_÷ï×ýûuÿ~Ý¿_÷ï×ýûuÿ~Ý¿_÷ï×ýûuÿ~Ý¿_÷ï×ýûuÿ_x0001_Ý@÷_x001f_Ðý_x0007_tÿ_x0001_Ý@÷_x001f_Ðý_x0007_tÿ_x0001_Ý@÷_x001f_Ðý_x0007_tÿ_x0001_Ý@÷_x001f_Ðý_x0007_tÿõºÿzÝ½î¿^÷_¯û¯×ý×ëþëuÿõºÿzÝ½î¿^÷_¯û¯×ý×ëþëuÿ</vt:lpstr>
      <vt:lpstr>ºß_x0006_Ýoƒî·A÷Û ûmÐý6è~_x001b_t¿</vt:lpstr>
      <vt:lpstr>ºß_x0006_Ýoƒî·A÷Û ûkÐýµèù¶ø\úŠâð„´Œè;_x0010_•ã_x0008_?vÏ}&amp;Ö_x000c_ŽMŒŠMêï˜ú;-ÿ_x001a__x0003_c£{cä_x001f_ëÊÂ×Ý^§C¿_x000e_ëuØ¨Ãf_x001d_¶ë°S‡ÝfØ¡ëwèú_x001d_º~‡®ß¡ëwèú_x001d_º~‡®ß©ëwêúº~§®ß©ëwêúº~§®ß¥ëwéú]º~—®ß¥ëwéú]º~—®ß­ëwëúÝº~·®ß­ëwëúÝº~·®ß£ë÷èz=º^¥7Ÿ_x000e__x0003_:lÐa“_x000e_[tØ¡Ã._x001d_öh=éú_x001d_º~‡®ß¡ëwèú_x001d_º~‡®ß¡ëwêúº~§®ß©ëwêúº~§®ß©ëwéú]º~—®ß¥ëwéú]º~—®ß¥ëwëúÝº~·®ß­ëwëúÝº~·®ß­ë÷èú=º^®×Ó_x0012_¯à_x001f_ÙUt:¼$›éÁ±±}8_x0019__x001d_ˆ._x0013_vœR"†_x0013_i(:3ÜZFTæœ&amp;£K‡ÛM2·1xv}¡á±ƒj8fÖœºÑ;¥¯#yÞ„äî—&lt;oR2/ý4_x0013_‹*_x001b__x001e_„ÌË8Ý_x0004_ç?˜ÓzÎ›Mt~­9ý¤:a5ÔÓLzþ6ïëP·¶_x001b_,Ït`zÜ5_x0019_•0ÙÐÄ™¿ÎÜý&gt;s÷EØèT×_x0004_5{àˆ;U³*êÒï³T‚</vt:lpstr>
      <vt:lpstr>Ž8T±‘àÔ ³o_x001a_gƒ)_x0019_µ›ç&gt;°_x0007_ñ1ÄÇä¥ó_x0014_Î_x0014_ƒcÓòöË6&gt;14_x0012_ò9T€QøbU_x000c__x0003__x0019__x001f_Ö¹_x0018_˜Ïe=—‰øH_x0011_õPôãà2eŸ_x0008_í_x0019_ NìsèsXßpì&lt;ºLŒõaNN,¨©_x0001_Ÿ15_x0014_òÅª:C£“_x0018_MLP^__x000c_MŽ¸Ì©™³wÉcxø^B_x001e_¬# _x001c_«ÃG_x001b__x001c_ªÃW_x000e_êH_x001d_N©_x0003_u¸’&lt;N‡_x0013_ãÃÓ“ár8]F¥Bû§ƒÃV*1|B›{q1_x0011_Ý´#Ü¥Ý_x001c_sŸmLöÕgÃª!ˆQ·_x0004_ˆØÍY T_x0013_è³©±÷Åèa÷Åè_x0011_÷ÙÍÁöÙÍqöÅè!¢„9º&gt;WÔÀúâ¢ÇÔç
MOŒõOO «ÿp\ÿ_x0018_Üw+_x0015_Ó?1}vhhbÌ_x0018__x001e_š_x0008__x001a_#0_x001b_1_x001a_DÔ&gt;_x000e_ M_x0005_'Å_x0004_f_x0012_â_x0007_ÇF_x001d_£¡ƒ“ƒ¡ý¡aG°¿l_x001a_‡‡=îàÀÀÄ›_x0015_öÈ_x0011__x000f_††¦ì{ñ`h|Ê¾Ì_x000c_]Ëú†qJ_x0006_@õÀPHbœãØ_x0013_#_x0001_=Ô_x000f_ëÚÞ×'  þ_x0010__x001f__x0019__x001c_sm_x001a_Œ:œMOŒºÌYï </vt:lpstr>
      <vt:lpstr>_x001f__x0018__x001a_=È×z#ö_x000e_=çÎ¨:öžI·_x000e_{ôŒzdCöU:w—_x0019_:‚Ã¡qÅT18¡ªˆc/¬sX‘×èä©5ä_x0005_ŒÙþTph8Ò¾L©Òæ¸€_x0001_ùÌi%¦Çã¬èÜR²=wørÿ@_p2d–”ÛQ¤y™ŠºÌ_x001f__x001e__x001b__x001b_&lt;”©¨‡rª²±„9Ê†^Ì_x0017__x0006_g_x000f_í=;¸×_x001d_Ñ˜_x001c_B|¿_x001c_Xp/h3$—;ÉT6@_x0007_ûê_x001f__x001e_ëßwÐme™Ic_x0010_çw×T°OŽCµ_x0013_¯
D*˜Ý™ñ„ðjM_x000f__x0006_‡÷D2äàá_x001e__x000c_NŒêw_x0018_qá¤,“_x0018__x0019_­®_x001f_•£_x001b_HÐ5Âï=â£2d#æœ@Yæ_x0012_ÌYûéqY*R"&lt;)—UB-g¤xœ_x0015_[J¶b</vt:lpstr>
      <vt:lpstr>$Ü†•_x0011_îÖÔ_x0014_êhø&amp;‡Ó‘ÅJ°ò,T»¢+9­„_x0005_,«`¸”_x001a_Éüv_x0013_çg_x001c__x0008_74z0_x0012_</vt:lpstr>
      <vt:lpstr>…£“QÑƒæ°ÍýW_x000e_"!*­:7›ŸÜ?=´w¯Y$iNŽ*d_x001b__x0007_Ì¦Çcd_x0010_±&amp;é½È
±áÔô¸;_x001c_~…¤¬æÒf§ðgYd_TÁ±qsŸŠ</vt:lpstr>
      <vt:lpstr>§¬_x0016_e|^AÙb_x000c_&lt;¼I‰V_x0007_Ü2I²Áa'|ALnD~_x0014__x0011_:44)_x001d_˜¡à°[Þ?E’1¡‘ñ©ÃØÇ°§_x0001__x0007_öYÃiÞRÉ¨K‡“#Aì|è _x0014_§*âTÕ_x0013__x001e_’o¼aÌc_x0003_ÓýS_x000e_µùÊØ_x000e_§K†q}`ë°‹èÒîË&gt;E¹r_x0016_¦_x0003__x0013_Ó?Ý‡glÊ)·}ø‡ãýÃ_x0007_­x&lt;âÑ•_x0012_úçe8°aÀ)„Ïgï õ_x0007_§'C_x0002_néÐ˜3¢_x0004_ù1R¯</vt:lpstr>
      <vt:lpstr>^#&lt; ÷Þ_x0010_V:üØ r_x001b_“÷ªCýöÉ!¸+Á '&lt;N_x001d__x0019__x000e_ž}_x0018_~ô_x0001__x0003_Bq_x0007_áŽO</vt:lpstr>
      <vt:lpstr>êE“‹nÕP_x001d_¨_x0013_Hlpò00¢œ( ž¨d\p_x001c_U_x000f_a°ê¡™’È —U9‘äðÈØ¤UUÅuUóã_x0012_©Ò_x0018_@IeÅãïÐ_x0001_³³1ÌEÍÒÌ_x001b_–Œ«X,¼!Óµ_x0019_˜_x000c_ù1_x0019_+G_x0005_¸MCoŽÉ© 9%§ºñ¶¢{t[±_x001a_­J_x0005_Ö‹_x0011_óIxný!·©C+™_x0008_Çg¨?:Ç%?¦_x0002__x001a_MMí•‹_x0018_š_x0008_§åC´`¥“ôó¨¬_x0018_Yddº0V?“q_x0008_·×_x000f_êEZ²g6›l€ä”Cæb&gt;lÎ,_x0002_l_x001e_³“C_x0010_ Ø\’  "‰¤Å5EÙ"m_x0003_ì_X ÿdŽƒ½Ì_ËW&amp;[ò°W&lt;6_x0015__x0008_2_ÅÂÙN‹¬ïd~_x000c_Û¬‘g|ñÚÍ!)§²_x0004_‘3°_x000c_}ä|qn÷ÌáEc‚_x0007__x001c__x0005_¾Ž¶L?Úíž9¼h_x0004_Òa_x001f_³©•[Á`}_µ%_x0004_S&amp;n«'+_x0018_q4cnŒm</vt:lpstr>
      <vt:lpstr>ŽÊC 4_x001e__x0011_x&lt;ÜRì7wâLÖ¼ò_x001b__x001e_›;M6w#:·@V@?_x0016_’_x0003_H ´_x0002_™_x0008_›•_x000f_e–_x000f_•A¬_x0017_Š_x001e_3_x001d_`w_x0007_µÅ3O_x001c_»áH0ó|BÊ|Jë|Ca©ì§Äâ™¤Õ_x001d_Ç»É¨š·pò_x001c_é™‹¥-µ\òÓŒZ'ç :l·ô°ÂÇ¼_x0006_á¸)žŽ_x0011_£—ù Å®FqkÈlþ¾ÝÒ£°3_x001b_‡U_x0019_4`_x0017_‚âÄ_x0012_4_x0002_›Ï#’×y}3Z_x0001_¾=×ÔÈrœ‚Y¦P_x0017__x0010_ž_x0015_Å_x0005_ìZ_x001e_ó_x0002_‹G¬éý;&lt;ée‹ýæ;D®mù~À«‰}ï_x0010_Aü¨ÆFxˆ_x0012_Æï÷Øùv)œ2¨çÛ§~ßô_x001d_–^!_x0002_ç:È_x0004_²‡få|¸Iûý_x0011__x0005_É©xú#_x0016_ëd,¨Ì_x0003_æ‘y7r­=+i_x000f_ó6?
:N^_x001e_Â&gt;çlO'(áÊ£†öxql:d±N</vt:lpstr>
      <vt:lpstr>zÀð@œºÀÁ_x001f_a}nädƒŽ†°-U_x001e_‡]8¬¸HNl=Qô¤®SËhÿ´ VàÆHê_x001c_vÔÄÕ dZ[¡ ÐØ_x0013_Nm@²O¼</vt:lpstr>
      <vt:lpstr>Z]H ‡s_x001f_â3_x0016_ì&lt;Ç³æN÷B;ê¬¹_x0013_·éEv'éât¿“t"_x0007_Œæ_x000e_g;pº€ïzðÔáyå^ì)ðô/÷µ$_x000e_Ð9a^UåmS6Óu™­ƒÒäâbL~Ýn
ªµ9_x0011_h‘i·_x001e_Â µ_x0003_jñd7_x0010_à¶lŸÆ_x0008__x001d_5_x0015_gÙ5_x0012_UÀ_x001b_rŠL'¬_x0003_¾&amp;Ô_x0004__x0003_:®,p=ºj_x0012_À+×$_x0008_ºª—‹ÞA³*‹vsßzL”uÍ‘o•õMÞ 6È½,Às_x001f_j_x001b_i_x001b_k›_x0004_u~íà9nžêåÊ·_x0017_TZœ,çH=ª!„kÄðûõˆœ¬-[zuZfñ Ä¼î(5¸Þn°_x001c_–=•Ó¤Ž÷qÛÚŽ›ð…W%Ü O.’§_x001c_VQ‘Ô7 éâ"aóÞ«óGº)ƒ¿¾ /è_x001f_ßýË‹_x0004_¡#ˆµM´½ÔöJÛTÛ×Ú¾ÑöwÚþ_x001e__x0006_/\ƒoµýFÛw¤_x0010_÷
òý5ÚHÛ˜_x0014_"GA!„
!LI!q_x0014__x0014_C¨_x0018_BÆðÚQP_x000c_¡b¯°£ËHû#…_x0010_)„ˆ!¼é</vt:lpstr>
      <vt:lpstr>D
!R_x0008_‘Þ…HïB¤_x0008_"E_x0010_1‚+Ç€"ˆ_x0014_A¤_x0008_bí_x0015_A¬_x0008_bFö_x0006_bE_x0010_+‚X_x0011_ÄŠ V_x0004_±"ˆ_x0019_Á¥c@_x0011_ÄŠ V_x0004_‰ö'Š Q_x0004_‰:B¢Ž(€D_x0001_$
 Q…_x0012_‰UŽ_[ŽH-qeu:Âv%vŠ°›ÔZŽ,Ô¤S¶–_x0013_‹'±x_x0012_k9±Ã/» ìì8_x001e_|¥7çJoÎ•.Nªý©.Nª‹“êâ¤º8©.Nª‹“êâ¤º8©.Nª‹“êâ¤º8©ÎŸêü)æ¿åè_x0015_d5%ƒ_x0008_/Ìžeµó‹’sUÞ3àüÂAÖÈwóÌ_x0007_Å›ÑjÞ.W_x0013_p´_x0011_1C]Ëí¦i˜›‚£½_x0012_yÞ5 _x0002_2×³3«Ý+ð¹_x0011_Ä‚b`Ù‘ðØ-Ú!}HÞ)Bšœd¾%¸ó\:mš¶¹ÞÎ×þ_x000e_çQ_x001e_q};°ùÄ”g³\SeþŽ`¶“w ;_x000c_v$áË_x001d_u«uö\*3oÛ±¶´‰,«ÇV³¬_x001f_Îw†BTC­çØ¾/´¢_x000c_l</vt:lpstr>
      <vt:lpstr>(7RM,ù°†©¦§lï ð‘@`SíÔ9_x0018_»XÇ=_x0012_rÊ¬® ºÛÅ_x0017_5î_x000f_DC_jX{›„³·Ik_6¡4Ï4_x0015_šV`QRIÓy_x001a_J–Ó=_x0007_™î{ñQ‚Ø«éK8”</vt:lpstr>
      <vt:lpstr>}_x0003_pò0ß–7ócú_x0006_&lt;_x001f_ug ·_x001d_¹@fŒì?/©MèöYæ°¹¯OŠ_x001c_&gt;˜_x001f_ÑÇ1’¹,?ZV÷‹c$ÊÛÖS×_x001a_¯ï_x001b_*#©l_x0008__x001c__x001a_¥_x0018_¢ÓZ^ |{ùÑ¼xuð£9¦ÿççÕÁ'ó¹iÌ?Ì;_x0013_›__x0018_c~þê“ù‰ù³ùÚ„àÏUò_x0005_ó¿r$?5_íHø¯Xî_x001b_:7ÙžäÅ3Ó/÷</vt:lpstr>
      <vt:lpstr>ýh~fŽÌ—¯&gt;šÙ/¿ù¾üâíG3_x0002_c¨çendstream</vt:lpstr>
      <vt:lpstr>endobj</vt:lpstr>
      <vt:lpstr>453 0 obj</vt:lpstr>
      <vt:lpstr>&lt;&lt;/Filter/FlateDecode/Length 20&gt;&gt;stream</vt:lpstr>
      <vt:lpstr>xÚ_x0013_```a:°Uÿöw_x000f_endstream</vt:lpstr>
      <vt:lpstr>endobj</vt:lpstr>
      <vt:lpstr>454 0 obj</vt:lpstr>
      <vt:lpstr>&lt;&lt;/Filter/FlateDecode/Length 18272/Length1 44231&gt;&gt;stream</vt:lpstr>
      <vt:lpstr>xÚí½_x0007_xœÅÑ8¾åÝ÷ît§Ó©K–­nÉ–dKºSq‘›š{ï_x0006_cŸ¤“tø¤“¯¸Ð“P_x001d__x0008_F</vt:lpstr>
      <vt:lpstr>_x0010_H! _x000e_Iˆ±I€_x0014_   NB:I_x0008_  I_x0008_i_x000e_-ØúÍìî{÷J6|äûÏ÷û=ÿÇæ_x0019_íììÎÎììììì¾²!”_x0010_â†_x001f__x0006_Y·vc£ÿšÍ‰_x0005_@y_x0018_`wÿ¾D9¿!c5!t*Ô;_x0007_Ç†F_x0012__ž;Ôw_x0003_Ãö¡ÈÁÁ¸÷Îß_x0013_" ]õp(8ðê¶§G i|_x000e_ú·</vt:lpstr>
      <vt:lpstr>_x0003_Áy‘«™¦"¨W_x000f_$_x000e__x001c_¬xÄ õ_x000e_BŠ_x000f_D¢ýAJ ®&amp;dù_x0017_¡~ÑHðÀ˜ku9ôïo‚þåcÑxâþíE×B}_x001d_!Ë_x001a_Æb¡±«_x0012_7¾AÈ}_x0017__x000e_+ g·²‡‰ _x0006_;Ä¶_x0001_ÇJUÒóˆŸ@/ævrƒ_x001b_Œñ»@¥u¤üB¢ÿ¬Z¾f-)'™§ÆÙkã&gt;ò$ü­œÛ°qv_x0014_ÚÊ #ydˆ$I/¹Ž|˜ì‚&amp;Ïølâa_x001c_à(ñ@k_x001e_i"ËÈnr±.o&gt;­_x000f_9BHÃÊ#ÄµnÛç)}ßö#tüŠ#¤{ÚCÄEø®óf_x001d_!´¡¼¼'Ü}˜î†
kï-_x001f__x000e__x000e__x001c_6¦Ë_x0012__x001a_B‡¶7–_x001f_&amp;_x001b_·…áç¦m_x0015_‡_x0017_o/I¡¡íÛçÁ8_x0006_ŽcÈq_x000e_m‡_x0011_Î×#œ/G€_x0001_NB'Ñ°²ü0¯Y·mý¶Ã—u—_x001c_^Ü½½¤¢¢¼çð£ë¶_x001d_~´»¤bûvèe¦4…òâp‘ÖÙ_x0001_:›u€8Õ(_x001b_·_x001d_^\r˜l?tHÕª*_x000e__vèPÉ!˜‡®_x001f_!N"P2™°X_x0013_À_x0012_8"ŸÞs„^¶N6]VUQ‚„ªŠª
Ðs{7Èv5¬Ü¸­_x0007_4­@M3ÞÞän»É= ¾[š&lt;óÈäÞwbò¬wdrß™Mž</vt:lpstr>
      <vt:lpstr>:ûÐä9ÿ_x0017_Mž;Áäyooò|»É @ý|iòÂÿ!“_x0017_½_x0013_“_x0017_¿#“O9³ÉK@ç)hò©ÿ_x0017_M&gt;Ífr_x000c_U†ŒW„}pREjI=¹ë_x0018__x0014_&amp;©#Fý1 šØ °©€eIl&amp;`Õ€A\òÁÆ?_x000e_Ð¸D_x001d_Ð|&gt;‹–EŠ_x0001_f_x0002_Ì_x0005_X_x000e_ v‚ŽÀQ_x0005__x001c_UGÈLÀg=‹á­g_x001b_Ô_x001a_K_x001e_‚îŽ…Û‘_x0019_ wº”U_x000c_XŽ”5Ó÷_x0010_Hå'ššÛ[_x0003_ù´¥}!m_È[[jª*MGíB_x001a_ð_x0017_äç™_x000e_ø/¿0»"›_x0002_üjN+Ët_x0014_dûò2ŒYee³L¿cE[[oqÍtÓ|äÔ_x0011_Ä ’—p2_x001f_Pº_x0013_: ™_x000f_#iÄm5i¤–ø_x0010_q6@z_x0001_¶Ú\u­°ºV@×
èZ¡Z_x0016_§ÐÖä2q.™$359Ž_x0004_Ž“ƒF˜V_x001e_Lk‰ ÔÍ#EŸÛÓtîå›Ö_¾ÓŸ‘u0;«¬cû¼yç,,wû”=7Á_x0013_pÂºÉÃèçj%avK¡MÚê‰4¢</vt:lpstr>
      <vt:lpstr>»T"Ê‹_x001d_ÇÁç¿_x000c_Žþ_x0004_ÑäáØ©_¦lËÃ s&amp;=r„ÔÁ^wc„¨„6?ú;Î¤™ _x001a_Zÿ_x0008_©Oínmª´íf aÆ_x0019_W\_x0013_ŠPd#Ô ¡_x0006_  
v$¨ÀA_x0014_Î4ƒ8A_x0015_TØÂÊ5ÖÔLAÃ|´8Î²Ä2@‰5ï&amp;AÕŽ-¶)_x0016_2Íê3S!†…äK„–ÒÂE)eÎœÜlóªKÞmääçš_x000c_(ïzžŽ4Äš›c</vt:lpstr>
      <vt:lpstr>tõÉ^º¹xqOwiqGG[î©+è~Ïœî%ù¥Ý=‹‹OÝ_x0007_ÞÂH`ü_x0004_û%{œdCøÿ_x001b_Zå_x0008_©h”n_¡tsYÈb‰&lt;_x0004_‹ W_x0003_ ’_x0005_‹—…³à?½Y &lt;½r_x0008_µ_x0015_rÔ~-_x0003_DúÈ_x000c_@æ _x0015_¥;%UmÕ©ª£_x0003__x0010_Ù±_x0016_v¤bÇ_x001c_I…Åô—Bló2_x0015_òÚ
S¡n!Tg3ú¾Õ_x0017_mmlÞ~éšÕ—lkzð#u=þ’’@o_x0003_”SK_x0002_KÙãþ—oÜtå®€ÿ¼+6~îá‘êÎóæÎÝ¹¤zzçÎ9óÎ[R…ç_x0017_ìKV_x0007_–ö‚?Ü_x000c_Ù_x0008_Ø7_x001f_`
ÌŸ_x001c_Ç™Ë=H`_x000f_ê]jÈ]
áÙ_x0005_nQ,]#_x001f__x000e_ô|_x0019_½óå™…öGc_x0014_KÌ_x0003_Ã˜0\É[›S_x001f__x0018_2´ø@)w*´_x0014_©Ð_x0012_Ð†¨§ÙU¹jú5õtÓáy{Ö75®ÛÓQuÝuÅÕóë
×¯-fGsš6.Y´1ê_x0015_št_x0015_×W,lÔóŒÂ&lt;§€_x001f_½¬ü¨¬ñ_x0018_¸_x0015_n.”Vó_x0016_3Æ‰–ÁTÊ`¢e0Ñ2˜¨ô¶2¹–e©_x0019_—á_x0001__x000f__x0003_¸ \d£Uµ³¹6c_x001b_:_x0011_˜ñÛ‹Ï_9suONIžÏ_x0019_¹m;§dFùôë®›¹iuÁÌŽš™ì¨oæÒöž</vt:lpstr>
      <vt:lpstr>^&amp;|_x0005_e¹ã—Tç;OýŠ¾oVëÔê|‡Šï9`¬*°¯ƒô_x001c__x0003_s &lt;Wê­Ù˜¨«i›M:ÛA ¤2žã˜_x0018_aº_x0004_®_ ÑÄÑZÁª¾~ý#,›uó“_x000f_±¥|Ÿ–Åß½$
p©j_x0011_0W¶2ÕMÆ_x0007_!_x0003_E™Êaq´,_x0018_- FËR)Ò.@¢9XÛ£bhEù°…_x0014_YÇÌ_x001c_8z4¢_x0003_Ý5€Üb_x0005_º)–¹Z­Ã§@!‚\ È‡_x0001_˜:€*,_x0003_ÕXã5X_x0014_ÜbÙnž…d ²—ØÀµÇ&gt;Oè©¨®öz«ª+=§f±£§ÎsÕ_x0005__x0002_99@‹~_x000c_jõ@vvÀ_ŸA?v²_x0017_¶@åø+ô_x0015_–_x0005_“˜G÷_x001d_!ó_x001b_16ÉøR£&lt;Ø%óï_x001a_9skk_x0013_ì¶_x0010__x001f_"{-Ê^_x000c_¥_x0018_^œÇ1_x0013_ÁŒ_x001b_ÂÇq_x000c_!Gaö5$SÆ‡ù@-_x0007_j9JÛ_x0005__x0019_„_x000c_êY€”_x0001_4_x0002_,_x0002_À Ž‘q_x0016_ôœ_x0005_c•Ãf</vt:lpstr>
      <vt:lpstr>àQé€•
À`_x0001_¸_x000c__x0004_@1%¦#_x0015_ãuÊï~ëå_x0004_¤_x0008_`_x0006_À_x001c_ëh›’÷~6}Veuvõ\&lt;›{!÷YÏNÀÕg6]v„46â.†RæéVnÕ 6#n²¹›×µ—–ÍÛØ2Ó”«§5VæäT4N›·xÁÆ‚ÙYåëg²_x001d__x000f_Ô¬š6«±vip^GhÙLÿ,º©xVGuuGCñÎå+Î‘gdåøëôS_x000c__x0013_ÖýÇ`_x0012__x0002_öµ&lt;­òå_x0015_ÜÚ9¥8éR›Yò§"7_x0001_¤TN³Ô‡¦¡`Õ&lt;_x001f_îx
— ŸnÅ_x0018_.ð_x0006__x0003_»F¨Ek“á›N¼/_x0017_N¼MÓ[rjŠkæÖæåÔÎŸYXWà˜â¯X&lt;¼bFÃªÐÜò@_x0011_ýÓ9¥a~eÕü†"gFØéœÞ_x001d_ìXØßSm:Õ“Ñ_x000c_ðW¿ôW?</vt:lpstr>
      <vt:lpstr>_x001e_!_x0001_XèÙÒ_x0011_f«3×_x0007_H9@_x0013_Üoá¾î·óJœ“›Ì”:å¿½ŸcÆ]&amp;—xº_x000e_UU_x0013__x0017_10›. _x0001_:éªÀf1~_x0001_£lê¦Ž–</vt:lpstr>
      <vt:lpstr>óÊÊço_x0008_Ì[WÄ_x0018_½üÔ©©³Ê²³ËgMÖX_x0001_^ÝtëÌõå9³§ø[j–ö/èè_:Ã_7mUÍ_x0003_§¾X&lt;kAuõ‚†ââ†_x0005_UÕ g_x0015_Ë5¯…5wÃù5…Tà We#nc(Ó×/W*‡ÂÛ×"|2ÔK*Ý’Y··_x0012_å_x0001_°½js_x0017_Ê ¿ ”BéÂð8Þ B|ML_x001d_Bzç¸ÏøÐ_x0002_ç¿õÀÓˆÛ3&amp;óF–º¡qkµ8HÄÇ/læÒ_x0019_òä#•^£RX£RX£RX£Råuòr_x001a_ƒXSJOßf_x0018_vjÕqr˜mí­_YÎ*¶4/_x001a_^&gt;cz÷®yc1J_x000f_Îó7ôˆg;z òF}9Õ½¡%óú–Î¸êZ3_œ»hnG_x0007_Æ’\øq){</vt:lpstr>
      <vt:lpstr>ütô_x0018_&gt;è;S†~mtKûƒ_x001d_r_x001b_'æài[è¤Ò}Æ7‰\ù¬ƒÑ_x0005_/(ÎgÕ5._x0013__x0013_sÔ|_x001a_•_x000f_=ÙU­_x0001_}&gt;ÒDñ”šiûö]_x0019_
míÏ›écWº_x001b_çÖôŸÚMïê¯Þ3(_x0004_è¼_x0012__x001c_¦ âC ÍU{Î 0_x0015_Æ/&gt;Ž÷_x0019__x0008__x0010_×ƒß p¿õäxØz¦¸_x0001_‘½x!”·KÜÊ¾tH0 µH_x001d_gÏ©_x0004__x001f_ýG#×#¢_x0006_óª,g7 cÂYmå_x001d_›ZNýèµé‹fO_x0019_ØúG°-îÉÕðó‡ì_x0005_ù&amp;½_x0014__øÄ¤7i.½ä-ß¢µ«È_x0003__x0007_÷_x0008_¯_x0007_íZ_x0003_ùŽ@vÕê+á_x000f_ ]vYßÉ“D¯é_x001c_[@{8õ_x0006_}_x000c_ÜSÈWúc_x0010_®_x0004_8©Üf©\e_x0011_"1‰8_x0015_r½~s€f_x0019_ÇåÍ@_›?£žR¢‘-ÖãÊ!_x0010_s+_x0007_d……üÖº_x001c_Üf!‡,dL!8D&gt;_x000c_‘¯†ø-LH7_x0017_¨ƒÛeùF_x000e_š.ÇfKí,ißÐÇ†¾‡A~/o__x001e_AXÇ+ ¾¤eÃ_x0015_d_x0011_</vt:lpstr>
      <vt:lpstr>8r«è¬Œ¢Â_x0002__x0017_»újæ,(.ro»õø_x001f_&gt;q•·¢²"óÔ_x001b_ìÄ©V÷´òÒÌ¡_x0017_N=¯îâjýOÀÂWâ_x0017_ µú¸Ú§]¿ñu@.*;qÒƒ¼Ý°ÜAˆçõô¹c¤_x0012_x«ä*BÌ_x0005_×E,K¿˜È{Ÿ~hm¶õÖõj1"{­_x0007_Ç˜l*´n½…Ö&gt;_x0003_d/Z¡HFr íµ_x001e_ê_x001e_™ðb§†Î²’Mýtw—EÙ«&gt;aèÓ^qiä£_x0016_²ÞB|2#_x0011_¥Réq#"JéJÕô\šR¥(7Êû…äªR\ÏÙn_x001c_êµ_x001a_"î„ïW§]\HpÙ_x0008_µH¨µ_x0011_²eó–B$_x0014_Ú_x0008_•H¨Ô/íúëƒ bL®_x0015_crÁœ¹_x0010_cr!ÆäÊ_x0018_ƒ__x001f_r•Ûär`Ö£ï=_x0005_…©“Ý¢_x0003__x000e__x001e_N^E©©</vt:lpstr>
      <vt:lpstr>”ÒüÇ‹Ïkm]ëºknÓ’Úì«¶4u\UWW8£4ûJÆ/f”Þ×ÔÒÚ_x001c__x0008_T-ÜÐtê_x0019_ZzåÖ5ã´½iAaÝüêSoÒþéëë²_x0003_yÊ7Á¿ _x0017_Á|àÇx÷ÄS_x0007_o•0Óã8[ØjwÂ|ï_x0007_ÀÄ_x000f__x0002_Ç‰Ô³œ_x0003_âv_x0006_ì¹_x000c_ˆÛ_x0019_*\l½N_x001c_–ˆ:¸]’ 3’ã*_x001b_qa†Z_x0017_}ÍpOÎÓN[¨´Õ P _x0008_x­ôYÆÆ÷_x0004__x001f__x0018_Û_x0007_ÆöÉûEîä_x0010_îÐ6•–üÖ´-s_x0002_K_x001b_r/7r§WTÌñ_x0015_\Îø¥†}¶1P&gt;_x001f_Bù32”O/­_ýGÚ_³®.»9¤ò¬_x001e_°[.XîŸÊrÓ_x001a_Ó¯öøN0</vt:lpstr>
      <vt:lpstr>_x000e_ÁiONSGçnlÙk½‡—ÿW Y¡•û_x0016_ÂD ao_x0017_Êë·¡âuiêU¼bò3î™_x0013__x0008_òvÇžZ§)V‚5_x0005_äL}0_x0005__x001c_zŠ’Øb=_x000c_uHÑ“ŸÂ_x0017_²B}</vt:lpstr>
      <vt:lpstr>Ç{_x001a_7¿oimí²ŽŽ¥3f, Íëèî™×±_x0014_ìUÛ_x001b_Â_x001c_¶¦viÇÂÞšþí_x001b_Wí8gÝº­hÓÎñÙl-Ã'_x000f_?½DÝWš_x001a_Õ­"õ_x0012_ü_x0008_Ìðiëíûzù*f¥_x001d_j’ê;‘ºc_x001e_O¬ïDcòy!õÎ /ØMÖ½Z#µ,Õ_x0007_oÚMpÓnRò|Vs“5Äb‹r—D@aéÖ_x0017_ô_x0015_G©¡¨¥xE²î/ö«ÊÛl2$”_x0011_×_x0019_Î-u™©°_x0016_·_x0002__x0016_·_x0002__x0016_·_x0002__x0016_·"u™©H]fê­e®‡e®—¿PÐ_x000e_`]fêUò£÷Ç¤û8~V‚Ý3ñ6S³”ñË_x0018_c_x0015__x001b_æû×ÏK9ÞeJðÛÒ•Ô´®æÓf•ù_x0016_Ñ¡™_x001b_Ë}yM5=ÁŽ_x0005_¡å3š_x001b_œå5Õî{Ùâ_x0006_¼Ï*†[Íô•Ûdlê„_x001f_W‚?_x0014_’¯_x001f_ƒ_x0013_Y@N'Ï¹«¬ã</vt:lpstr>
      <vt:lpstr>ó_x001b_¹_x000c_7Y__ _x0011_AÊO_x0014_E€x „yp_x0001_±’ •Lù‰03õ©ñ-_x000f_ˆÓrôÓžHìÏº\Æ:½
.X_x0005__x0017_¬‚ VÁ•_x000e_D_x0005_…_x000e__x0008_æ©ÌgFÜñ_x001f_Ðóg®+w_x0015_—”dH{@Ì¡·=fñV¼É£~êÎì=Ž¹»_x000c_$êÍ¼_x0011_`_x0011_&amp;Ò;1²ê@R_x0002_¤_x0004_öG _x0004_’_x0012_¹Þ˜b—¨×»uÐa7þ~CLFoÓòsÓ:Û%‚_x001f__ð×_x0010_Lù+&amp;sñ›³Ú_x0017_&amp;_x001e_Â_x000e_9Â_x0018_ÀerHA_x0002__x001c_Çþp_x000c_ºË_x000f_ÑøÞï±RSd¦)&gt;‹â³6k¶•’fËMhêO:øžn’éjÿ_„É!ªr…,²2 ù
"1«_x000f_þšÌÃ€&lt;_x0005_ð,ÀKô³\›ãé_x000f__x000c_òæ_x000c_G-¾FÔã§ú·¹'ƒÔ+ÕÇBNÞk_x001d_Ô_x000f_#‚Ó¨·(øN/uí³š:,Ó·[_x0016_ŸnY&lt;O[&lt;W~_x001b_¤'äÐEêVç”Ÿ_x001d_Š`_x0013__x0014_Á&amp;(R_x001a_Üle¤‡ðUe¯ì_¦(ç*D¯_x0002_ò="ËÖs$b]ÿ1</vt:lpstr>
      <vt:lpstr>¨Å'e¼ýËíhb,+„Í¨£\SÍòÊJ¿« ¶lÅ¢im+g¯Ÿï^&lt;¿²Á•?½¤²­&amp;¯¬}McÝÚšƒ9Ù%S3ór²ÝÅ]s§Ï›YP40mê”ÌÜ¬,—»¤º©bÆ‚ºüL/îÛŒñ7è^v«º“¹`éóU_x001c_‹âmFù_¾|_x0015_Ë‡5gÇñ&gt; []V«K¶ºäm_x0011_v</vt:lpstr>
      <vt:lpstr>_x0006_9ü_x0005_°vk—</vt:lpstr>
      <vt:lpstr>Z›+_x0004_H_x0012_7_x0017_Rï±îÙ_x000f_Z÷ìB@j_x0001_Ú_x0001_–Z÷ìA«Û=ê‚Ž£xa_x0014_¯_x001a_¥Åjî×7¢^³¥_x000f_RôAjsJ_x0004_a#èë—_x000c_ø_x001c_EžUG3~
ÉñaäÔ¾ê_x0001_Ý&lt; ›G~*”ž2WÊSŸ¿î±_x0002_Ò=òÊ
—ßÖvù+5˜r¨÷œš_x0005_4#tÉ…_x0017_–5_x0017__x0017_ñÜÆ)Û×Ò»ú#õ7õk~›sÈaž;ø;\ X_x0010_VÍ8¸í¿Ò_›á»_x0002_Ê­—¾í±~—H#ë,dÌBÊñWQ2­&gt;_x001a_YfmZ É¶_x000c_g?1Nû_x0010_sÚCºRì°Îºr‰¨—äí_x0010_¹ÃV_x0012_tõi0ii·E!Ø/_x001b_úe[ýPŸvÛ·4_x001e_xÝpeàç²Œ_x000c_—qÎUÇîøÊ/xÊ«*23+«ÊÝ´ôäI°_x0014_%žñJ6_x001d_°)té1|(Ä¤°^½r¹”ÍVX:l·ùÄ°_x000c_ã²Ì©‘* ¹ËBÆ,d£_x0015_„–[H•…ŒYÈ]é&amp;ý_x0005_ô&amp;ëå ÍBª,dõ^Uo!·ZÈ|ù‹6o™&lt;Ÿv9Ôëä’ËrŽ5½r‰_x001c_•ŽDÔAS._x0015_ï'Ú¹ d_x000e__ ÐŽ7(Ì_x0005_
Õïî,¢_x0001_îå_x0018_sÚ1wnçw¬s_x0017_»_x0019_Àº«¾“5ÝßY_Ü’›QVUÑä{’ñ×Ë·Ì˜±¹âõ“?›ÑíŸê4_x0007_2êÚX±ºÇIxãÎðÃ»²:þEŠù‹H~ü‚Ù«°|êÕw¯?uL_x000c_ó_B?_x0017_&gt;%_x0012_Í§~7^&lt;9¾þä_x001b_bXÓSÌó_x0018_v;¡«o‘ý_x001a_Êfø.'_x0019_ÐÖË _ãï"^(Ý Û_x0003_s­_x0004_¹_x0006_Ø`_x0013_”5h_x0013_ùw_x001d_pîo_x000f__x0019__x0008_üË„!H_x001b_M_x0006_´Ù¯I™„fm¿·_x0003_´«_x001d_ÀÆ
Ð_x0017_Þ_x0001_ð1_x0005_è3“Aú_x0010_B_x0014_üÃÿ_x000e_@ù™_x001d_V_x0002_”h¿û.__x0006_ø_x0017_À ª_x0004__*‡ý_x0008_~iù¦åŸ_x001a_ªi É wÕÒW'B¥ôÝ·‡™_x0008_ü&gt;ðiôíC¤_x0001_`†ôñIÀÎ'ËÐïíÀ.”r{ß à&gt;±_x0003_î_x0017_;È½£}_x0001_Ö½</vt:lpstr>
      <vt:lpstr>Æ¾_x0003_ö'Â³$—ÿC_x0001_ìå_x0008_À'_x0001_&gt;_x0001_°_x001d_`«­ü&amp;Àj€^MC_x0018_¶Áf</vt:lpstr>
      <vt:lpstr>_x001f_Ð°MÃ—5Ü_x0002_p;À_x001d_‘_x0016_úsˆ!-p–4€Ì¤˜Õ€œ_x001d_Ð·_x000e_dïmÐŸ^_x000c_~ð_x0017_Âé?ˆ_x0003_úfÓ7à¼i°~z\€¥´_x0001_Ö{7É¢ç@¾ñ_x0019_È{&gt;_x0003_çD_x0010_d­€;Û÷àRð_x0014_œiOAù6mô_x0002_’o_x001f_‡^Còè¹Pß_x0003_°_x001a_æ_x001a__x0006__x0018_„ËÓs|ÎdNQ
{§”zÈ,ú}Ø_x001f_ß‡1½PÂšÐN _x0005_öå&lt;(ç­ç‘n¥ü\h[_x0001_à&amp;&amp;Ìc&gt;@“.ëÙ</vt:lpstr>
      <vt:lpstr>°&gt;çB¬|žt±_x0002_€%°nŸ‡òi_x0018_w_x001a_”ƒ0ÖÕ$;5îBð÷ï‚oƒ¶_x001e_¨ƒn°G² _x0006_¸x6ø}ˆøØï¡ÏÍ_x0010_çÞ</vt:lpstr>
      <vt:lpstr>qc_x001a_ä+×ø¶_x0011_'óŒ%_x0010_g€ÏÜE:Ø_x001a_â_x0002_Z_x0005_ûÍø)ú_x0007_Ø÷›†_x0003_6¯$ø÷¼_x001a_X_x0017_ÔÑf‹¡ÜBæÒ¯ƒÍ¾ zƒ_x001f_±ã@w€î«¡m6ÄæY _x0003_ø#;Dò¸ Ê:ó_x0002_)àpcg3¥|\ †²q_x001d_é_x0003_—À^÷CÙ8À:€R€Cã_x001d_¬å_x0014_þ-²„\&lt;¾_x0013_.Ý_x0004_G _ô_x0008_Äõ_x0008_äªµ´‡´!`[‹_x0005_äyÒ_x0004_PJ/•}ç_x0012_€åj_x0018_ÿÓ¤ˆ_Gæq/ð_x001f_€¼_x0010_€×’_x000e_ñ$ÙÍ®_x0003_þ+@6_x0001_y¸Ž½p®Ý_x0008_ûý:è÷¾3_x0003_Äµ_x001b__x0011_ÎXç6ùü_x000c_´û”¼3õ‘t¬Ï‚Ò_x000e_6&gt;m“÷ÚæuÆyO°_x000f_ú|_x0017_àf_x0005_ü8ÀEi_x001b_Â}ótü._x001b_Í#Ëwá¾„õÞ"á3¶5Ð‹úM‚Ýÿ_x0005_ü—cÀzßˆðßÖaÒžf1Yny'¼ô«Ò_x0007_.”õßÿ³…ø¨‚ÿy_x001b_ÓóN³Y_x000e_y_x000c_`·U¦Ú^„8û"äZ_x0010_'5nÕs4þ_x000c_À“ªËÒÂ¿‘æŸ0ÎÐ&gt;_x0019_&amp;÷ÿ_x000e_&amp;Û_x0007_çtµÖÿj_x0005__x0013_æ{õ[ÐŸ™þNÂÝé^8wï_x0005_Y+!÷_x0002_`‡ûãJˆ)+!f¬$ ±_x0005_³Í_x0003_˜"½_x000c_îx*;†_x000c_ý_x001f_&gt;ù__x0003_{M_x0001_Ž_x0010_cÓ[ƒy­_x0002_ÇK„8ŸQÑ¢á®4dFÞ_x0019_d]MHö6Bræ_x0010_’_x0007_ºæœ‚m
_x001f_%¤¨AA1àÅo_x0012_2õ\B¦}RXíò×_x0014_T: ™_x000e_íµ«_x0014_Ì¸,</vt:lpstr>
      <vt:lpstr>uÕgá,œ…³p_x0016_ÎÂY8 gá,œ…³p_x0016_ÎÂY8 gá,œ…³p_x0016_ÎÂYøÿ)Pü›/¼œ&lt;I_x0006_ð¯]ÉO1¥øWÔ§Þ‡ƒ’0õufüKò_K&gt;íy_x001e_!”A/üçY…ügEðo_x0004_g_x0010_7ñLâ•ÿ6V6É!¹$äË¿_x001f_TDŠÉ_x0014_RB¦’i  ÿÉ¿
RIªH5™NjH­ü—òêH=i ³ÈlÒHšH3È_x000e__x0016_Ò*ÿ9¾9d.™Gæ“_x000e_²€,$‹Èb²„t’.ÒMzH/YJ–‘åd_x0005_YIV‘Õd</vt:lpstr>
      <vt:lpstr>YKÖ‘õd_x0003_ÙH6‘Íd ÙJ¶‘íd_x0007_9‡œKv’óÈ.²›_x0004_)'Ÿ%ß"OÏ‘&gt;jPAú©I_x001d_ä_x0006_ê$'©‹ŒÓ_x000c_2@ÝÔCþH¾CBäIšI¾M½4‹úh6Í!¯Ñ\šGói_x0001_yš&lt;E Éwi_x0011_ù_x001e_-¦Sh J§ÑRZFËÉó´‚VÒ*2H«É_x000f_Éqò}r?_x0019_¢Ói</vt:lpstr>
      <vt:lpstr>­%7Ò_x0019_ä0Iëh=m ³ÈïÈ¿élÚH›h3õ“¿_x001f_“gÈh€_x000c_Ó_x0016_ÚJÛh;CçÒyt&gt;í ¦ È1º."¿§‹Éù$Lö_x0011__x0012_¡Kh'_x0019_¥]´›ÜE{È)ÚK ]J¢t_x0019_]NþDö’1_x0012_£+Hœ®¤«èjº†®%¯Óut=Ý@7’Ÿ$IÐMd_x001f_ÝLöÓ-t+ÝF·Ó_x001d_ô_x001c_z.ÝIÏ#¿¥»èn_x001a_$_x0007_h_x001f_í'_x0017_ƒäBr1¹ˆ_x000e_Ð_x0010__x001d_$_x001f_¥Cäót˜†éùt_x000f__x0017_È›t„\CGi”ŽÑ½äer)¹„\Fcä]4N_x0013_4I÷Ñýôô=ôrz_x0005_¹Ž^I~J¯"¿¡WÓkÈÏè!ò&gt;ú^z-½Ž¾ü‚^O~Io ¿¦7’géûÉ¯Èsô_x0003_ôƒä&gt;ú!r7ù_x0018_y|™|‘|‰|ƒ|“|•&lt;B&gt;E&gt;M_x001e_ _ WÑ_x000f_Ó›È»É×È•äjò"y/9D®%_¡7“ËÉ_x0015_ä^òaò_x0011_r_x0007_ù;ù_x0007_ù'y˜ÞBNÐ[É¿èmôvò
ý_x0008_½ƒÞI_x001e_'%_x001f_ #GÈõä_x0013_äƒäCäãô.úQr'ý_x0018_¹‰ÞMn#ï¡_x001f_§÷Ð{é'ÈûÉÍävr_x000f_¹…ÜJ_x001e_¢Ÿ¤Ÿ¢Ÿ¦÷ÑÏÐÏÒÏÑûéaúyúÑ¯Ñ¯ÓoÐoÒÇé_x0013_ôIú-úmú_x001d_ú_x0014_ý.ý_x001e_}š_x001e_§ß§? ?¤ÏÐ_x001f_Ñ_x001f_ÓŸÐŸÒŸÑŸÓ_Ðgé/é¯è¯ésô7ôyú[ú;ú_x0002_ý=ý_x0003_}‘þ‘þ‰þ™¾DÿB_¦¥£§ÿ ÿ¤'è¿è+ôUú_x001a_}¾AÿMß¤'é):_x000e_[2Æ83˜`&amp;s0's±_x000c_æf_x001e_–É¼,‹ùX6Ëa¹,å³_x0002_VÈŠX1›ÂJØT6•²2VÎ*X%«bÕl:«aµl_x0006_›ÉêX=k`³ØlÖÈšX3ó³[ËÖ±õl_x0003_ÛÈ6±Íl ÛÊ¶±íl_x0007_;‡Ëv²óØ.¶›_x0005_Y_x001f_ëg_x0003_,Ä_x0006_Ù_x0010__x001b_fav&gt;ÛÃ"l„²(_x001b_c{YŒÅY‚%Ù&gt;¶Ÿ_x001d_`_x0007_Ù_x0005_ìBv_x0011_»˜]Â.e—±w±w³÷°ËÙ_x0015_ìJv_x0015_»š]Ã_x000e_±÷²kÙuì}ìzv_x0003_»‘½Ÿ}€}}ˆ}˜ÝÄnf·°[Ùmìvö_x0011_v_x0007_»“ÝÅ&gt;Ê&gt;Æîf_x001f_g÷°{Ù'Ø'Ù§Ø§Ù}ì3ì³ìsì~v˜}ž=À¾À¾È¾Ä_x001e_d_fGØCì(;Æ_x001e_f_a_e°GÙcìkìëì_x001b_ì›ìqö_x0004_{’}‹}›}‡=Å¾Ë¾ÇžfÇÙ÷Ù_x000f_Ø_x000f_Ù3ìGìÇì'ì§ìgìçì_x0017_ìYöKö+ökö_x001c_û</vt:lpstr>
      <vt:lpstr>{žý–ýŽ½À~ÏþÀ^ddbf/±¿°—Ù_ÙßØßÙ?Ø?Ù ö/ö
{•½Æ^go°³7ÙIvŠsÂ)gœsƒ nr_x0007_wr_x0017_Ïànîá™ÜË³¸gó_x001c_žËóx&gt;/à…¼ˆ_x0017_ó)¼„OåÓx)/ãå¼‚Wò*^Í§ó_x001a_^Ëgð™¼Ž×ó_x0006_&gt;‹Ïæ¼‰7s?_x000f_ð_x0016_ÞÊÛx;ŸÃçòy|&gt;ïà øB¾ˆ/æKx'ïâÝ¼‡÷ò¥|_x0019__ÎWð•|_x0015__Í×ðµ|_x001d__Ï7ð|_x0013_ßÌ·ð­|_x001b_ßÎwðsø¹|'?ïâ»y÷ñ~&gt;ÀC|_x000f_ña_x001e_æçó=&lt;ÂGø(ò1¾—Çxœ'x’ïãûù_x0001_~_À/ä_x0017_ñ‹ù%üR~_x0019__x0017_7_x000f_¿œ_Á¯äWñ«ù5ü_x0010_/¿–¼Ê¯ãïã×ó_x001b_øüýü_x0003_üƒüCüÃü&amp;~3¿…ßÊoã·óð;øü.þQþ1~7ÿ8¿‡ßË?Á?É?Å?ÍïãŸáŸåŸã÷óÃüóü_x0001_þ_x0005_þEþ%þ ÿ2?Â_x001f_âGù1þ0ÿ
ÿ*„?Ê_x001f_ã_ã_çßàßäó'ø“ü[üÛü;ü)þ]þ=þ4?Î¿ÏÀÈŸá?â?æ?á?å?ã?ç¿àÏò_ò_ñ_óçøoøóü·üwü_x0005_þ{þ_x0007_þ"ÿ#ÿ_x0013_ÿ3‰ÿ…¿ÌÿÊÿÆÿÎÿÁÿÉOðñWø«ü5þ:ƒÿ›¿ÉOòS|Ü _x0006_5˜Á</vt:lpstr>
      <vt:lpstr>Ã_x0010_†i8_x000c_§á22_x000c_·á12</vt:lpstr>
      <vt:lpstr>¯‘eøŒl#ÇÈ5òŒ|£À(4ŠŒbcŠQbL5¦_x0019_¥F™QnT_x0018_•F•QmL7jŒZc†1Ó¨3ê_x0006_c–1Ûh4šŒfÃo_x0004_Œ_x0016_£Õh3Ú9Æ\cž1ßè0_x0016__x0018_ EÆbc‰Ñit_x0019_ÝFÑk,5–_x0019_Ë_x0015_ÆJc•±ÚXc¬5Ö_x0019_ë</vt:lpstr>
      <vt:lpstr>ÆFc“±ÙØbl5¶_x0019_Û_x001d_Æ9Æ¹ÆNã&lt;c—±Û_x0008__x001a_}F¿1`„ŒAcÈ_x0018_6ÂÆùÆ_x001e_#bŒ_x0018_£FÔ_x0018_3ö_x001a_1#n$Œ¤±ÏØo_x001c_0_x000e__x001a__x0017__x0018__x0017__x001a__x0017__x0019__x0017__x001b_—_x0018_—_x001a_—_x0019_ï2Þm¼Ç¸Ü¸Â¸Ò¸Ê¸Ú¸Æ8d¼×¸Ö¸ÎxŸq½qƒq£ñ~ã_x0003_Æ_x0007__x000f__x0019__x001f_6n2n6n1n5n3n7&gt;bÜaÜiÜe|Ôø˜q·ñqã_x001e_ã^ã_x0013_Æ'O_x0019_Ÿ6î3&gt;c|Öøœq¿qØø¼ñ€ñ_x0005_ã‹Æ—Œ_x0007_/_x001b_GŒ‡Œ£Æ1ãaã+ÆWGŒGÇŒ¯_x0019__7¾a|ÓxÜxÂxÒø–ñmã;ÆSÆwï_x0019_O_x001b_Çï_x001b_?0~h&lt;cüÈø±ñ_x0013_ã§ÆÏŒŸ_x001b_¿0ž5~iüÊøµñœñ_x001b_ãyã·ÆïŒ_x0017_Œß_x001b_0^4þhüÉø³ñ’ñ_x0017_ãeã¯ÆßŒ¿_x001b_ÿ0þiœ0þe¼b¼j¼f¼n¼aüÛxÓ8iœ2Æ_x0005__x0011_T0Á…!„0…C8…Kd_x0008_·ðˆLá_x0015_YÂ'²EŽÈ_x0015_y"Ÿ|]_x0014_ˆBQ$ŠÅ_x0014_Q"¦Ši¢T”‰rQ!*E•¨_x0016_ÓE¨_x0015_3ÄLQ'êEƒ˜%f‹FÑ$š…__x0004_D‹h_x0015_m¢]Ì_x0011_sÅ&lt;1_tˆ_x0005_b¡X$_x0016_‹%¢St‰nÑ#zÅR±L,_x0017_+ÄJ±J¬_x0016_kÄZ±N¬_x0017__x001b_ÄF±Il_x0016_[ÄV±Ml_x0017_;Ä9â\±Sœ'v‰Ý"(úD¿_x0018__x0010_!1(†Ä°_x0008_‹óÅ_x001e__x0011__x0011_#bTDÅ˜Ø+b"._x0012_")ö‰ýâ€8(._x0010__x0017_Š‹ÄÅâ_x0012_q©¸L¼K¼[¼G\.®_x0010_WŠ«ÄÕâ_x001a_qH¼W\+®_x0013_ï_x0013_×‹_x001b_Äâýâ_x0003_âƒâCâÃâ&amp;q³¸EÜ*n_x0013_·‹ˆ;Äâ.ñQñ1q·ø¸¸GÜ+&gt;!&gt;)&gt;%&gt;-î_x0013_Ÿ_x0011_Ÿ_x0015_Ÿ_x0013_÷‹Ãâóâ_x0001_ñ_x0005_ñEñ%ñ ø²8"_x001e__x0012_GÅ1ñ°øŠøªxD&lt;*_x001e__x0013___x0013___x0017_ß_x0010_ß_x0014_‹'Ä“â[âÛâ;â)ñ]ñ=ñ´8.¾/~ ~(ž_x0011_?_x0012_?_x0016_?_x0011_?_x0015_?_x0013_?_x0017_¿_x0010_ÏŠ_Š_‰_‹çÄoÄóâ·âwâ_x0005_ñ{ñ_x0007_ñ¢ø£ø“ø³xIüE¼,þ*þ&amp;þ.þ!þ)Nˆ‰WÄ«â5ñºxCü[¼)NŠSbÜ$&amp;5™ÉMÃ_x0014_¦i:L§é23L·é13M¯™eúÌl3ÇÌÅÔÚ,0 Í"³Øœb–˜SÍif©Yf–›_x0015_f¥YeV›ÓÍ_x001a_³ÖœaÎ4ëÌz³ÁœeÎ6_x001b_Í&amp;³Ùô›_x0001_³Ål5ÛÌvsŽ9×œgÎ7;Ì_x0005_æBs‘¹Ø\bvš]f·ÙcöšKÍeærs…¹Ò\e®6×˜kÍuæzsƒ¹ÑÜdn6·˜[Ímævs‡yŽy®¹Ó&lt;ÏÜeî6ƒfŸÙo_x000e_ˆÙ£ÉHÄ‘_x001c_</vt:lpstr>
      <vt:lpstr>75-ir,_x0019_ öÇ¢£æ’¾Xh_(cI,&lt;:_x0014_ìO&amp;BŽ%Ñ¡èhhcI¬»»úÃ±þäÈ`$t £k š_x0008_ö÷‡F_x0013_fw_x0010_ù»a”`Âì‘5G_x001e_µGÚ“êîèQ£º—ÚF[šjö,íŽŒ_x0004_UÅ½,ÝÇXÖ_x0017_Œ™ËåpæòD82_x0010_r,WB2–§G_®G_‘æô¬´</vt:lpstr>
      <vt:lpstr>i®’s1WI5=«lMÆ*_x0018_Æ\£Ú×¨ö5¶vÇZ=§µR‰ÌµÃI°T,9_x0012_ &amp;_x0013_îµñH0&gt;¬˜7èB±Á.~£2åF›z_x001b_íí›_x0014_Ï&amp;»\\)ó_x0012_c_x0013_Z`³šúf­Ëf©‹ØŒ«–¹Ù®‘c³2…¹U‰Üš_x0016_éÚ:_x0010__x000e_ÅBñpÜÜ:_x0014_ î ¹·§_x001b_Íí’dîl_x0019_;Ò¶</vt:lpstr>
      <vt:lpstr>j™Aµ¦Á´§_x0004_µ§_x0004_CJV¿mmûÓž2 &lt;e@yJHyJH_x001a_R£†ÒòBz-‡l£</vt:lpstr>
      <vt:lpstr>¥=eÈî)Ã6O_x0019_F;…•§„•¹ÂJˆ#¬†tÂ(‘P&lt;~¾û|ÛBì±</vt:lpstr>
      <vt:lpstr>èÙ3_x0014_ …F#ÁÑp¿_x0019_Q _x001a_Q‹_x0013_±;M_x0004_fTµªöQ»b£Aü?`Æ¢cÃ!GTO5ª_x001c_(:Á¢6_x0007_ŠéB_x0017_³;H\Y8nÓ;noO(žÄé_x000e_Ôi$Ð0Ie‘¤Ö%©_x001c_()_x001d_(9Á’Úö+‘ûm_x000e_´?å@û•_x0003__x001d_´9ÐAå@_x0017_(_x0007_º µblù
_x0016_&gt;Ÿ_x000f_î_x001a__x0014_žÄ08š¢ÆÝƒá}_x0016_î‰ƒº£º"ºC‘DP
</vt:lpstr>
      <vt:lpstr>ÌmQå’¹ªììr_x0005__x0007_Ãá¶fÿœ¹®P&lt;_x0001_¾ž_x0008_A¦?:Ä{F‡\¨Éì1p@—Ô_x001d_±Ì8(_x001b_A#`Íy04*_x0011_÷@4_x0012_ ÆTç Bš</vt:lpstr>
      <vt:lpstr>µW_x0008_è,‘_x000c_©²ê6_x0018_Mj_x0006_T]õ‹‡_x000f_¨~r_x0006_
•óP_x001d_GÃzÀL)#ž”&amp;ŒeÊ¡Ò5_x001c_ÎªypH«âUÃ¦ªjè_x0014_£_x001c_&gt;U“"Â£ƒj_x0018_œJª‚Ó±*^5%«ªtI×P—_x0014__x001f_ê’âSº¤ªJ—_x0014_£Ô%Õ(u_x0019_Ž„Gƒ hDeÒ5Ô&amp;UËRê¤ê^©­Š
¥yQ£4¯R)]W:¥™¥R©ªOj5_x0010_J÷G½ìuÔÌVÏVºÙ(&gt;©Ý_x0004__x0002_êg_x001f__x0003_5´¡t´S”–öA¤žvÂP(6_x0002_ñ¸/_x0012_Ç_x001d_ØÔœ_x0015__x001c_UŽ_x0003_IÕ]ÁX,º?_x0012__x001a_„£
±äX†,c8´j_x001c_ˆî_x001f_UX_x001f_ì?—î60êÖ_x0018_2{4.Ù¼)6YÍLU¥_x0018_Ø½sz{u€íÒe·_x000c_l_x0018_èÂ\•‘_x000c_åê_x0018_á•KF#_x0003_ñÄÁHHºdª‚¦¶*Ú%­ªrÉt</vt:lpstr>
      <vt:lpstr>-œâCó¦ø”mSUeØ_x0014_£´ªUóýdT°_x0008_n©Ü`8_x0001__x0011_$_x0003_UÓ(*¦P_x0015_¯tÅ-•²pTI÷G…t¥Ž®(e4ƒTEá¾´}ì„D°ÏÒLº¥½Ž*ÙêÚ-m_x0014_å–_x0013__x0008_¨¡}_x000c_TÓ&gt;†ÒÕNQ
Û_x0007_‘ZÛ_x0008_9:jÚûH›Ú 2_x0008_Û™_x0006_#Q8…ì¤¼TP¶kxp¢&gt;_x0005_£É‘&gt;ðùðÐ_x0004_²ô¢T°DË¤¢£2‹UÍRÇUºY_x001e_kéf=—Tø”_x0013_Iµ_x000e__x001f_„,&amp;_x001d_ysÆ‚±Ü_x0008_)R®$Å&amp;DdKf*_x000e_*™VÕ’™
šRfªUË´ê6™_x0016_É.sR¬MŽ„béX›ªÉXkÕ¬XkÕu¬MWe¬MñÊX›âÕ±6U×±6Å¬b­UõiK¤û+S¤;h[¤_x0007_ÆH·kk¤_x0008_¹is¤hy6{¤ˆ9Z´=ä*á6ŠåÊö +_x0015_°÷Ñ*ØHùi%lÔ_x0002_›_x001a_6²_x0019_”¹UFhdÖ˜ôíMb’_x0014__x001d_µ¤döAº_x001d_²˜½²–bÌÂêžPJ_x0001_Ÿ®§:d¦'Ü¶I£&amp;_x0013_³C$‰ðlH2ÝKwÉü_x0015_– Ïµz—Ìãšü®5_x0016_¦N’€?#½7ÝC6–‘_x0014_Ëè$–@f|_x000c_&amp; ¨þ6whÑ3_x0016__x000f_G¢£Æ_x000e_ ñ_x001e_ o_x001a__x0006_ÌX_x000e_)²X_x0019__x001c__x001b_ Â]z¤o ÈV'Ùš$Û_x0016_† r_x0018_³n¶.Ì7_x000c_GÅÆðÐHo
&amp;_x001d_›ÕP|Ýp˜w_x0001_¬‹‡3¤¼Dt4_x001a_÷hI²â_x0004_I_x0012_q¡ ÕŽ˜•ä{´_x0010_Õ²ÙÆ™¥+VÏŒµ#¡!5‚_x0008_ÊÉõáä†prb@æÓ!=Å pŠØ˜S_x000c_ã_x0014_÷È)FÔ_x0014_G“ì@_x0018_îoR4Áäârr ˜\ROn_x000c_&amp;Ö_x000f_ NçAÿ*8o²O6õ*ŸL¹¼T²¥©Y—~]_x0006_tÙ¢ËV]¶é²]—st9W—KtÙ©Ë.]öèRåq-ÍMºÔr›µÜf-·YËmÖr›µÜf-·YËmÖr›µÜf-Wç‰-ÍÝºÔò›µ|¿–ï×òýZ¾_Ë÷kù~-ß¯åûµ|¿–ï×òýZ¾_Ë÷kù~-ß¯åûµü€–_x001f_Ðò_x0003_Z~@Ë_x000f_hù_x0001_-? å_x0007_´ü€–_x001f_Ðò_x0003_Z~@Ë_x000f_hù_x0001_-? å_x0007_´ü_x0016_-¿EËoÑò[´ü_x0016_-¿EËoÑò[´ü_x0016_-¿EËoÑò[´ü_x0016_-¿EËoÑò[´üV-·UËmÕr[µÜV-·UËmÕr[µÜV-·UËmÕr[µÜV-¯UË›«ç;·Ù£Ÿ(_x000e_ÆpgØß@$Å•jöNl_x0013_k‡£±Q±YþŒÊŸIüi_x000c_DG‡œøÃz²hîYÒ¤K¿.[tÙ¦Ë9º\¢Ë.]ö¨²SówjþNÍß©ù;5§æïÔüš¿Kówiþ.Íß¥ù»4—æïÒü]š¿[ówkþnÍß­ù»5·æïÖüÝš¿Gó÷hþ_x001e_Íß£ù{4æïÑü=š¿Wó÷j¾^Í×kÙ­Y—_x0001_]¶ê²]—suÙ©Ën]öj;iþNÍß©ù;5§æïÔüš¿Sówiþ.Íß¥ù»4—æïÒü]š¿KówkþnÍß­ù»5·æïÖüÝš¿[ó÷hþ_x001e_Íß£ù{4æïÑü=š¿Gó÷jþ^Í×«ùzçfI÷OŸ*ºž:NrU}8_x001a_Ý_x0003_7£}ö&gt;©Ä)/½qÒ_x0003_Ù‰©ÑŠlÄ CÚ{§ÆÍQÇ_x0018_dv}¡Ht¿TG‘&amp;ðÚOÊæÎÜI_x0013_ÂÓ/wÒ¤Vx†‰Ùú¦”@ZÑ™&amp;8¹aÂèSßj¢“¹&amp;È)8}ÂRÕ3Lzò1ßÜ)_m7Z™é@rÌ_x0013_·UT4T~æoR§±¿Y¾P¶eÈg‚ÙƒˆgÈa%êÑß³d…G‡G\²ÛH01œÑ—„»A_x0002_Q‡º_x0007_4gªr_x0014__âƒ{2_x0006_ÃCIÈÏ¡¿ko_x0012_ò!Ä¼ûB±D¸?_x0018_é Æ_x0006_ú"™ÉÑ_x0001_¸x÷G¡_x001f_Ôd7uÇ_x0008_ís+¦&gt;Ä½p5_x0008__x0002_9¤„â#ŠüØ_x0010_”(_x001a_u)ñPË„_x001b_(_x001e_‚kƒº¥A «36œ"q_x0018_”Ç"!&gt;60_x0008_x_x0014_ð(&gt;:'àN1_x001c_Mâë—9_x0016_ „š]²ãÕ%_x0016_íƒ9eÀ‚* 4_x001b_‰p¨Ù-yÂ£qÐÆ_x0019_Äç‹p|Ä£¦¦fïÁkxê]_x0002_/Öé
\«SW_x001b_¸T§ž_x001c_ä•:U“_x0017_ê_x0014__x0013_^§S•±H2žê_x0007_·K[-´7_x0019_ŒXµìÔ</vt:lpstr>
      <vt:lpstr>mâÃEÌ&gt;´+%Ò¡tî3£(«Ï„UƒÂ)_ í_x000f_‡ö†"®`4 —‡Aop`éa"ª_x0014_‘&gt;Ø{|</vt:lpstr>
      <vt:lpstr>ðËwŒ¨;_x0006__x0001_%6 äÞ_x001f_‚ E&lt;_x0011_ Æã|]__x001f__ß×çØ GÜ€A®º/Ü_x001f_B_x001f_çpíq¢C‡ûawíèë_x0013_` þ_x0010__x001f__x0019_ŽzvØôwÊËY26êQ³Þ_x0013_Šì :a?àg½_x0011_G§žs—Ç_x0011_Ò3éÑe¯žQ/_x000e_äX­©»Té
FBc2R9á†*_x0011_×_x0010_ìÎˆ_x000c_^_x0003_Ðªˆêñ_x0019_\a_x0008__x001f_¯½_x0013_jûTu4_x001a_K_x000c_ï_x000f_Å_x0013_¶j(hUãÑäiUììI=œÃe03ýfžªí‡ó_x0002_›½©šl÷A€_x0014__x0018_t@¶Û É±l{õt_x000e_|€Qã'‚áHz|¬ÉÞJ/ð_x0001_lË°*É±L Ø Çó¦_x001e_÷÷õ_x0005_ã!Õ_x0013_£ôðX³=æG¢Ñ±t#Öl8U_x001c_Ì7ÁØ`_x0017_õÁà‚ðÐ_x0005_Á!oÚb¨BV?*_x0016__x001c_‚°_x0019_ÂåÎQÆ_x0006_§ƒýÕ_x001f_‰öïÙïµHªj_x000c_ÃýÝ“_x0008_ö¡_x001e_rœ,Ù!Í Ä)Ü—Z­Dtl8_x0018__x0019_L_x0013_P9 x‡ƒ±±htTÃÈLU±OvZ[Ío£è_x0001_|š#õÝ#ËFÀAÔœ d©%˜°öÉ1ì•î‘š”Çê!—3Ý=ÓB'öÂQ,ERcX„”Xe)àÑî››ª§_x0017_ËgÑ,¯öØ™2¬ŠåXVÇT/©Éäq³'_x0013_ö¥_x0006__x001a_ÝŸFC)4nC÷+µÕù‹Jølu)\</vt:lpstr>
      <vt:lpstr>_x001f_ß›_x000c__x000f_</vt:lpstr>
      <vt:lpstr>©.9_x0013_(²“9_x0006_n–_x001c_sb‘ÞM˜½ ƒ;UKŽyS¸ý;_x0016_T‘Í£·ô?kGöÙ:FÇÔ9åNÕ¬_x0011__x0011_ŸÔ_x0011_GtB†_x0017_GouAZ†A6_x0018_É€\_x0010_&amp;7‚¿_x0014__x0011_:_x0010_Žc_x0002__x0013__x000e_F¼øþ”®:C#c‰ƒpŽÁ™_x0006_~à_x0008_)Ž_x000c_õJ…¨G—ñ‘ œ|  B4´J$Cþ”-&lt;„_¼a3G_x0007_’ý —&lt;|ñ$v@Ò…ef_x001f_DëTŠèÑéË_x001e__x0019_rq_x0016_*qö'ûàà‰&amp;2ðØ‡_x001c_ŽÊœ_x000c__x000e_ê_x0008_ðx,&lt;_x0011__x001b_‹xú£`DMð€_x0016_ƒVÅ½/_x001a_Iáý‘ý_x0016_ž_x0005_¸É×?‰à‚_x0003__x0003_’BÈù_x001c_}¡þ`2_x001e__x0012_–†£_x0019_i#à/ÓHóš5Bfá_x001d_
ÁJ§š3 ¸Eñ]5Üïˆ‡!] Æ2 ãÔ¨3_x0012_¼à äÑû_x000c_ø_x0011_ÊÜ_x000f_éxbX/_x001a_.ºÅ!_x0005_È_x001b_ˆ;_x0018_?_x0008_&gt;"“(t_x001e_[538_x0006_¬_x0007_@YÙ¨jè9©¾’’®FF¢q‹UâšUýr šÔ ®$IYð3¼O ‹Â\ä,_x0015_-‚_x000e_:_x0010__x001e__x001c__x000c_a‚_x0016_RZ_x0004_û‡# {Â¥û_x0005_#96éQÈ¾aÏæÈŸÑ˜­%C&amp;{
•?eÝ¿²_x0012_Vd_x0017_â_x0012_sC6¤R›xê7?ânÔ
Ü- vsÅ_x0013_A5¥_x000c_ùâm¡ƒz,·öVi_x0002_ëÃˆjIÍ­?äU6´ªÙø„ûí_x0014__x000f_þ2_x0015_x£²Ô_x0010_.b(–ªc#Œ`Õst»äÄ.#Éþa·nC_x001c__x001c_.±?_x0014__x001a_ÍIIO_x0019_ß1ª~ =Dsdj’_x001c_¯Ù—nP_x0004_n ï‹Œ&amp;²ÒMªžæ•õœ Ü’”‰íÑ˜%L—Ñ_x0018_’½š]_x0013_½in¤:Ç k</vt:lpstr>
      <vt:lpstr>„âps€³bÜk_x0011_”f™š¬jV£¥YºQÖÝ0¶ì_x0011__x001a_“×Í2$…ðZ_x0002_‘ÓkUðGHNÎÞœm««_x001e__x001e_ØàpÁ×ÜV%ÍmoÎ¶ÕU_x000f_¯j°¶™Ï¢[_x0004_çH2’_x0008__x0003_Á'‘±ÈA‹!£™¬¹áX_x0003_G•ÛÁ«pØ"àñà–jüø^åLÖðºîµ‡Çø^‡_x001c_2¾7_x0003_ß- «†@ïV¨_x000c_ ^kE&lt;ª:_x0010_Þ_x0017__x001e__x0008_¹t_x0005_b½Âp›i_x0006_ëtÐcIÉ_x001e_Û¸Í_x0019_Jg)O¡JžÆµ&lt;—ªâµ_x001f__x0013_CŒg*­NÕäi’_x0011_ &amp;ÀÉCžeÂdñH</vt:lpstr>
      <vt:lpstr>÷ËÝ_x000c_w_x000c_ª®D_x000c_7+ø˜#_x000e_á8&gt;xP@Œî_x000f_9_x0013_pªaÜrÉjè@"†[a‚4_x0019_V_x0015_“Sº_x0010_tôX_x0008_rÀá³_x001f_’×àèžŒaÐG¡™Ö»†J¬šLÁ¬Ê v_x0001_U—_x001d_• Xk)ä_x0002_+_x0018_Áß¿ƒ_x001e_NÀys&gt;D®Xø€S®&amp;œ{_x001c_‚¸1
_x0007_!‡+LfúŒ</vt:lpstr>
      <vt:lpstr>ÆúUÍ_x0012_é_x001d_</vt:lpstr>
      <vt:lpstr>Æ_x000e_¦ÏÍL[_x0015_…_x0008_jv_x0007_q!A¡_x0003_áà_x0008_ÄM&lt;ï</vt:lpstr>
      <vt:lpstr>_x000c_’&gt;å_x0005_Ú_x001f_a±Ì&gt;È‚Â!¯¬Cæ_x001d_WsMWUÚ#ëV~äMÕÔ/_x000f_Á9g;žL¸ÂƒV_x000e_,ðŒWŽ,–S_x0003_î”ê_x0001_’eW_x001c_ê_x0006_¬Ï_x001e_õ²OCp,E_x001c_2ì‚ÃZ_x0011__x0017_’_x0013_H¶_x000e_bôÄ¦,«¢Û}©’µã­ •
 èpöMœ# _x0013_öqv|¯&gt; -®œø^å6i’u’¤âtú$I‘lÊèÜ!g‚:©€o÷`Ÿ­.W.oR_x0007_)&gt;r/_x0015__x0007_ð0_x0014_‰„Çâá¸o$&lt;0_x000c_j_`_x0011_ðKm_x0004__x001c_Âªgcv&lt;‚¿_x001e__x0013__x001f_KŸäîþP_x0018_</vt:lpstr>
      <vt:lpstr>Hþ*šÆÕo°</vt:lpstr>
      <vt:lpstr>ÂåT]…%¦ˆñH2&amp;ŸZ%&amp;_x001f_cåCiKS“_x001b_ý:_x0011__x001d_Ä»¶L_x0004__x0012_i'_x001c__x0010_N°tb ;;_x000e__x0004_0Kì _x001b_BÇ(^Î_x0006_† Q_x0005_õ\2EÆ_x0017_V§œ_x0013_Ü œø\9_x0008_öuà¬‘7ëÒ¯Ë€.[¼£¡!›&gt;"~p´8ÓR¹_x000f_¯_x0016_f_x0010_Rˆ ˆ#_x0010_Ã“#_x0019_èd‰p_x0002_uZIÉ_x001c_„˜—zJõ_x000e_Å¢°_x001c_V5K½&amp;¥ê™`¶Dªæ‘_x0013_„Á½`çBò_x0014_‚QáF2º§O5ÉKBô€c4´_x001f_âÜØÛÜ„¤õ[›š‘Ðl#_x0004_tÙ¢ËV]¶é²]—st9W—KtÙ _x0003_6Ù_x0007_ìÖe.{±C ÝA}¿†Ò¯Ë_x001e_  5_x0008_h</vt:lpstr>
      <vt:lpstr>_x0002_Zƒ€Ö  5_x0008_h</vt:lpstr>
      <vt:lpstr>_x0002_RƒVÛr‹ÅÞšš`j_x001c_›_x0007_·iã´iã´éÅi×íízqÚõâ´ëÅi×‹Ó®_x0017_§]/N»^œv½8ízqÚõâ´ëÅi×‹Ó®å·kùí LF/ïÀ(&amp;ƒ_x0010_^d5g`Ôö_x0017__x0001_$É10*ËìÑô_ ”\ÝyÒˆ_x000c_Z_x0003_LVÍ_x001b__x0019_´ófF_x0006_í|±„æOÄ‡ƒ_x0003__x0010_»ñ§c`,3áÜO÷Í„1Ò5× &gt;_x0003__x000f_@Tå</vt:lpstr>
      <vt:lpstr>d_x0002_&amp;_x000f_£á`¢Ø_x0003_5&lt;ˆd_x0005_›úcÑx\Ö|PÃ³_x0012_ò¼!Iðâpéj¶Õ;ÝA¾_x001b__x0001_Yiá´ª_x0019_ª_x000e_§EÂ…?TÞ©ˆ(_x001c_i™_x0016_"_x001b_sU£•¦E‡bÁ‘Ì 5_x0007_æ_x0011_CÉ1§•Oø¤4«_x0016__x000c_dN dOÈ; ¹Ù;Òœ?¡»Õ+çtª’_x001c_K¸u‰Ç˜¢</vt:lpstr>
      <vt:lpstr>Œº­žáÑ}¹_x0013_X\_x0003_'_x000c_;_x0012_CŠ Ì¨Þ_x001a__x0011_SMYhîTÇäØÄú÷_x0005_cá=A_ÀC_x0019_©7Ð±_x0014_Ú_x0007_™1dÿ¡AÈÔ&lt;h&gt;«ÂãÉQs0_x0004_&gt;_x0018_2ð‡€dn dôG’}_x0002__x0012_åXÂ¡]Ë=’Œã5_x0012_¯</vt:lpstr>
      <vt:lpstr>^_x001b__x000e_W1ˆN#ê_x0017_(»[¼zŠÿð&lt;RPO_x001f_!ù$NÎ#ËI+)'„L­„_x0014_Õd_x0011_i&amp;e$WS
É&lt;ÒH¦Û(EP« S î–_x0014_ò_x0008_É&gt;m œÓ_x0006_Ê=m &lt;Ò0q £¤˜_x0018_¤¤þ_x0008_ñ•÷\_x001c_.ê&gt;B2 B°…_x0012_N_x0018_jo(ä_x0011_@j`0dÏ_x0004_v'_x000c_(N£˜ ´ „–àÿ_x0012__x001d_( +%m¤ŽTÂÄ²t'_x0006_]&amp;R8YK–_x0010_?©_x0006_ƒH¶£Ä_x0001_ò_x001c_¨ŒÒìÿendstream</vt:lpstr>
      <vt:lpstr>endobj</vt:lpstr>
      <vt:lpstr>455 0 obj</vt:lpstr>
      <vt:lpstr>&lt;&lt;/Filter/FlateDecode/Length 308&gt;&gt;stream</vt:lpstr>
      <vt:lpstr>xÚU’Ënƒ0_x0010_E÷|Å,[u1_x0004_)BJB#±èCM€˜!E*Æ2d‘¿/ö%‰ºÀè_x000c__x001e_Ï‘/á¾*+ÝM_x0014_~ÚA_x001d_y¢¶Óåq¸XÅtâs§)’ÔtjZÈ¯ª¯</vt:lpstr>
      <vt:lpstr>_x0005_áÜ}¼Ž_x0013_÷•n_x0007_ÚlÂ¯ùã8Ù+=_x001d_Ä‹x¦ðÃ6l;}v…_x0019__x0017_c~¹g=‘(
j¸_x000f_y«Í{Ý3…®çQû¾_x001a_&amp;é9Z¦_x000e_</vt:lpstr>
      <vt:lpstr>¦Vlk}fÚ_x0008_!âÂ½Ò}AÄºù¿!ÈÑvjÕOmƒÇv)
GQé)Þz’™§$ö_x0014_ P J1F‚V _x0004_´_x0005_­&lt;¥¹§U_x0006_Úƒò"˜í_x0016_ìf_x0005_I7z</vt:lpstr>
      <vt:lpstr>-ô&amp;)Î•°ƒrrðÅ$_x0001_ag_x0016_¡¸C_x0011_Ã²5Š¯ÐB{¶ƒOzsõZrÑ‚ˆ»?_x0017_ë=_x000f_u±vNÊgï_x0013_qYtšï¿‡_x0019_Œ»u÷_x0004_‹_x000f_ ¢</vt:lpstr>
      <vt:lpstr>endstream</vt:lpstr>
      <vt:lpstr>endobj</vt:lpstr>
      <vt:lpstr>456 0 obj</vt:lpstr>
      <vt:lpstr>&lt;&lt;/Filter/FlateDecode/Length 32&gt;&gt;stream</vt:lpstr>
      <vt:lpstr>xÚ›ºµÞ_x0001__x0019_Ø¿ÿÿ€_x0001__x001b_`ü)t€A_x0002_Ìpendstream</vt:lpstr>
      <vt:lpstr>endobj</vt:lpstr>
      <vt:lpstr>457 0 obj</vt:lpstr>
      <vt:lpstr>&lt;&lt;/Filter/FlateDecode/Length 26084/Length1 43260&gt;&gt;stream</vt:lpstr>
      <vt:lpstr>xÚ”| `_x001b_ÅÕÿ_x001c_»’vWÒ®îÓ–dYò!Û²$[²dÙÚø¾r;‡_x0013_”8˜$@N’’PH_x001a_Èeh_x0003_¥„«å
Ø@k0¤Ð„Ò_x000f_¾6¸@¹
!ô_x000e_mi € miÊeù?³²“@i¿þ%íìîÌ^šwýÞ›7  Yú/Øz©÷¥÷÷
Éõ¾ý_x0006_Ë2/’#@~ªÁvd„_x000c_bÔH…Y_x001e_1o
|ïÄ3ì‘é_x001a_ÍÔò~Ö€O _x0007_|2µ½™,ç~V‚_€ùÀ1Y:ùàä[`_x0012_,#ÛpòîÉ·Ð_x0003_˜ü+_x0010_|1 óGæ iòIX£\o²X C®ü{²¬ƒ_x001c_ø,ë”E²_x000f_Ô‘õ?€
Ì‡õä_x001b_E_Unü_x0017_ò]F¾Ï#äIçƒ‡”ïÙÏ:òŸ6ƒo‘«/_x0001_mà_x0010_YgA</vt:lpstr>
      <vt:lpstr>í²ÉOÉ••_x000f_ê_x0002_—“ïô§—P÷</vt:lpstr>
      <vt:lpstr>X kÁ_x0005_“¿Çíà_x0005_ð_x0013_òœ×“«þ„|O¸êMp/ø+x‰ÔÜM®ñ*8_x0008__x001e__x0007_ÝäÌ_x0005_PKîÔHîy_x0019_¨FU(…_x0016_ƒ¯Lî_x0007_e“¯ÓûÁëÁ1T€Ô`_x001e_ùž_x0002_¯Þm_x0004__x000c_é‡Ÿä$R^_x0006_NÒsÈÙóà.Ø</vt:lpstr>
      <vt:lpstr>n¢Ï‡~MžþCX
JÉ_x0019_m`_x0006_¹Ïr²\ƒ_x0016_Ã_x0010_ü (_x0004_Fp_x0010_F!_x0003_‹Ào˜ ˜ÙL_x0014_»Ñ'øj†aŒÐ_x0002_œ„oì“o£óQ_x001c_Çà20HžþÕ‰_x0017_À_x0001_Ð
ï†_x000f__x0001_-é—÷Ñåš_x0001_ø7¦‰YÈœÏleîdO«°J§ò©Rª_x0001_¸_x0006_ÊL5c›¼fò_x001d_°_x0012_a¤%Ï½ŽÜù&amp;°_x0011_ìGw³×C;ú6è!=ó ì_x0001_§&amp;_x001f_É­Ì=_x000e_VVÐ`T_x0001_GíÍ‹gâ€ô7ß(0Îty[G™hÛ_x0007_arK—Ïç_x001d_ô_x000e_Î[lˆ‘Mz_x0006_ _x0007_lx_x0018_¶5Be_x0003_µµ¦_x001e_F@£#f_x000c_‘gj¥ËÚQùš~²áo!ÏDZLg[ŽL&gt;uí¹M€œ6½eÊoy×ŒÊ+FÁ5Þ‡+ž_x001a_¼öˆ_x0004_Îï_x000f_iWúW®8oñ(^Ažáa€_x0003_­«{GÝÝs–*re²ô¯öÒžkQ
Ú_x000f_ÞÖÕÞA²Oí'¥¿…ößçêW®^ÕO{_x001c_öû[H_x001b_×¼x¯ï)×¨‘¬[G</vt:lpstr>
      <vt:lpstr>¡ÑvrXûö7]x°Õ¾ÆKw_x0007__x0007_÷zGïœ»øÜV_x001f_-IwÚÉ£_x000f_¶úÉÝÈÅZ×6Muož¤+i_x001f_¯ðŽî&lt;mžz+®%=®ô·oP_x001a_m;í#=Lúxú¬©_x000e_[Ù¿–&gt;éÚ_x0015_ôßµ®õ_x000e_^³Jù‡×*ÿˆPÜÛº¶….ôDÂ?`_x0001_9{ÉâÖÕþVÒ×äoHþ/ÙÀ/žëó:BôÄÁÁVú|+V’‡Î?/i8ûð”«\!Hž§yTîUV WézrGyEKßTÕÔ_x0001_Kèi´¥¿¥¯Ï§Ð_x0014_vÏ[ÜLÿE‹+ÿ/ÏÔôOÕŠÖéFú´þNr…Qï_x0005_^Ê¹~rh_x001d_-VÕÁ ê”¾òõArÖœ3gµùÛú_x0007__x0007_ÛüÞ¶ÁþÁ_x0015_G&amp;wžï÷JþÁ‡»»_x0007_7´ö{_x0015_¡€¤þñk\£m×öJý«aŠ_x0010_òOÛ&lt;ÚåmÞÕ+ò"”ñûÈM_x000c_}ÓÍsþ]ó ô_x001e_é3-_x0011_K—·&gt;)_x0015_/*rTZÈ=_x0017_,&amp;_x001c_|ÂmJA8{&gt;¹–‹ò8î ´®™?õü„¦hN…îT-¹ˆÏG¹ÿš#28ŸìŒîœ»8¿ï_x0005_ç»_x001e__x0001_r8Dº¿Ÿ¶&lt;5ÝbY@[vN·œ9½ßOHÑ=ÿ?±ä¹ì8hð_x001b_½É°ò_x0008_¾)In^Œ]¨/¿…\˜’m¾¿{î’ÅuSDÌïy[_x0007_Ï5_3ŠšóÇLÕö~É1ugÚ¦¶ˆjizØ_x000f_÷Í}X†ûæ/Y|T"€e_ïâG_x0010_DÍýM}_x000f__x0017_“¶ÅG½.[¼o1:º_x0004_V:_x001b_œ¨ÒÖ`CÑyKKBq¾®®iÔ9âñ&gt;C[›wÃL(Í„3«ú¼*_x0006_hÓ©T“Ø_x0007_û––Å_x0017_Ì!_x0016_Þ_x0001_ª W_x0015_+ÖÊQQ_x0007_õXgï"êTnå_x001c_ñ®ù_x0016__x001c_Ç_x0006_ÇuŽ§_x001c_j‡#{ÞòìCY”5_x0018_“áìÆcÙì±ã/„ Ó.ýöØòeÙeù]»t‚ì_x001c_sþöØ±è²¬t"{ŒneÉ)cô¼1_x0010__x000e_§Ç²_x001b_Éfš,±Ø‰´lJ'~;_x0016_%¶0›…Ùì¦ì¦P_x0008_šÕ*QI¼¶Æ_¤öÇ_x0013_ÄTÚ¬ÐŒ,þ_x001a_T[“ˆ'¬6«Éì÷_x0015_ÕÖÄ|QS°$X_x0012_³BÐ_d1Ûè™Az_x0014_=ÉdV©ƒt/f-Q©Uêx‚}¥ª®?Z]ÝveÙVûÖU»¶4Ærèîþ»çÉä3osÉÄ±’_x0012_”.é^&gt;·×ºÁ“Û³µìÊ¶êêh"_x001c_kÜ²kÕÖWBNgÈ|¾ù‡ÖÞ¹Ë¯ñ`çœ†N«µ¦iøç›/h®ƒÝÜ¢ûï‡÷_x0007_š[kÉ§õ³?UVVNüC\»îàIx×pSÕÚÙ0gn]ó_x0005_›'ÆšŸ¨©y¢¹mÅŠ_x0015__x0007_×­_x0015_o?I 'ˆL&gt;¢Ò°O€j_x0010__x0007_ P‡¼ò×ÒQøç(tDŸ¢Ž(ÔDßŽ¢_x001d_Q¸5¶'v*†…_x0008_üs_x0004_–Fà›å°·_x001c_¾UþÏr´¯ì¾²gÊ~QöQ_x0019_ûh |«_x0004_î·À·Lp_x0011_¾­ƒ_x0003_:ètšÔj­^/E"µQm4_x0016_«5_x001a_%S4jŠFL»_x0002_eæ@ ŒVk¿_x0016_*7‡BåuGà•rZoŒÄjo$¯„$)_x001a_Òš_x0002_l™C_x0013_Æþ!ÙÍBì_x001d_Á…ÆDy_x0019__x0006_ È‰‰pbvbG‚1à_x0004_©«£_x000c_(ùüñ—ë X_x0007_9\WW]_x0014_ *P¾ÓîŒs_x0001_è›_x0017_øfàîÀ+?_x0004_X&amp;`_x000e_\_x001d_øVàž_x000f_•£™åÐQ_x000e_ëË`QÙ_x001f_Ê_x0010_*k*CÜÖ2øq_x0019_Ô_x0012__x000c_ÆT‹Ñp_x0014_ L4ZTªÞ€Š’E— ÂÔaº_x0018_“Ž0ám£-™%Ü¾qãÆ,)²_x001b_—“…|³„Ç“¤‚J_x0002_)B°»_x001e_Îæ²,È¤Ç2é™§mQç¸-j°%‰(GI÷göê«Bš+¤cdmW6Ôš´&amp;-)%4ÄìaC,_x001c_©ÞHoKo¦Ü#Pî½1 &amp;|¯.©M$ˆ¼””Ð_x001d_µŠÈÕf³L7Åã&amp;_x0018_OÄ ‘›˜</vt:lpstr>
      <vt:lpstr>blE1Vi¸ßU_x001d_¹ã_x0017_%Üs_x0007_¯›ukE4ììáù£µewóÂ…á[ [Pÿ</vt:lpstr>
      <vt:lpstr>dô8|ÜÄž_x0013_/Ì»jGµáU*&gt;#°¸ØÒù*BÛ¯ñ_x0007_Õ_x000c_ÃË¤š›Á«Úà•èë=·|êkç´_x0002_ü_x0015_ÒN|ˆñ]_x001f_Ÿ&amp;ºrÙäkì^öVâK¾.Så¶ºãî67³Ç5äB_x001a__x0017_üÈ_x0005_Û_x001d_ðÏ_x000e_x³_x0003_þR_x0003_9_x0016_~ÌÂ…,_x001c_c!_ÜÆ=Ë¡-_x000c_ä |_x0016_~_x000c_Ñ_x001e__x000e_^ÍÀ˜¥Ù‚,F›è…œ·ð›Ø_x0004_t’_x000e_iu:A4BÉ(óº_x000e_£ízq^¡&amp;N_x0017_0</vt:lpstr>
      <vt:lpstr>É@’$dÃ’¾H¿_x001e_©}ê‹ÏPšª0çÌñ±¬4_x000e_2_x0013_c¡eY¢¤–eÉæ2ªý¨’ŠT_x0003_J_x0007_úƒSôWÊ€Zåóâ`­”ˆû¢6›J­ö_x0013_ÕDhOží_x0013__x0007_òÂ¶ð×sÏç&gt;ÊÝöäÀ…ÄÍ_x0006_òä#Ì×‰~˜OlÊ_x0002_(ÊÚ˜7T_x0017_WÍ‚§fÁ^*¨wˆžÆpãÆ;_x001a_ÙF¹À×ÑØ²!±3@BJx_x0013_˜KTU·UßÐÒâdÀ|i&gt;Òãù7ðCX5Â_x0018_ýe78-CvyÛ&gt;âÄ _x0016_•íîøŽÞ;zÑ“½°·_x0017_¨ÿh½K_Ù¾C_x000f_ô03”N×_x000e_ÕH)øTêå_x0014_qõŠ‡|O_x0016_À_x0002_4wH_x0016_Á“Ä£&lt; _x0018__x000e_ƒE`=Ò/Ô_t¦Ÿ§ºùDöÄ8±_x0014__x001b_O§¥ñÒDZ:õžbcBS¢_x0003_23OEÇœÒ¸41–9_x0015__x001d_Ÿ _x0006_‡š“ñ1iì_x0018_‘7i,”ÍDª %@_x0008_ª,ê@žåÉ7a¨¡ý_BvIï_x0007_lj•ˆ_x0014_ŠP±PY,ÖXþ°˜
_x000c_!VB-µÁl‹yiS_x0006_Å ùº•Ÿ({¬›g»T_x001c_Â:¶@_x001c_àùU¯&gt;DA§Âj&gt;ÅCQøßÎE}ÂìÈUçi%–oä‰H4óÞ¹</vt:lpstr>
      <vt:lpstr>­_x0019_v_x001f_,n_x0012_Xž³ó</vt:lpstr>
      <vt:lpstr>9 Îúæ_x0011_*BnmXkÚô_x0006_üô/_x001d__x0005__x001a_FÅ·p*•f}m +ðûLzI½æñ—X_x0008_õÆ-&lt;¿!»ê2Žß_x001c_R³lî¥«.·1j}ÕW…Ü_x0012__x0015_OxYžü„)g¯_x0002_3Á_x001b_ò­_x0016_oe2®)¶_x0017_£gŠ?*FakÆŠÐ_x0006_ÇN_x0007__x0002__x000e_jÒ±C2Ü z&lt;ž°ç€ç_x000e__x000f_ë¡üá)+)é®©N_x000e_Åâ#5F•pCwÛÐÌÎ‘n_x001c_‘Ë+;"bùŽL{Ý]_x0019_ßPa¡mÈ92Ç</vt:lpstr>
      <vt:lpstr>%÷Sn_x0004_Hñ²_x001b_»zH¾“_x0019_e_x0010_#‚ð_x0014_ÁYBðÙ„à™Y™‹ÐìÙëg£ì9d?±‘_x0010_^:žÝ¸I!ºt:MÈ&gt;_x0016__x0002_™ÓQ…È§Ó_x0013_i_x0005_/_x001c_ e'ÆŽ_x0011_-»‰(¿M!x†~&gt;B&gt;ƒÅfý"ùòÒ¦V´Ÿ¢ÿ_x0002_Ái^ˆ×~ž_x0019_˜r_x001d_Ãª_x0008_íÞ6 Ê_x0016_ _x001b_cƒ.NÄÓ´ã_x000c_ ë“­qBmõ&gt;^È­[x3Ï_x000f_ˆ_x0005_¬nŠþýÇ÷#_x0007_{ù¦`ã_x001c_ßkò¨_x0006_r_x001f_íÅ…zûÅÓ$[cô«Yü—ñÎ_x0002_</vt:lpstr>
      <vt:lpstr>Òkª škáUŒ¦ s_x001c__x0019_hõ_x0014_áótT­%t\_x0005_n”—¶Ü`0Ä=NÍJ\&lt;T@Œ«o_x0004_{Œõ3_x0017_áÈPÝœ^\32/ŽAJ"âæºs†yG¹?zWy9|£_x001c_Šj_x001a_q³Ôw¶ëwÈ WÝ%.;°_x000c_•àe_x0017_.[‡Ê_x0007_Ê?'~D®œ_x0013_ÑS_x0004_ªmÜ”'Â©(5RÄ@_x0011_û4½VD-R}ÆÌä;³–Òàl?®ís_x001d_ ­_x0014_y)âæMÔ~y›aêJªµü_x0005_??±Œ_x0017_”®ŽåÞÿlN¾¿¹•/¿žý"_x0005_~¹”Ë×¬}_x001c__x0016_w(Õ_x0002_¿âÕ_-á¹Õú3_x0007_R‹5Õí_x001d_ù+ËþuJâšÏ­G†säkåòµ÷²ì½_V?ñþT-ÕÈs'_x001f_AÏ_x0013_\ ªˆó—vÇt'ùÛì_x0016_Å¢SžÕ_x0012_žíEóä»»Ù¥,b½Î‚Ž¸_x001a_þ¨ë….ÔÔ_x0005_Ÿë†ÏznÖ¯fáÁY_x0010_ƒ$4€N©³º_x0013_—ª’v»'õ£ž_x0017_zÐ'Iø|_x0012__x001e_WCž‡óøWxTÃÃ{xX9§aÎÌ9#s~4ç…9*M½_x0007_ Ú_x001e_øDÏ{=èÛ=ß#{=¡žkz°®¬+Ù…t]_x0005_]ÈŠ»ÚL=]=³ºv¥“æt:9§§çk¼ÚÌ÷tóê4_x0001_œ‡­ö_x0014_]Ë&amp;É˜JJ_x001e__x000f_)œNRØl©ä‘É·å_x001f_šLdO¯OµðÇyô8_x000f_ëx¨á¡^—„&gt;¬žÓÃ'Ó]êJë|ƒkÈL_x0004_Ó&gt;‚­Æöhé_x001c_–[ph¤©_x0012_§ívr_x000f_¯ËJKV+Ù"W\•†»Óp$</vt:lpstr>
      <vt:lpstr>/JÃTº+}k_x001a_o'Å;iìHw¦Ñ/Òð¤_x001a_:Õåê_x0007_Ô«™ÇÕÏ©Q©_x001a_ÎQÃ_x0015_j¸Y}•_x001a_=­†¬Ú¢F_x0002__x0006_êQ5r¨æô¨qoº«­Úxg’ß!—9ïòµQ”í’ÌqÐ_x0006_õm _x0017_Šb/tâÞ…½_x001b_oïs¢¿,;Faª]RtË_x0015_t›G7ù‚Xâ_x0010_eÄ)ä_x001a_Ò_x000c_Q¢_x0019_”3–Ñ£BùÏ^M•}fH.”…!ŠƒÉoã&amp;R€ü%7fC_x000f_«PsïâÃ¼Wê_x0004_¡&gt;_x0002_©”KÁåyp_x001d_šÂµÁ_x0012__x0018_,ùÿÔ3Ä$Ä_x0013_g*‰©P«­6“QÑ/ZþžLÝ6ÛœÜë+6ü7šå‡s¿Ñ¹I˜ÙµˆØáKëæþá¹ÐŠ7&gt;.±'_x0014_­_x0012_]
ç¯;ï/ÿ½&gt;ùèÁÞ_x001b_z®n¥’ÖÈ_x0007_â'žJmÌ}–;i_x0014_ @qé¬É?«_x0010_yZ_x0002_·Ë^Æb¶ `–ÌÕfÙÌˆ&amp;)cšmb_x0004_±ÉÓ„B¬HÃ_x0008_í¼'e’_x000c_žÔM</vt:lpstr>
      <vt:lpstr>¯7 [_x0003_œÑ:CnÝ%šÌbk‡hšÑ0£©ákv³ÙÞPo73vxÂ~ÊŽ‚öƒöÇì§íŒÚ_x000e_mv˜°C;•ˆƒ…¾Ž;ì0k‡è&gt;;Ä*_x0011_rj_x0011_ò•"¼B_x001c__x0017__x0011_zR|IDÝâRñ"_x0011__.¾+¢_x0019_¢_x001d_×_x0017_›Ì_x001e_M_x001f_._x001b_*"Ò_x0010__x001c_ÁÅÆžø_x0010_A=89Ò^šŸ5£mfØgÞf¾ÅŒKMð_x0002__x0013_T› Ô0ÃlbDïö_x001b_Â‰Ò»ÂDeªïl_x0015_wÈÝKî_x0012_çÃ ††ÿ† ©Ê5™â_®ŒÕG_x0014_ë6ÅZ'MëÐ\Ówmî“)¶Û|ÁæK?Ïˆ«ïØ¾Ô× ÃÆ[Þ//ÝXrlõçš?gØÐ=¹Dðo¹</vt:lpstr>
      <vt:lpstr>_ý_x0011_,C¾‰®/ÓßŸcÊžÁÁ‰ a_x001c_N.]óå–!_x001e_Û#ª_x001e_bÙô ÷ºa­«Õ…†_x001c_9N8N9˜Ëlðf3Üo†ÛÍÏ™QÒÔiB[%¨–l_x0012_JèÛõ{õ˜Ñ™uèRÝ‡:t/÷(÷_x001a_÷'ŽYÅÂmìÇ,ú_x0015_~_x0007_£$‚_x0015__x0008_~_x000f_=~ƒÞCL_x0010_-DH­…?5ÀÕ:¸Šƒk_x0010_,¤¾M¹ózÆä1_x0012_ON,|¨ðÉÂ—
_x0019__x0001__x0017__x0016_ª=_x001e_`½B-^!_x0003__x001f_Ajï9î_x001c_…šãykºœºàãc™ñ_x000c_¤:ˆzqÄ›Û¨(º)7nê_x0003_%êÉ_x0011_¯-_x0010_ymV(!¿_x0017_«,Ô‰óšâÐ êyýç¹ƒ¹_x0007_rÛáúá_x000f_aöÇOçžÿóï‰N‰nÚú.,8¿&amp;—@Ì_x001d_xåyø5¸_x0008_þþhï_x000f__x001e_ÏíEpAî_x001f_û_x001f_ÈýìðQè¸qâGgðûƒDæÓP8
ê‰…*ðÄë©&lt;j¶xR_x000f_·é÷ë‘pdò_x0017_2§7tÔ {_x0010_BG&amp;ß_x000f_½…pú¯ëQ·~©ž`Ðo_x0001_ìÅˆÃ_x0018_Ç=âõÉÈP²f$ŽÅCÄ_x0011__x0018_ñ_x0018_Õ²7_x0016_WËäÒj³n_x0007_pÝE°¥LÁ%ÝÅq ›­q_x0011_dÀCâú™_x0019__x001a_Æ+¡r_x0014_¯•¨»føoä¯˜’‹y0÷ÖÃé_x0006_Îi)÷¯Úþiá_x0012_ŽÈ ·Sà÷?I4½°ê¬_x0004_ çÿ¬_x0017_¦íÐ8¯œézñ-½«Òª?ð5hÓÚs?ÏK_x0002_Ò_x0008_MTÌš…Ï‹R{M_x0007_Sµ§k™}1x_5¼¥_x001a__x000e_VÃÎp__x0018_í©€¶Š’
Ä”Á«Ë ­¬¤_x000c_µ—-*»©ìõ2æÒ |4øtðOÁ_x0004_™_x000e_ÿb?Ò_x0014_ÑÐ]_x001a_Ã'ðóø=ü_x0019_f_x001e_GÏ¡wÐ'ˆ±•Âm¥p»_x000f_b_x000f_ŽZž²¼aÁË-ë-;,ø</vt:lpstr>
      <vt:lpstr>þ_x0003__x001e_y¹jNævrL5îÇ_x0008_ È³\µVŸ²P_x0016_âDCÊáå´)=E_x000e_„ˆ© +!‡¡{Øaû_x000e_k_x0018_Ök¿còªã×³¦ªëK_x0018_à…_x0006_µ×%_x0002_Ñ_x0005_ °Ë_x0005_¢W_x0014_‡ˆÄÕ_x0013_6(N_x0015_ÿ«Ä_x0011__x0002_KÇ_x000c_É¤"u™ñXìøÄïÆ¥_x000f_7_x000e__x0015_H1­tóŸåY%ü;_x001d_ßš–Ê¼4šÕ*Ê_x000e_„ögÔjQ ˜2A‰Â_x0004_Å%Aƒ_x0004_|^Ó_x0017_%UÕ³tYîöÓ_x001e_ïâß|ûŠîØ_x001a_^ó_x0003_ËòÜ_x001f_r'çW_+JŒ¹goîä_x0003_À[á_x0006_øã§Îÿ‚_x0010_£?þùáÇžDâ¬DE_x0015__x0017_×¯³,Z¼ˆ­_x0012_M5Ë‚æÇ_x000c_›a_x0016_^Ÿ{ù¶Ü_x001b__ì¼T³·°{_x0008__x0008_Û ;A›·</vt:lpstr>
      <vt:lpstr>•°Ý^­6ÅtÃcÝÇ»QMwK7ê&amp;T8ìòvtPyoðú;Tí0Ø_x001e_ook?ÝÎ,µ_x0011_•z‹ù~3n3AÎä0ýÒ„?6Á}_x001c_Äí¦v"Ã=³{ºg_x001f_à_x0004_3Ç _x0002_¥çÍ‚!5»§Š_x0013_Êô’$—9®o©_x001f_ji_x001c_‘ñüâª¡_x0012_5$ø´Œø÷_x0007__x0005_´Ÿêèø_x0016__x0007_‡¸Ç8t_x001e__x0007_ÃÁk9È•’ZŽƒ\_x001f_‡¶qPàzf3½:YÐwè
E ´ì˜Ý_x0005_»ºzA@
 .pgáŽ_x001a_9]yW</vt:lpstr>
      <vt:lpstr>E›Oö¾Ô‹ÄÞLïúÞ_x001d_½Œ9_x000f_&lt;k_x0016_Ô|Î†o$L1¥_x0019_–Ñìx–è_x0007_ƒb®_x0015__x0013_</vt:lpstr>
      <vt:lpstr>_x0011_˜É_x0003_ÌÌécSÊbŒâÓd2DQåLÅn+öšèpÊ+›(CÑ ÐÊ€º¨$_x001c_ñ”_x0002_IÄid4_x001f_óù¯Œ¸2t`³Z$–²_x001c_™²·ðjÏþ¢Øz¦è£õ– `_x0013_Î¯‹-¼2½9ZÅÿ[_x0018_yþ+Û{nê_x001e_™{IÀ˜{1Zwë¾J[_x0019_1ÚUÙëàí÷{
‹ Ç}íŠûëÝšóß›øÇÿ_x0005_#±ÊS¾2Òœû`SïÂñW
Dj=.›&lt;Î\FtO_x0013_üƒüíEI¨ª…ªbk1_x001a_*†òÃ&gt;_x0017_\hƒ™àBãVã_x001e_#þH</vt:lpstr>
      <vt:lpstr>?b`_x001b_‚_x0008_.š_x0001_Ûg_x000c_Ï@E}EkŠð3E¿(BN/_x001c_´Þj}ÀŠïGð4†Hn’7É»df—ü_x0007__x0019_ÕÊð_x001f_2_x000c_ÊÐ&amp;Ã›d˜N¥_x000e__x0014_ºÍ……ÄÑ‰©6¸wº_x0011_r_x001b_ÝQ7æÌîbw_x001b_›IÑâîuËÍº)F‹‚_x001d_«Ü[Ü»ÝºŸv¿æþ‡[=ì~Ë:ÝÐ\_x0008_k aª_x0010_n/| _x0010__x0015_ÚmÎŽBwÀ¢¡Ši@gíÐhT@+i½Ú~í_x0006_íSZ_x0015_¯µ\¯2•È¤©¤$°¡_x0002_Š_x0015_ž
$TÄ®_x000f_0îB‡/_x0002_SñÎ_x0004_5N‰+}œ~Hà6p0ÃÍæ–søIî$÷&gt;‡+‡ÊÅÒp)Ò•:è­üäØ;_x001c__x000f_9žt`Ç•²_x000c_úÁ_x0006_bê&lt;Oñ|žå•/sÙ²y»·ßÿÊsZ7O:¦8»bÍXOÉEµ[sÿèÝ1øMÈ¼sÚÎ
_x0019__x001e_«=3çõí™Õ9?þ¬¥¿&gt;º*–€/Þ{åúx´ßºù8ÏÛêÎ“«ª_x0007_Û{v&amp;\Æ²ÆeO¿°}g·ý+Ã&lt;YqØWÔÞ¼vsœhb_x0003_o
ÎZ@}›2¢_x0011_+Ù½_x0004_5Üy_x0014_ð“_x001e_ö_x0006_ã&lt;õaB%¡x¨šì…¼dËê_x001d_r_x0014_Œ¸Œl®ì/É‘z¬_x001a_ÂrK{_x0007_¦_x0017_9_x0002_—ÈzÛ]ÒŽ`tH®_x0015_éh_x0012_­òyî_x0002_A_x0008_‚RP_x000e_î_x000c_~_x0010_dKq0#_x0007_wØ=Ä-ÏÈOÊLvZýÌ&lt;õ!!—sœèŸ_x000f_³'Bã s*:‘&gt;žÎœ&amp;+H]XÒûÓaFÒþÿ¤2hï*_ÒÝŠ®ñù¼ ¶R _x0011__x001d_!QikÌ÷íASÊà_x001c_à_x000f__x001c_.”TœJM_x000f_CDÇÖÃÍðF¸p1{E×ìažÛi-%.Çß'žùRP÷O â¤êÚ:žÿnÇLžç_x0001__x0006_q‚Ô_x0019_‚ÔÛ@;è±JèÊ¤¤´_bž•~)¡?óð^_x001e_ªøƒü_x0010__x0017_ò_x0003_üi_x001e_·WÃS_x0015__x0013_àÇ_x0002_œ_x0014_áÅ"ü®_x0008_—ˆp»_x0008_5"\,_x001e__x0011_Ñë‘·"¨ƒbð¦ªïhMþFˆ_x001d_CÞ_x0019_­Ø=ÒÜ^ˆ;:Lííj“ïÎ²_x001d_Î»LÀ_x0004_Å_x000c_ä2wÆÿ"ƒ»D5t`u—z_x001d_"žÁEÈÛ_x0005_³ŸsêœÔ_x0014_l”NM¼iÈãt_x0019_›ŽAŽg(B§â2=è_x0002_§_x0002__x0008_!¨xö„&lt;
V§Ä2ü»€Ü·¨kß"¸_x001e_¢s(w&amp;¦öbnÏ‚û_x0016_–õ.ž×û2Tõ/q™_x0005_núOSö®šü»úCöFÐƒ~-'~ªÃZh7Àý_x0004__x0008_Ø!Ÿ†\¼¡­_x0001_a±_x0001_Š _x0011_ZTõÞ@iG­]’Rµv‹+U[íö¤j)¤àøT£_x0002_ðÈ†ÙK‹#“o_x001f_&amp;Ç)kr¨™
_x001e_O_x000e_Wé¡Ö_x000e_Ë¨î[b²w”•EÄ¶“m“m¸­-ÓØ¸K§1ë_x001a_Ó:Í^3\aþšù¯f¼¾ñ@#ú¬_x0011_þ¹_x0011_šÍöÆtã×ôf³^oŽÔÖ~Íá4;jë_x001d_Î›ÌÃfd7C³¦¤ªÃV É3}$ï"Û;ká¥µÔF­­…æÚúÚ]44a7×6:#_x001a_sFm×ë°£¼_x0015_bï\ÒÑý#t=Ó_x0015_À²_x000e_šuÅº_x001a__x001d_þ–î_x001e_Ý›Ädx_x001d_lÕ@µ¦D³Wó_x0003_</vt:lpstr>
      <vt:lpstr>ó_x0015_</vt:lpstr>
      <vt:lpstr>Ü¦_x0019__x0006_÷¨iˆm </vt:lpstr>
      <vt:lpstr>±5×Ã@}mýªú-õŒ½_x001e__x0012_”û¸|£®ó_x001e_=Œë_x0007_ô_x0007_õø-=_x0014_õpP_x000f_ëÓzÜh¾Çù}ç‡N|£_x0013__x000e_8Çœ'œ§œLŸ_x0013_jœ_x0004_p9 à€K_x001d_°Ì‘t ÎñgÇÇ_x000e_L#%‚_x001d_r}ö5vd—x]‡Ó_x0011_±3µEžFØØØcö^û”_x0019_n0ï4£63_x0014_Íð€_x0019_bÑœ1#ž5›‹zfõl@E3ÿu”y¹_x0012_×H†©u …_x0018_</vt:lpstr>
      <vt:lpstr>Z«àâåŠIÈG8²
\"õ_x0004_@MC_x0012_W+–IKÓÃÌa[Ì–ÜËV…ö^A,_x000c_9_x001f__x0012__x0017_kãF%þÁÒ@_x0008_YïÕ(mT¸ÎÔÃ¨=œ5ÄÂ_x0014_Ž…¦?ù˜Ý÷Í^C'e°G_x000c_”ß_x001e_3tš½b¾FTj_x001e__x0016_;§Nê#ê4´&lt;_x001f_…™Âú
e^ob_x0015_Ñœˆâ4H•(_x000e_þ«üRóE´/©_Ì_x0008_MysG_x000f_J$lê_x000f_ù°ÚçÕÚgøÒKêÔ·Äv\”4™sŸ–´U|óŸ&amp;Î_x001c_04ðÂÃK/~Y _x0010_*h7_x0015_‰Áú+ƒ=[}¦ó_x0006_ õasØ°„_x0017_¾ç~›gë8_x0004_U¾¢¦S—¾_x001b_:‘_x001e_„ ¡þ@$1qãy£ë˜Ë_x0017_»2_x001a_†á2_x0002_‘V™øHŒÍa_x001b_øÁìÑÜ_axÉ£°pvMî‰Yèé_x0005_–Jò¯ˆ^WÃ|_x000c_eÎä#øçø_x0013__x0010_¦Ù_x001c_ÄC|Fn2k
Jâc1ø‰_x0011_bÙ8ÇˆD½G´¬Î[^_x0011_×yµR|«eå _x0005_ßb¹ß‚D_x001d__x0014_pX—Ñ!1áI„_x0013_XÏ_x0004_©¼:-ö¸AÒKqj÷¼AÜj€ Ã^ÃM_x0006_œ¤jºVt½ïštaÎå2ÙÔÕñˆ_x001c_,ë_x0010_"®H(‚‘We_x001a_PDDSK¦QÓS&amp;Æ†M¦"mœ^8XèïŒÃø;Ú7«†é_x0018_†¥N´A_x001f_¶_x001d_,’’I±®®Ü9\ _x0017_ÐC·_x0008_äö_x0005_R_x0001_*-(¨_x0016_k`_x0003_¨|Ínñ¤_x0008___x0016_¡W”Eô†_x0008_E•G_x0015_&amp;ð•ŽM…ÕØˆÕ¦êÝA9|w°¼\®¨Š—ËNO_x001c_”ÃZ±_x001c_ÎZ_~ _x001c_Í.__¾£ü¥rF,ŸM6_x000e_”3z\^_¾_x001a_‰)qàsî„_x0012_àSâ</vt:lpstr>
      <vt:lpstr>Çˆ%‘&amp;ÒišD£‚Yiœ¶_x0019_éà½’©4s|Ú¼Œ“c”ñ”_x000c_oàl‚_x0006_säXC2fPÎÊPñR|
ÂÄ_x001b_éÝ¦v7.Ïn
MÅ _x0013_yL¦`¯€âeˆ(ï–R'Âb¦øËJÐC –²r,Š</vt:lpstr>
      <vt:lpstr>øçBï% fqÜmÄñYÿ• .‚-½±öY•A]LÍÞ;ß_÷to_x0003_fù@_x001b_Ÿ»þÞÍ_YeV ,+ìù–A{¶~{F{òŽ¸Ï›Ukõ[·Kê »o ö^_x001b_¾i¾_x0015_ _x000f_Ÿ.ž¿`_x001f_^óé_x0011__x001a_—ð_x0012_ß`_x001b_û
(_x0003_ _x0018_“g !W_x0008_©X+_x001b_dÇØ_x0013_,ûvü£8R•ZKƒ¥˜C’ÅÞñ_x0018_„–_x0012__x0008_J _x0001_+Ãˆ&amp;†õÚœ)¿×åMù«-VRHÆT©L_x000c_I„_x001a_zÁœ_x001a_`_x001e_cÆ_x0018_¼ˆ _x0015_ÄM¥_x0010_ué–èNèŠ.‰n_x000e_F_x0019__x001c_1Eü_x0011__x001c_TÖüY/X ï&lt;è_x0001_~jžÚLÖ_x000e_ÿ†Ê•¨ò¦ $Tº*C•X[Y®×_x001b_xS‡$.j(¿_x001a_x‹¢»eÑuÈ@l¤_x0007_ƒ$Xƒ_x000c_u†UÈ›œ“ü ‰ÏE_x0013_ÒÌScÎ‰ô1Åkt„_x0015_Ôm _x0011__x0008_;!u,”9=ž96N_x0016__x0006_Ò+,çU7_x0004_Ã[wg+M,dØj¡ƒçŸ&lt;fÕm[²åoÙŠÜäÞMM</vt:lpstr>
      <vt:lpstr>1[÷Õ[å_x0006_”yôêdU‹8£H§™ß-ÁÆ÷àþšÿ©-¯á_x0010__x0016__x0012_‚9£Í</vt:lpstr>
      <vt:lpstr>¾°vU÷SKOÞ0ê/_x0008_æJ×_x000f_¬ xaÉäqœÅÏ‚bðÓ£€™|[v:Ýq¦À\€Ä=ÄÍ_x001f__x0012_°Ž¯äËc#_x0003_éàÖ…ŽÂ¸Æ[à‰{‚áàì ~Ô û¼Ð¥ i¾«ÁŸj`‡_x0006_&gt;¦Û_x0019_ˆ_x001f_b È¼Ï Ž-–</vt:lpstr>
      <vt:lpstr>æxqÑAl_x0015_¬³º_x000f_ê$c_x0011_D…»U@_x0005_u_x0018_HöaÙ"_x0005_¥-H_x0015_P</vt:lpstr>
      <vt:lpstr> Oð¥àÙÁþã4_x0016_4Fé2¾œxõÔ</vt:lpstr>
      <vt:lpstr>¢)5DœòR”_x001f_aÚ˜—**È_x0001_Ú×ù_x001c_¿8íZêÊœM£¡Hœô0ÎVì»úä{K_x001d_m×­X¹¯‡:¨Ü4¯ÒT\q|Á¢Ûû;¯¼ _x001d_‚“/^T_x0018__x0019_(-3êæ´_x0018_¶ð|ŸVnü™Í_)#²qÉäo™Q"_x001b_5 _x001d_êŽ_x0002_ëä_x0007_²ìpÇ·födP¯u¥_x0015_aÆ
¥|’_x0010_+–’.3jH¡¯/¬Gkëo­ÏG¹/_x0017_!ŽŠP¥_x0015_!‡5”¥õ.OªM. …ÎœÒP)YAdf›f¿_x0006_iôñ¾8Òµ_x0015_´U¶áx[jGÓ&amp;Ôô®þÍX^Í_x0016_</vt:lpstr>
      <vt:lpstr>_x0007__x001e_,_x0001_®ÔÍ_x000e_‰i27_x0015_7amSmãÕ_x0006_Ñ@ØÞ¥ò_x001f_ªÝ-—Õ_x001c_ªì¬\_x000c__x001d_†_x0001_äíœÓùAçY_x0001_P˜ÿÍci¥Ã</vt:lpstr>
      <vt:lpstr>ùÀ[Œò|^ÕQ¾ßHø~ÊË¡_x000c_¯Ð`ªÿ_x0015_„1­ÖâµSŒ?E_x000c_…Ñ§ÀsžûÍ4$+M2×žãkR_x0019_ R0ÊŸ?»{'Ç_x0014_7Ïwx;¾ûÊ\Ë…—%ª»V/Ñ©‹¤_x001e_žê'V†ÓiôÖY|nKGSel°Ôº"¶°½!ÁcÌ«ÕêÈæÂÆ™¢_x0008_Ñ ?]_ÐµÐf®¨ƒê°S…§„‚YþznnîG¹·Ü_x0006_F­âáñ'_x0016_Ú¥oÌ^ñÒÊÚÊÒ*=±½Yb{_x0010_Ûë_x0006_% ”èÁw_x001f_5H_x0005_^êv~ ‹Þ@\´ylëm;lŒ5Qê_x0015_8\ñË½×x‘×KTÓ6+ì³®±Òñ«´ b‰žÅ[Ü_x001d_Q¾‰'Š“_x001a_Ù_x0005_;4_x0007_4HÔ@ÍE~¿Ã¸A_x000f_õÚƒFk™çF‡$–zJQi©¥¬_x000c__x0014_iv[D±ÀS€¸‚«e"º_x0019__x000c_BD_x0001_‹lA^l)·_x000c_ _x0010_ê_x000f_¡þÐÎ_x0010_"_x0004_™Š£ŸI“"6M_x001a_æíW~_x0010_cbLI‚_x001a__x001b_Ïn¤ÉOË³¡åŠ(e_x0015_Z*9´”|*&gt;F`Ë_x001b_)iJaID˜,
¥ˆ=:_x0002_…«Ur{©jAßþ«í_x0015_ßüîï?Þ}äÞÃç¯Ì}zßÃ©oÍl€ÛPÄP¤/Æ7ô_ØTpA6÷.´]ø ×Ž@}îC+Çé'.a:¨Fš3ù1Ö²¯_x0013_/ôiÙØ`/ôÅE«ÇŠÂlC)qîÓ´“­‚&gt;nN_x0017_§_x0011_HÃb\ÇG+_x000c_7Ë:þq(_x0003_L E¹Ñ_x001c_Ç€•X/K_x0002_{S_x001b_t_x0006_† ŠF¼_x0016_½_x001e_¸Ì5ÅõÅ‡B¼ywH_x000e__x0011__x0004_r˜3ÇéZ¶_x0016_zãÕ¤_x000e_½_x0011_ú „B¡ÎŽþÎÓùÊ¡&lt;%Ej‹4_x001d__x000f_(97 `¨Í_x001b__x0001_%_x0013_“zšy¹É‹_x000e_Ö2ÈSÝu©^½´åb½?ÐS ×˜
/æù®µ_=¼Œøš63R[Y!l+å¹&gt;g_x0001_k_x0016_&lt;Ü¶FWybv9ûìE+Ñ¾Ê½×j„M&lt;„äR_x001e_#«Æ|_x0003__x0019_5-µ\É.Øú_x0008_Ä_x0010_ñ_x001e_}•Ö@TÒ­u…Aas½+P
0˜5ñ_x001b_&amp;‹_#_x0018_4_x0003_f¡¤lá¼Z]Ê"¹ ã6;)Œ_x001a_›+ÎÒQ¦_x0016__x0002_+Y;O `_x0007_\X2P²µä±’±_x0012_v_x0010_¶_x0006__x0017__x0004_ÑkAÈÚvÛ^³ýÉÆpåfø_x001c_û+_x0016_­€_x001b_!Ú</vt:lpstr>
      <vt:lpstr>o„Ä9…PÇÆ©±)Õ_x001a_â7Îºw_x0016__x001a_HnM¢Úxk_x001c_-uBAçÒ!=_x0016_5_x001e_ÍlÍr</vt:lpstr>
      <vt:lpstr>S ÒRò•q_x0002_õTµ)QëÑ†µX`´-_x0011_¹"L`«Ñ_x0015__x0017_#ž_x0008_ÒâÈ{-r %:yVº–9Â+ _x0005_j±Rë+É×_x001e_ÑIñ–_x0016_\æ¿Ù%ó†_x000e_—Ëñ€ùqósfl¶ ú_x000e_ó†Æ×5âÆ·A™T†x±_x000c_–•9znÄn1åI…SØ‡SoË_x000e_Éå·_x0006_êdŽ×í_x000e_È_x0001_¹¨8_x001e_MÖx `õzµ°]_x001b_î„o©¬Åf_x0018_2‡+ß¯D×UÞY‰ú+aåuzÂÙ\z·Užm…À  ±_x0017_È²×_x001f_—e›3.ï_x0001_2­ö¸_x0008__x0008_®_x0007_sÀZdm_x001d_@³ç|.,2…XóÈV 5JT _x001c_§Æh4+‘</vt:lpstr>
      <vt:lpstr>²¢Ü_x001d_š&gt;_x0014_*QG{†¨ rB†¢]¢ÓÇ7ÆB_x0014__x0004_‡Æó_x0007_çµ_x0003_PNÉo_x001a_bÊý¦MÂ2Å&amp;+Ç)_x0006_:¿?•àÁš/uÉ÷œµ¢U¨U ¶Z_x0001_½_x0004_1M_x0019_ƒ|ò~¿È"Å¢&amp;ÅuS_x000c__x0005_mb²¹£¹^úk 3_x0010_±</vt:lpstr>
      <vt:lpstr>–â˜½á_x0017__x001f_þìØúŒ1rV_x0010_¾¥{kõª¢x¦³ü|Ï­?$
s«î_x001f__x001a_¹û±_x001e_oÿÿxëöß½ï›_x000f_µþ:÷ÙmW-®d_x001b_
´öKRi¦ØP1ëÕC?]DD_x0001_ _x0017_òÕÑ¿,*a‹_x0012_15£Z_x0019_G«&gt;ûU.7qø_x0012_·_x0016_"´`ÝªÍ_§Z«bòcæ_x0008_A_x0003_màÈ_x000f_„4,_x0012_M§,Ì‰æ_x000e_à‡a–(®gä_x0002_N_x0017_çK-¶x«Õ;ì`!._x0018_Á.KÅ°_x001c_~0_x0002_ôG&amp;wÊ</vt:lpstr>
      <vt:lpstr>Z}\Ÿ_x0010_nJIÀ&amp;Ù¼6ÌÙ_x000e_E_x0013_Òî §òP_x0010__x0004_a_x0015_Öì–_x001b_ÛîžÑ1c5
¶_x0007_ „í€ë;îèx©ãd_x0007_“=ÇŽ_x001f_sRâH§ÇˆGsì”bÈ£Ñü(ªs|:ÿfÚŠÓàÀ_x0019_³­Ì™ êêKƒ–J„ì\_x0003_n™vS¦¼_x0014_æ_x0008_¿®§m_x000f_o_x001c_]VS®Ff[¿À/?|FA©Qi?Ïÿï-˜_x001f_mš}ÇlYÃ_x0017_/ä_x0018_A­æOn;öáŒšy[¶«„ÓRÕ¤&gt;G3ÁÙ¯ì
Ø¨Ý¶4j]_x001d_ïç~W÷-Wÿ¬›_x000c_¯,¤Ž `¦&amp;_x001f_A_x001b_Ù#@tæaÃˆhñ</vt:lpstr>
      <vt:lpstr>_x0017_?_x0018_”ð_x001f_8åé{“uËK—ÊMK–|rï9½{ã_x001f__x0017_›Y„ù:ÁÐ¤{ìŠÜÿvæIð</vt:lpstr>
      <vt:lpstr>òÿR„³_$œÝ_x0005_Ÿ—C‹Ø Y´FØ&amp;ì_x0017_ð€ ÞÚ_x0006__nƒšV¢«ˆ_x000e_mv,¶xZ&amp;[pPÕªô´1ÕB</vt:lpstr>
      <vt:lpstr>ö_x0005_d£¸_x0015_¾Û
¿Ñ_x0002_oky·_x0005_VHÔ.‡_x0019_ÎÌ!KKsKkó¾hØ_x001c_†[[fµìåTf®e_x0006_§_x0012_9_x0018_`Z[T\8Ú¬îL_x000f_'kG_x0012_"6_x0019_ˆètêíÃ–_x0011_“¥xX.y°_x000c_Dé}:_x0004_]\E½_x0013_6j‰¢G£OG_x0011__x001b_…_x001c__x0013_5GÑ±(,W¥Tè6_x0015_|Y_x0005_ÿ ‚QU“
á­ª=*$ª Ä„«ZU]ÍÑ_x0016_\•JQcPR_x001e_WÖö@~-_x0019_”µìÒêâ©TUWÀv¨P÷_x001c_–_x000e_qåU» e:Mê°Þ_x001c_W¦K‰œ_x0010_'½VŽ»z
» W)1_x0007_Å“™†_x0012_Çboæ%4¯V•lu[’@l)÷mòƒ94D_x0011_:#¸§‰ÔÚb†_x0018_Å_x001e__x0006_%yŽæ#é»ç-¾Âµ½ïœ¤9WÄ4O%_x001b_:«™éå²›6e§sã‚%¦ÿFÊ</vt:lpstr>
      <vt:lpstr>y_x001c_2_x0015_T£¸^ÄùqMæE¾¹¿oQÝë_x001b_=ÿQÚ/˜±euaAmsœç;+ÂÆToá‚_x0013_Ï—Yl&lt;æ_x0019_f`ü
kîÿJîsGçÖ~uÇF ~šgO_x0017_nu÷|ò_x0017_3/ä¹•è€W@_x0010_Ì“#kŠà€ÍÊ°^_J„¶Dÿ9¡=uLúp_x000c_œ‘P: ö…¼®í£)T‡6þ›.È÷_x000f_þ¿þ_.÷Ã¼øQí2ù±ê}ü*Ø_x000c_‡Ž’_x000f_dAkìP_x0011_h'&amp;æô‰EË‹Ö_x0017__x0011_(^DàXG‘ì,ê(**kl¤×óØ_x001c_qocu#jl,[_x0012_ß=Sn[xÈ;_x0013_Š3ÉÕfþÉè¤ÇÔ_x0012_ArÞ½B"·^_x0001_Œ¤Á¸»L.“ýÄû*ƒ&gt;\vé–²Ývq \¾eÇ–‡¶¼¿…ñnyy Êžã_x0003_)âF¶_x001c_O‡ì§”Ì¢_x000f_©(|8æ”&amp;ŽÑrI­ƒc_x0018_F•¨ãù_x0005_÷Ÿµ_x0014_¼ZŠïÿÔŠ_x001e_‰4oÞYòX¤í»}ø_x0002_Å½&lt;+¨T¦7-½!šîè‘;q»lÖ©X</vt:lpstr>
      <vt:lpstr>Ÿ&amp;õB½VÅ2NÓy°yCuÐaK»‹R¿”_x0007_Ö_x0018_,"$L®:ÇÆ&lt;SxÖÆÜqµ{Ù</vt:lpstr>
      <vt:lpstr>¶k_x001b_wÖ:ƒÕÒ.%öx_x0006_G_x0011_~Ÿ_x0001_~r_x0014_øò|­Ô ¢‰ «—÷8:_x0017_Z¨ÎÁ_x0007_-§,§-ø›_x0016_ˆ_x000e_šàE&amp;¸Æ_x0004_±ÎÔ`Bª </vt:lpstr>
      <vt:lpstr>ð;_x0006_¸Ôp¹á_x001a__x0003_¾ÍÔ°Q¤Ñ7ñ*_x0019__x0014_€5HíV_x000f_ 9_x0005_pv_x0001_&lt;Kÿ¼GDƒbù_x0008_J_x001e_ÀÑDP%r¢ÄÀh¶ðò|þ_x0019_ÍBR²Š”šMËiz‘’²6_x0015_(£Ù¡40Fƒ)Þ©è¯AÊ_x0007_S_x0018_ß_.½ñÔ_ßÙ|3Ì¬ŽæÞ½dÃOO^_x0013_4?_x0003_?ÈÝ~E_x0003_ä?‚‹6Õývíß&gt;~=wK.vËœÜ_x0001_¦_x0003_ _x0010_žxƒ¹šHN_x0003_Á_x001c__x0016_9¦¡ÁÆšNˆêõEõ˜cD{8_x0011__x001f_”o•Q©¦Nƒ”p½©_x001e_‚zhÀj»ÃI‘Úsr«`NÅ½_x0016_+)_x0004_#)\ÞT«]²vÌKC´U5¦:¡ÂjÕ…*$_x0014_˜†Ö_x0011_» µ_x0018_[ŠZpKk“¶ýfþÍªáÈƒ±85D_x0019_“µ#¾¡ig_x0013_jº)_x0015_“„&amp;WSˆ†#_x001b_[ãñ_x001a_s¶uw0ì:_x0014_lT‚Y_x001e__x000c_zH×_x0007_»©CÓ3§çƒžÏÅäi_x000c_øCÅ‘¡Úš¨ê¼üecŠ:_x001e_Ñ°¤_x0012_ŒYFÓÖØ2M_x0017_Ô/]´HPY¤</vt:lpstr>
      <vt:lpstr>_x0002_¿÷{W^Éó«D_x001e_1_x000c_q_x001d_UX,Òö(_x0011_{®y 2ðÑ’²Üäæ†¦Ëç.½äPÂZ.ß0/é_x0008_×v—xsû«D</vt:lpstr>
      <vt:lpstr>ËhøF^CÕ*Öq¼iv:{_x001b_jå_x0007_g_x0004_Î_x0008_khWÝüÀÿ,z÷W=¥«rRÿýôE8àbB÷ÃøY_x0010__x0006_)ðÙQ`¢q_x0013_Bz“]2Æ…_x001a_W</vt:lpstr>
      <vt:lpstr>º¨_x0006_&amp;m6¤3A_x000e_ñF&gt;Êã0S]M_x0008_­£#ý’QYË[_x0008_©««)½# "["»#Œ¦JQ®.]uAue5®ŽÄ¶éöënGò@_x0012_%o2X[= &lt;È_x0013_»¹À+1Is²8‰µÉêZ¯—õX&lt;Hòx‚êjÝn_x001f_8_x0014_¬½Ú"‹_x0016_Bå`:¸_x001a_Yê-_x0003_È›ž“þ ýy*S_x0007_éÍ±‰ôX~àešÒöÌññX–Ž¾dÏ_x0010_Z!2ÌëÙeùâ7'Ì[.?ù³</vt:lpstr>
      <vt:lpstr>æö€mÑBë…5Û×ïÉ5ýnáj†È
z_x0013_&gt;¿97rËŠ5ÄÂE'?Æ."§1ð‹£ € º
bâôR8_x0016___ûP-òÔÂLíìÚõµXr_x000e_›l#_x0016_KÉpùƒ_x0015_U_x0019_f6ƒ_x0018__x0015_ÅCõ¼®Cu{´BÂ€a_x0004_úf-ä_x0005_ÕJ¦Ù_x0007_€¥ûsÈæNð2xƒTh´_x0014_˜_x0008_ecR~| ªÌ ¥/_ _x0003_.Á3A„ÿËäåÃ›.5ÄåáùÝ‘B5
^Æó7\ÿev®qqY{9_x001e_{¤¢N×’_x000e_t¼Ó¹+`e¸oßŽuô—R\±tò8nÇ¯€ZtBn\_x0013_7GàÓÑ×¢è_x000f_±¿Å_x0010_ŽÁDì§1ôžý3;ÍÇHXn² _x0010_€‚_x0018_€Íd_x0011__x0003__x0007__x0002_w_x0004_°_x0001__x0007__x0002_¡¨@»0euÆû…ÂË_x0002__x0006_‚D60_x0016__x0004_‰°øm¶_x001f_ÚPØ–±!ÑFÄ-
ÍŒÍbÙ_x001b__x0010_×6b±Iž_x0008__x0005_Ö:]*JÇ_x0002_†è_x0006__x001d_€Ðâx_x0014__x0006_¢º®µÑUQ¦ 
+¢PˆÖG»£·E™Ç£ðhôÙè/£øþ(TE¬_x0011_T_x0010__x0015__x0011_(Dê#Ý‘Û"ßü0¢"V,â‰ÌŽ,¬°^6_x001a_ I7bkèFd±™\Ñ_x0008_¨Ò_x000e_Ë*ÎU%súøŽª_x0003_UwTá*ÙSÔQuÊ%¹à_x001b_®_x000f_\¨dX._x0016_‹&lt;E³ hgD\_x0004_Lô_x001f_kÉ t¨ßkÂV¥"DÎZn‚/™NšÞ7aÓ¸Ü_x000f_ _x0008_&lt; _x0003_p_x0001__x0006_ ¢Í]q×_x0014_„_x0006_]îøª_x001a_X[ÓZ³ªfKÍ£5ìWb°=º(ŠÔQÈ=_x001e_k+·W"z_x0001_Ùd²w,,ÜZˆT_x0005_Ö‚¡‚±_x0002_†/ $¯öø;:_x001d_p›_x0003_öÙa»</vt:lpstr>
      <vt:lpstr>ö_x001a_W_x001a_‘Ú_x0008__x0007_õ_x000f_è_x001f_×?§g.‚—C¤Ð_x0004_á_x001f_áß!šJV£±€_x0010_µb_x001b_•—Gä§Ôåm_x001c_ùôA%lTRBç›çs:ãSB6ý"“sÞ%p&amp;Ÿ_x0013_·ÿýØ5w_x0008__x001c_bùz-Ã._x0018_\¼vNÑª{ë_x0016_¬Y÷Äk9A%$_x0005_†Ï\6kå‚àºûâ½0u×Óiñ¼Ø•‚°Á|ÉÂŽ¥…:‹¿²e÷õ‹Ï‹K•ó|GåœžÆùn­Õ_x0017_jV²Ñþˆne‹A_x0004_¼®Œ._x001f_.ôÇ]´w&lt;nO|‹ b"1N_x0015_'_x0017_zãœÌIqƒ¾ìfÙ_x001e__x0018_):_x0002_åÃ â(ã2¤!_x0012_~GV½ 
 L+_x000c__x0006_Ë#DÇÑ&amp;A'Ò ¸_x0005_ƒr_x000f_Ý/-‰Ä=Eå»eÓÝ.»WW­C_x0014_ºÞ©{YÇX°.ª[…vÄîˆ=_x0014_Ãg’9ÓÇf¾IGû§ƒäÄWtH/(/</vt:lpstr>
      <vt:lpstr> í_x0019_çÌ‰_x0017_C€ÖÙ33OÅœ_x0013_¯_x001d_ MÍ:XN_x0003_vi&lt;A:6‘¨õ“.Î+9Òûq_x001a_¥S«ó£&gt;~ji(v@·ª‹ëË#ÑkˆÿÂCìª-_x0013_4Æ`¥MÓ]àÔ²œï’Ù‚ž™a_x001b_jÊRWiŠêª¤¹þªDßûŸ Î)jínÓ¾_x0005_ËíróWÏ_x001f_Q [øÜÈ¡‚ò_x001a_+À DûÃ_x0004_¹·*9œ9Ù#Û‰U z©ç_x0014_„å*Q¶»âúRâ5_x0001__x0011_Ö±\&gt;¿OH…È_x0011_©vŠ’·‡dâ3…¸Ò–a¨_x001a_Á–Ò›toÖ:‡ë
_x001e_Lµy$±ÝÓþd;æÚÛMmm®C&amp;¯· _x0010_p§’Ýr}ë¡ÆF¹._x0015_o”«ªI_x0011_(7v6®F¦_x000e__x0013_Azp}ç_x001d_/užì&lt;ÇÕ
å½oe štóÓÇ6_x0011_Ø=1&amp;šFÞJr'_x001d_y_x001b_Ï|_x0018__x001d_'n8</vt:lpstr>
      <vt:lpstr>ŽMS%/_x0013_S®—ÊŸ_x001f_…Î_x0007_T¿_x0018_?µLQä?„V¡y˜?XâÛåÕhjvÍèÚûm†_x001a_£&lt;¬#(­;3«¾_x000e_#‘#u‚ð?O[tZ•Þ&gt;G˜x‚åYV3¯«d‡ã†AÃºØÎ1ïY£4ôõŸì¦_x001b_£Q9¢=|¬èlÃÁïäÆ^uë_x0019_5Ëã#Ÿ_x001e_!_x0012_ä˜|ŸY†GA_x0014_®‘·í.º·èÑ"\ÃÂ
t¦ób~5NqpHó˜_x0006_yh_x0006_;&lt;PñRÅÉ
\Q_x0011_œ¸:N§—ñCì‡_x0002_ö_x0007_ü¾À&gt;_x0015_gV©8¿×_x001f_ðîÕñfŽ _x0018_(²~7 b9Þ]_x000e_±qXvTF°e$l_x0013_uö†L\G5¢Í¡¬å_x0016_£9ÎyÍŽø»_x001c_äÈ‡í:¸M_x0007_ßRýS…Rª._x0015_êRmW!ž_x0014_ƒª[UŸ¨X]€Ø¥¨WÇc¿ßL§£"ót¦¼_x0018_õD‘_x0017_Gi†}´&amp;º_x0016_™cæ ‘Tã­AËkÖ× s¸B_x0019_¥ ÀÃ–ÌÏÛÜ¤ÌòÍNM-ŽÉVŒÙ’”_x0005_þå…8Šß•¥¯Â¡)_x000c_¤Ø45Øï_x0015_òó‡ó/ä™Î.¤™…Á_x0012_ôÅ|B¢&lt;MV_x001b_å™š³õÌ2¾Á¤/M&lt;É÷&lt;T×´¦Ë_x0017_´_x0006__x0004_á¼‡n]$_x0008_]_x0015_—Ï0Ë©åe³_x0004_aæšsy¼F`_x0004_MÇ•¹Vû“·ß Õ?êÕk ¢9 õ_x0002_Ò›Ý¹'F*_x000e_^÷n©EGjh5E0ÞÉ÷U_x0007__x0008_ÎÏ Ëd_x0011__x0011_»__x0001_[8_x0008_ôPÇTPÃÂÙ&lt;)½—_x0017_èT¬_x000f__x000e_Û\týÆa·'UA©6)_x0008_©
‰ÔVxIU´_x0002_¢ë*`Lß¬Ÿ¯ÇõúÛô¨&gt;_x000c_·‡_x0007_Ãh¿_x0019_Ö_x001b_º</vt:lpstr>
      <vt:lpstr>K</vt:lpstr>
      <vt:lpstr>8¨‡[µð_x001a_-_x0004_ÅR±·øâ_x000f_ŠY®¸¸\Lz’ˆO&amp;#_x0004_ïE÷©5fµZ£×‹‘êÈ^­Þ¬Dµz½^W_x0011_®ØgÐ›</vt:lpstr>
      <vt:lpstr>_x0015_!ƒ¾¢¼¢²|¯Íl¶‘ES_x0011_±•«õQÎ _x0015_°1,_x0005__x0013__x0010_»‡eª_x0011_{FÒ&gt;q¾_x0006_b¤1j_x001e_ÑàyjÈ¨ÍjdÑ©a”‰jÔ˜xÛäùã‡µ?Ñ¢ãZ¨ÒB§v­v»_x0016_¿_x0012_†_ ÃkÃp zk5j¯†×VCg510ÕžjÂ‹áG«µ8¢·Q•WerÄË_x000c_Pc N8_x0011_ðGmOÛÐq_x001b_´™Ë</vt:lpstr>
      <vt:lpstr>LEa$’ÑWTèõ… P*ü _x0010__x0017_RV</vt:lpstr>
      <vt:lpstr>PVÍx2“_x0019_lÁ_x0019_Ê¬™_x0019_™µ¨P.¼_x0010_ygTÏ@ëgì˜ñ¥Ìªø0a_x001a_×§v{êmNùYòS_x0013_ä•©êðÌDxêÀžËÎ™|ö­þœ9Ç4×öìÆ™Iò„±§_x0001_z6K„# ²›¦½ab©¦˜½¢W{v²&lt;$GæÑó&gt;-Œ_x001b_Ú_x000c_èy_x0013_ÄõføK3ì</vt:lpstr>
      <vt:lpstr>Á`u¼š_x0006_R•°_x0006_Á_x0018_j=Ê§Üªý_x0018_#Lå#XBSnÏ•_x0010__x0005_^ÐdÛ˜’h{¶Iu@¨÷Ú&lt;âKEÑuÏ%w</vt:lpstr>
      <vt:lpstr>^\t7_x0016_9é_x0006_ŸŽ÷Îå…Yß?²D_x0010_fÕðÛ&gt;p_x0014__x000c_@×ù‰¢å‚¶{÷ùó_x0004_¼–G:_ïÊ‹s÷TÄ—C-Üœ;™;Ý«i)I!í¥…f_x0011_ Š ¤9½Í_x0012_ÌÅ5Ý&lt;q_x0011_,_x001f_Ž8´_x0004_Û_x0008_S2T1™Ã¿Æ/_x0006_ø˜ü_x000e_(‘JP±Æhï_x0010_yXÊXí„±ö$ *aM ñÑøkñ?Åÿ_x0011_g_x000e_ÖŽÕ"U</vt:lpstr>
      <vt:lpstr>¼4vu_x000c_9Ja²´³ôþRüÃ _x000c_J_x0004_â_x001d_uÀ¥öŸÙÑå_x0016_¸FK£RG9x ùñÐn-ur&lt;ç_x0014_ˆª_x0010_‚É’`ÒZÊ_x0005_“Á½NÎìtrB©µt_\0Çã‚_x0010_×GJ­_x0015_É )À9õÞ´iXËB,`}d¸ªª|¤Bô_x000e_Ë¢_x001f_JD…KIÉ_x0017_ˆ×&amp;[“H•´&amp;ƒÉÇ’cIör'L:;GÏ:?v²ûˆÚ_x000f_&amp;9¦¡èÃ8TÅaœª‡6^ßñË8&lt;a=eEŸYá;4_x0013_o_x0015_Y%Ro_x0015_JãLµ±È_x0008_Œ’ÑkÄÕbƒ§!Ü€yÜiX‹ŒFÂæ™êŒœùœ¿žÎJÊ4ù_x0010_å·M¤T2Ê•ñ&amp;ê_x001a_æã6™SQi&lt;_x001c_S†›§aýÔô&amp;ÊÔ{õS,L7Dò_x0001_DGÓ)yT_x0011_‡¦^Fa¯bÛÏ_x0019_µ*Q}3_x0019_±ÙÓ¯dRòf­„ùÎêkêŒæ­9þ5_x001f_[¹Ën¬°†fî¸Ä_x0017_o¶j…DiKçeW%­ö ›óé_x0005_îþ¯Ìüv×yµ</vt:lpstr>
      <vt:lpstr>å¥%Z¾6_x0010_õ.ZxÝ@.Ékx„ìÅûî{_x0010_!!%@ç¼¾ÛÝïñÛ_x0018_.®÷y’¹wú÷ÏÆX›ä_x0019_síêÉG_x001a_@p™câu&amp;KpY_x001d_H‚_x0014_üTö‰V(Í6/7ï0_x001f_03 T_x001d_ê_x000f_a_x0013_«)å„¸…_x0016_JöõW’;é¦¬w‘Â_x001f_Œ'“_x001a_P_x0004_?(‚EE¥“Q_x0018_V„BåÄ·¶TZ*+÷±_x001a_3Á_x001b_¡ÒPEé^›•æ» _x0016_xõNë¨_x0015_k ­-V</vt:lpstr>
      <vt:lpstr>_x001b_ª,µiœ_x0006_š¶_x001d_6a#6½£u_x0017__x0013__x001d_é_x001c_–}±_x0004_._x0018_©MyD–Z_x000f__x0002_ÕèZ¾!P_x0011_¯e¡Š…¬d¶uÜÌÞÇ¢X¨ÖØ4¯k0ÿU</vt:lpstr>
      <vt:lpstr>´kh4ñ_x0019_</vt:lpstr>
      <vt:lpstr>#X¡Ž³:¬Hm~_x001b_šoƒ¬Íb[eÛb»×ö¨MeÄ4Ÿ_x0001_™U)Ù[_x0014_O)ÓÀSw¤_x001e_Jápêd
¥Rn¶²®ÔfµhXw(Tç_x000e__x001b_2_x0006_dð*#tz=Õ¸z7pKnä&gt;_x0003__x001d_ê&lt;u_x0004_:ÔÑ¶ºtÝZä®w_x0013_èö¦Ñòôúô¿hcé8qŸœŽ_x0017_”_x0019__x0011_„Q_x0015_&gt;´ç3»¦“Vò
˜n…¦Æ\ÇÎ*b%ÏK_x001e_ÙÏƒ‹é—íéÓT_x0007_g_x0015_lA§=(_x0017_€ÓÀ_x0014_ÒW“(_x0013_Ž_x0010_Õ ÊÛ)ó\š€Ÿ×ŸŠwfJ_x0018_kküÓµ_x0010_3Y®É®K]µð®î…s·tµ_x001a_ŒÎš¾5‹ËrO¸Ã­¼ ?zß_x001a_žßÄK¾o.þÚ¥_x0004__x0005__x000c_ÎZ ä^| ¯á‚Ö+r|-·éè¬NûN¶ë…~ÜÕé‡|ZQ˜|™ÑYµ4wå«Ä«-Î×}¦ÍgâµMþ_x0013__x000f_±_x001b_@%x˜æ·¾qX'¥¬G&amp;'_x000f_ Zº~ã0ÏÓõ3r_x0017_Ç¥v8_x000f_8‘“_x001a_M¤Ã…^u…æ»2MIµ_x0017_ÈNw¼€P)¾¾`GÁK_x0005_' ˜‚Œú!õ“j¬–|•Ò5rpÎÿkïLà«ªî}¿ÖžÎ&lt;&amp;gÌ°Oæ‘œÃ œp_x0012_$;‘!6@"c_x0008_„_x0004_$_x0008_"B_x0012__x0002_HÐ _x0010__x0015__x001c_@_x0011__x0011_A¡Zµâ@8A_x0004_Û^ôóQD«•Þª·zÛŠ_x0003__x000e_­_x0014_lk­õ’¼ßÚ{_x0007_"×VßçÞû&gt;ï½_x000f_Éç»ÿkÚ{¯ý_óÞk­“»'·7WÈÍ</vt:lpstr>
      <vt:lpstr>—¨“íN_x001d_=ê&lt;ÚôB“þÕ{tðì‹juòZ›6ïTm²_x000e_£o|¢Ïå‰Él.G 5Fdê_x0012_µ!À,šsÁk]_x0017_ÛØp„6».7¯,;Ç§._x001e_Ñ¿ØòXn{åÅw,ÖÒÈ_x000c_¿Ëš$p_x001e_Stã|«äÀ¸šN÷_x0008__x0006_žçíæäì{m¼_x0015_C¦KÌ’`0_x001b_ÓÂtÒWËŸ¨ú*#†øxãäõŽŠ_x0015_ÅÏõ¯êo”}"j_x000c_¦ÅØÀ_x0017_üQq:)!Ç•õ†4j*4Ñ_x001f_gÑñ™ 3Wfò&lt;±*VÎê°Ò_x000c_É_x0014_²8Ê_x001d_&amp;ÙÄY„’‚
oxRô{].¥¨$æR2²b®]JŠ!/äp•ç±%Y63Í_x0015_ÌN9+–g&amp;&amp;Ïã~Å¯ sîW_x001c_®˜ßäD·~£âÃ2çäe_x0012_!k9SØÔuá&amp;…lí´&gt;9E]Zªž´9`L:_¨T7MQ'._x000c_¾omf³Ûç6åH&gt;Cö95k{­ªo_x0019_’Î­\Pÿ},“ÇÊø£V“µÿÔ¾g¾¶½zr|Aæ¿¯©±¤Zâæœëß{yi«Cn©°b5·Ò¸'«‡¿×¹Øn1[g_x001f_ÿôÚ Õ§›Š–`¼3ùúÅ-»«Ê–·7ï,o³q"'@¿¥_x0003_oð‰</vt:lpstr>
      <vt:lpstr>d$u_x001f_Æ_x0010_øoŠÝã_x0015_ú³rb#üÐFÕcû0ª•J¼%ÜË%o—p]E´«pg!wYá¬Â…ü±ô_§s+ƒ7_x0005_9ÉîµsY_x000e_[¸ZVãÙÝ5&amp;.Àq_x0005_\œãÆr_x001b_¸»9þ%úo”ã¢îhf”7Eý_x0001_O8‰†“*“_x0006_’ø¤¤bÓq+µòp_x000e_Í9!Ÿ‘9¶O_x001e_'ï.6Ô_x0016_ÒÅ…×_x0016_r^¿?5ûq%¯_x001e_ã
óã†hêiµƒjC“»I!eH#CÌÐ5t_x001f__x0004_ö†ì_x0014_šÐ·šØ—§£leûÙv”Ê×šÔ/×íG;ú_x0005_myI›úvhp¹¯º?_x0002_M&amp;Ú&amp;_x0018_eç^ ©_x001f_$ËT‹úŠö‚µ&amp;8òõßº»Ó.E­W¼Ó¶±vÂê2ÅêuN™ucÇŒ[†û&lt;_x0016_{©9Ëa¸ñÅG¯˜û»å³_x0017_Ðãoö¿]öÔj»C&lt;»u]÷¸j·mÂåÝ</vt:lpstr>
      <vt:lpstr>S_x0017_Ï_x0018_“a_x0012_l_x000f_«ž?¥þ†gWLœÊ¾X_x0004__x0007_þÆ_x001f__x0013_—¡^)¥_x000e_%äq_x0016_–ÄnŽnr×zÐPÑ@Jò_x001f_’9¾[]î–&amp;•°šÆá//a3áËMöòÑI4žD?M¢Iv_‰?µôL®Ûa§&amp;Þn÷óEƒµŽß_x0010_</vt:lpstr>
      <vt:lpstr>_x0005_SË£Nœ_x0019_</vt:lpstr>
      <vt:lpstr>á,u~ U‘:ŸË'ú¢%IÃBê’í¤QScÔÜMŠA±¹j_x000c_O”–ØÕí,_x0002_¨³ìöP’Û_x0011_’Cœ‰_x000f__x000c_­åÜ#Ü]C—_x000f_9_d“w¨ßùâ‹“&gt;*_x001a_|•Ä¦ôÄÕ’¤–%½_x0012_Ó§~_x001d_e›_x0013_²ÖG6 •©öfõåeÑ­XÙ·¨,_x0003_K­$7ÒOr©ó‡%6›8kðõ_x0004_J_x0017_ŸÁ_x001f_³Ü™hýÄlYRïHæ…</vt:lpstr>
      <vt:lpstr>Çb‹í_x0005_û_x000f_¶~ív‡ÂMVtIœY×zÝ_x0015_Ã²Íý3{”â_x001b_è•‚_x0015_]“1_x0016_£äôÎXÏñS»i</vt:lpstr>
      <vt:lpstr>½üú¨ëùþ‰_x0010_-ó£Vú_x001b_K_x0014_D“°òÍÕSú?F9 £œí_x0011_ëH„æ(îHX ·„ù×Ýïº9‡›_x0006_Å_x0008_{E_x0016_ŠYYq›0_x000c_ý‡ÈÉÈ_x0017__x0011_Þ_x0010_¡¦iaª®u¨‘_x001a_$®ƒ_ÏsÓø_x0005_&lt;·š»…»—ãÍÑ&lt;ZF'PþcJSí”xQ„¼É»J”b–òÅ#cÅlñga’'V\R¢¸“b%%‚\”÷dÁN9#íIY"fêàÍ6!P\t›âK</vt:lpstr>
      <vt:lpstr>ªsFìH»`X_x001e_7*¹Ù™™ÌÉ…Ú Ó…b_x0016_E13_x000e_7~£˜i©v4¨-ñÒ-“NEIåkìµ`%Û/JŸ¨E\¥úìWµR_x001c_ÜA¢M›éªàÕ–Ú_x000f_){ezyÓf†è_x0003_"¶ç$säÙÄ_x000e_~Ï£µ¤K*—"ö_x0005_¿½_IÛÒÝÞ‘gsØþôð’_x0017_Ùt ®'^Ÿe¼ëºgÞ¢_x001f_üzÇ_x0003_áø»v—ôñÆ1SnÚ9ÍûüšMw?d¶XœW_x0014__x0007_Šm’±ÿð¸WYY«Cª=‡ÚQ&amp;ÃèÈÃ(zŸô</vt:lpstr>
      <vt:lpstr>+e•â'}9yú _x001d_»+v´à­_x0002_ŽÏ¥ŽÅ™T_x0008_Ò‘ÁqÁÖ ?_x001d__x0007_î‹ •Òð0i¾4N²ymœÏ$_x0006_DÎÌ_x0007_yNæ_x001d_¼Ìs9’Ì.è_x000f_ÆØ¼Ê&gt;4WêZ¡åpÈ_x001b_V6Œ;T@{ämòÓ2ÿp:ÍKg;J\aé°p÷Xè,ö_x0016_‹þÍ@gJô-‘&gt;‹Ï3_x001c_mO§Ü†t:ÜReáüÙ÷¥¦Ú_x0005_‡ÃîtÛ</vt:lpstr>
      <vt:lpstr>Å;„€?£Ñ1X&amp;‘ža–ž%ßLÏfm¹_x0003_û€ðÛ£._x000c_ÄÕ_x0001_§¢”¯‘`Íú_x0016_
Ú.ÌíEZªiKˆÚÕæØVÌ¬üjŸêÙö0j-©OæW7_x0002_WëL~ÄÐu+üs¯¶lyµcesëC?~½NÎ_x000e_Ý·bDžâ½)E™~Ã´ÙŸ—œ³*Ï=5&lt;!AöŸØ|éÝ÷P_x0017_5&gt;uèêeU™R[éä_x001b_?¸Î’Ò²¨ÿíS'__x0019_™þ›Ù#Pòæ_x000f_|ÍŸ_x0016_§,ò¥_x0012_ÙJ_x001e_"œÏBÿÍB}Ü•Ü*Ž÷Pú"†æ~‡¯ÎÇù_x0006_g$~®d¦?_x0019_’ì,aì.ö2è¸Rd²•Ï°/Dš_x0008_›ÌÊsæãfî-3]eþØü¥_x0019_ý›ts‰™7a4ŒÌÆÊ±/_x0015_3›‰÷q%-åÉ S¨ÌÇŸþä®</vt:lpstr>
      <vt:lpstr>µÎa±‘•fºodZ³álßLŸË“ŒzN’l§?¤_x0005_×Z„Ïûgõ?ÓÿÖ/-¢èå&gt;nŒ_x001f_vóÔ(E_x001e_¶p–e WÞj±ˆ&amp;ŒØ&amp;_x000c_¼É?+6’4´Q_x0015_Ü5OË¡Œl¶¥ÖqåR”žö
Z4‚~=‚._x001e_AÅ_x0008_µ¿1Œš‡Qçá_x0014_jöÒw¼÷r÷¸_x001f_Q?ê¼áø‹ƒãÑ¹Û_x000e_ï€'_x0002_M_x0016_Ùg ¾Ü_x0002_ö}é„òc9#æ
eçÆŽUP±œ~ZþU97u_x0018_]YDÍYÁ¬Â,Þ ûä2™_x001f_Ÿ6#{+J©Ô!_x0005_iå_ƒ´5Ð_x0019_x:ðb@ð_x0004_¨_x0014_X_x0018_X_x0019_à_x001f_ Ð_x0019__x0001_:ÎG½¾G|_x0007_}¼ä£1ß_x000c__x001f__x0017_Ã_x0008_Ð_x0015_p_x0015_¸øc.z«ƒZ-”wXÂ–JK³¥Û"_x001e_±ÐÇ,ŸZ¸—-t™©ÛÄ}júÊÄ%sTà_x000e_pœƒ Ò˜_x0010_d‘}Åå*·_x001a_Ñë_x0017_‚cƒ_x0007_‚/_x0004_?_x000c_þ%(™[ƒ4'8=ÈÅ‚¬_x0017_Å;SC©Ü&gt;ù´ÌÅJé’Ò®Rnš–ÙéÆrziñ_x0015_ÅÜ_x0008_œ¼!È_x000f_¾_x0015_ä_x0016_â_x0014_N°/@–,5”Rkéí_x0005_ùø/Ì/Ì/ØÎvµ¢†_x0002__Á3_x0005_¼Í\_x0010_,@÷© ¦€+ˆg_x0014_œR{°XÈˆï_x0002__x0019_;’</vt:lpstr>
      <vt:lpstr>h“ü59r8egØÉ_x0007_œ#ÿlNÿsŸú_x0015_WrßQB£|Éi…\‚ª_x0002_ƒœ «Š7ŠšN9O½žV‘úÉÑå‹³ ì ¢úÖ®­ºJKIi©ÉÀ–_x0004_»JÕ}¦šÚÕ_x0015_ïíÚ¾”Zþ_x001e__x001e_Ñ¶voÓçïêSÚõeÆZï¬]ë±Ú¦][¨ß¦Ö:íì5JÑ¹=Z´É ç~ˆ7LkI¹#kò_x001d_W¬¥?îl|¼2¸wâÚíÍrEÛ/&gt;½:&lt;cÊ†¾¶Š™uôÓù«F˜4qLFÈêõM&gt;{xËe‘&lt;ËÒ_x001f_5WlØÈZ_x0016__x0005_-Ë~µe)¡ÙÊknYEÌíGñpû³òb¢_x001f_­Êøaì-µ#†ê?m[_x001a_wSÊ=)ÜÇ)_¦p…îr7Ê…H}RÀÉš</vt:lpstr>
      <vt:lpstr>?_x000e__x000e_Ö_x000f_4æûó¹g2è•_x0019_Ô&gt;3û26¤Ó§Óèá Ýä»Ï÷¬ßë¥ù^ú¬‡ÎrÐ—ìl­é+Â;_x0002_·„§;y:ƒ£39ºÙK×xi-OGñÔYtŸ’L×%Óäd)kGªÁ`Œf)`P_ÿ™ò6ù!_x000c_“_x0008_</vt:lpstr>
      <vt:lpstr>óê_x0018_É_x001f_öw]°Áx”¥ù DoHüÚ²˜6µ-Ñç¶i;Žžßyl°=Q_x001d_çj_x001f_kYC‚tÕ÷“Âÿ`*_x000f__x0004_v~ý#¿¿yÁÃ{^çO/ÞÕ_x0019_ÎWüÛ\Õ_x0013_{¦5¾6ï_x000e_jm_x001b_ÕÿõÕM_x001d__x0005_ÞxlÎÊ|7ŸÖÿåSÏ _x0011_É³¬(™ÜõÙFÎ?ñAš}[õW]-‡_x0013_×]:_x001b_íÉâ_x0008_ûµ‘÷è.šN,d¬â!½’—ßGL4~ÆD&amp;¶Ó_x001b_oR?¹FGÖÈ_x0018_-6›–™_x0004_™}ç±YëlT],Ä6ÙB^=…‚‚
:Ê¦*jŸ×(QæÌQ”¦94}öØê9MUÕMlüKúwÓwh
1“:Å‡{XÊ_x0011__x001c__x000c_É8hoxó³t8_x0011_éªƒŸšh˜£Ü³4J$ZªX yŽpïâ"uVÚ_x0014_nk:{ŠØ}™F]î$õk_x001d_š†[BK/¯ÏÎûIíæþCT &gt;¯33³©ï¢J–SÕgæ_x001f_Æ3ûÈ,%Ó_x0011_@_x0015_JMR/qX{Ý^_x0007_¿Ïó½T_x0010_ð×_x0005_¾¡_x0002_tãÕÚB_x001d_}5</vt:lpstr>
      <vt:lpstr>UEÒ7ÔR5{vUÕœ9Uºzø‡ç*Us›ª«çœ½öœ¢8ò_x0003_¾_x001a_£¢ûˆ‘¸È_x0019_ÅÃ:VÝüf^`ËÙº­›­‚_B¯êo}_x0018_ÂHº4ëÒ_x0001_y_x0010_ò_x0005_‰2¯ƒIÞš_x0017__x001c_”¹_x001e_€Q°_x001d_¢Ã_x0015_›bt Ä@‰“úØÎ¯¯ôAÿ_x0012_›òg‡Áa7IP_x0015_µðªòEZšÐ—¹˜Lî_x0018_I
Y¨…y˜*_x000e_bwÚëí|½½Å¾ÜÎ³¡ÒA··&amp;l§ö0Û’ê”úNA›sÍ*W7{Ù«OU`{2jL_x000f_Å¨_x0011_:¡Æ$oLt2m17³Q5ÁÍÎÜŽQzÌL__x0016_éËv:_x0013_ùÆg¸Ù°Ý øœyÎ›ÛÂL_x001b_å­LuVŽµš&gt;Þ_x001c_ƒº(;˜m&amp;* 'Yx‰©F ¥Ï°uy¨ÉTÅ%›l5u¤™t“ÍD I_x000e__x0007__x0002_:t_x001d_&gt;cCz8\¬ÿýœbMöÆêm4l_x001b_°q¶!+MÕéÆG_x0007_W‹œúVUþv´ºïe›¾ÊCÿÖƒ_x0002__x0001__x0015_Æ˜25_x0003__x0010_ÚKcjìŸ?h_x0012_»û_x0007_5Ò4¦ÆóFVbÙ$2’¸ìÏÍŽÑ__x0018_S´ßK|2z?ûÍHò|õ'oõï:»Ó²Å¸_x0010_aMÐ=U_x0003_à¨ýö£eOÿ®þ]–-ºûù_cŒH_x0002_Æ^ø“_x0018_q2\¼Œ(âKd®ô_x0008_Q„·ÁJ¢H{I'Pø4r9û-E)_óC,&amp;Ã½_x0001_Ì_x0015_ÞWÃÍ_x0015__x000f_Âï_x0003_²ZœA
p½_x0018_ˆ"\ ìy _x0003_Œ`÷ù&gt;à&lt;#ƒÅçBXü_x0006_Qãù_x001d_èÏp!Êçª_x0006_e _x0003_Xu7FñÐç_x001e_|öo!E×Å…Ìý_x000e_ª_x0018_xÎYLwCaz¼_x0010_¦W†Á­É!zþNX:_x000c_EO¡Œ_x0018_DXF_x001a_Õø/$—â¾— „ÔC†øÛI#äRØ› “z¡L†½˜ÛKÊ_x0008_3“å†42œ¹ _x001d_d*d_x0018_\ðQœ?_x001b_þ%°_x0017_áÜ‰Ás{_x0007_&gt;_x0007_ïÀœ©¹</vt:lpstr>
      <vt:lpstr>|=èÇžYå¡óçð+t¹L•TÕÅ_x0010_¤ùÄ{N?ÿœB_x0006_ôÔ¨êo(Ðå…0ÝòKI “çôü=`é0_x0014_5=†¢¥F=1 o¨Ï_x0011_†ßDÈJÓQ²ZòË-·“¹¦é¤À8™4_x001a_«‡"È/¿'_x0015__x000c_ñJRahÑ_x0010_K!_x001f__x0003_óI…é×
äAÈñ?…6_x0008_B,ÀùÆƒ_x0018_(_x0005_AÀÜëÀ|0_x0001_(,_x001c_@õSÃñ__x0010_÷`8þwÐíùpU`$È_x0006_,Œ_x0015__x0018_õë5ëá¢Ü]çÈ_x0007_¹À_x0007_²Á(0_x0016_”‚’ÿp¹ƒÐ=¤_x0016__x0014_|›_x001b__x001d_MÊé_x0018_4ûw‘á`)Ê=ê_x0018_/ÿg_x0012_•ºÎ‘¯ËÜ!vföéöì!þÌ&lt;_x0016_Ïtä¿Hè_x0002_ê¿Åm(2È_x0014__x0016__x000c_|(¿ˆ_x0007_ˆ_x001d_v¯¸_x0014_íÖ_x0019_²_x000c_ö.é:2Žµ‹Üð*þ/( ÿøZ&gt;t¾”\Æ¿C_x001a_`¶ëDu®×Òt _x0006_ò^Èë_x0006_Û8˜?a~b_x0014_mÄg¤ÊÔ£ÖÃ&amp;”Ï_x0016_ÈQ_x001c_!WpìWU9ðsèû%¸/Ðë‚Ë¸8¹ ¬_x0017_¢ä&amp;ØÛP_x001f_¬_x0003_ãÁí ŒëÂ¹Ð3ÂŒ_x0001_£pî_x000f_ÔëÆ5è/I7ï!×°ë oÓ_x001a_”Å§ÁS_x0008_Ãžƒ¥</vt:lpstr>
      <vt:lpstr>aˆ_x0019_$Àÿ
eònb3$‘Z¸Åõü¯°úXz‚øÄ¿ã9€á?p_BfÂ¯_x000f_‘_x0014_áMr_x0017_÷_x0016_™Ã€9_x0001_9‰õn¸¹_x0003__x0002_¤</vt:lpstr>
      <vt:lpstr>ýÿ"_x0010_º_x001f_$3ÉêßÁû_x001a_ 5_x0019_µç×í0?®ÙétÍM5ß‡Ããú/(ï%ÛtRQ«×Usœé…nH¦«7à÷GH7è_x0002_¯€&amp;~ð ø•fVëýU8÷_x001a_È+Á p__x0003_þ_x000c_óÊóç}¯{î_x001a_¼ç`?H\ˆþ½ ¤Û_x0010_v(ò_x0010_:ˆb_x0018_ƒþƒXõ¾œb°hý8_x0016_–õéÎõ¹X_c=ú_x0008_Œi„_x000e_Å°Wõgý»&lt;äSví_x0002_i_x001d_€4ù_x0011_Ÿz¸õ Ïr_x0003_®×_x0004_úÈUÒ_x001a_´_x0013_ãH¥ø_x000e_I“–£½¸[¿/_x0003_}FaÜ¹~_x0019_ë_x0011_µïÓ‡v?„ëL ^é?!ÓT&gt;&amp;3„_x001c_ôÙÖœGØG
p½¦¡H/¢</vt:lpstr>
      <vt:lpstr>_x001e__x0004_ÝâAøv_x0012_aˆ—“â¡à_x001a_ç_x0010_«Áb´›÷£ÿb†y–†ð%™ˆç+_x0016_óÑ6ÿ
å_x001d__x0008_,ÜV’¤ò ÚQ†n—_x000e_ }_Šók!ž*èñù¤Ø4_x0012_uÙ^âd_x000c_Ž_x0001_X_x001e__x0013_×¡_x001f_ˆ|¥öÙµ¾ò\–&amp;j?Xë×«ýq-_x0019_÷&lt;S£ö! ¤
"_x000f_æ</vt:lpstr>
      <vt:lpstr>Ãu¨·Po~£¿_x0011_}ê]ê¸ã_x001b__x0018__Gß_x001f_˜dTv_x0015_ªý_x001b_ü§q_x0002_Â¢î!âY</vt:lpstr>
      <vt:lpstr>ÃõÀŽø_x000e_‡Ä˜OÕáZø½</vt:lpstr>
      <vt:lpstr>æ|ÍMu‡þ_x000c_¸§t_x0012_²AÃˆ8_x001a__x001f__x0006_&gt;</vt:lpstr>
      <vt:lpstr>Ã/5LÔ°„ä7"}‰0Idœ¸
eh/Ù,œ$’ð_x0012_™Â?ƒ¸&amp;ÓÅÕÄ"ZÉ\ä“â0ä£ß’dôév_x0008_Û_x0006_þ*Œ W /)b_x001b__x0019_#¼B¦_x0008_&gt;Ò,6Eh{`_x001f_ø«øG¸_x001d_FY3</vt:lpstr>
      <vt:lpstr>üUÚ¦óïä•ANÿM°4ü_x001f_…'W‹»É_x0002_ÃÃ$(V BHà_x001c_{©Mc ƒþ”é‚µÅä_x0008_½‹\Î¤_x000e_ë+¼¬ër¼. uê¨m¸®W²˜¹©ï2v©Òc$&amp;ÆPw_x0013_ÒÃÚgBúÿ_x0012_5ÖÀÕÂuÄ!”¢ïÝ†ñ¦_x000c_É£¿~_x000c_ò_x000c_ì#H_x001d_w€LçŽ¢®ß_x000f_7JêÐ_x0016_Ö¡ŸT'ÚÑ._x0007_t¹_x0019_çü_x0010_2—Œ_x0016_þ_x0015_uçu$ ~„:ù3Œ³Oà\_x0013_úüì&gt;ß_x0003_)_x0005_m_x0011_`ñ¹_x0010__x0016_¿AX&lt;¿_x0013_&lt;Ã…°g:÷\_x0007_0æ9@d`ã_x000e__x000c_|_x0005_9Fw÷}ã¹õgÿ_x0016_Âª.._x0004_:ù_x000e_j_x0019_hÃTÝ</vt:lpstr>
      <vt:lpstr>…éñBT½_x0002_ñ.MžÓó÷€¥ÃPXz_x000c_EM›A’_x0010_‡/ðÜÿB¦Ó]d–˜I_x001a_YŽµMú»Šo‘_x0003_»þ¹ÿwKµßÇÞaüc‰qâÀ#ÿÈŸµIê;
]ªy¿_x0003_yÿ[åÀ/þ©ÿŽï!ã_x0018_ã²w</vt:lpstr>
      <vt:lpstr>ƒR/cß%Ù»)ö_x000e_âB)%z¯~ôyD¯†4GÃˆ–Ø&lt;BÃ‚_x0016_Ðú‰†s”†û˜Fr1!_x001e_øûQÅ_x0004_¯"$-_x0019_Ã¶v_x000c_ãFid[/òÿ:¹7_x0011_’¿ˆ‚_x0007_ )º…bôzBÆ_x001f_E7_x001c_á€0_x0013_Ý„Ô¡—wù«„LÛp‘‹üÿÅôW_x0008_™‰¼ßð_x001b_B_x001a_QVæÔ_x0010_2_x0017_e©_x0019_#•ù(G _x001a_.r‘ÿ_x0002_È_­_x0018__x0015_·þé¿‡+#„,Z{‘‹\ä"_x0017_¹ÈE.r‘‹\ä"ÿWÂæiFÈóÄI~¤ÎÞt’0aßã–[S Ï&gt;Jko9_x0007_"d5ù–¿gÉ4j¢æDJjêaj FÍ R)‘’_x0012_©J¦"Qx_x0016_’¼J-Ê_x0003_ÁwOx}©o¼‰C×ZoJ×ÚÀºµ'Ör¿üW8¬\…ÃÒå8\½_x000c_‡%×xSÂ×Ô/Y·dË’}×_x001c_¹FÚ|Íñ%Ü’kºÛƒ{_x0016_î[Ü»ðÈbaEg²'õÊ«pX¸_x0018_‡ÖEÉ)J+=²èÝE§_x0017_</vt:lpstr>
      <vt:lpstr>,_x0012_º_x0017_m^´§uß"Á±ÈÙª´Ö·
¡ÖHëºÖÞVæ-µ.êi _x0006_:¼k.</vt:lpstr>
      <vt:lpstr>d\ ¸Cô‡}_x0016_ËÍ?¡  _x001d_xŽÎLxýñÃªÁæŒ_x001f_¢E‰G/“«Lt#½…¤_x0010_™N£SI=dm¢'Yþ_x0019_Ý@×“aDFøõ}ir&lt;T%Ã!_x0002_ o_x001c_C`_x001d_Ø_x0002_z_x0001_‚_x0011_‰,Ç‘’nÊÒ(‚£_x0002_ZÀrºöi¡w_D_x000e_ý„®RcÓÞç Ä•C43áNŽÿŒ.§ËH•z·e /~˜^C—&amp;re_x0004_XÚ—’_x0016_wTùèR²_x0019_¼_x000e_xR‰c_x001d_è_x001e_â:Ï_x000f_S;µ%fÈ§Bmì·ÐiCß”)ì‰_x001b_újj49vœ&amp;«ª59fŒ&amp;+*âÝUÙ´_x0001_ql@L_x001a__x0010_¿_x0006_"àÂ</vt:lpstr>
      <vt:lpstr>$_x000c_ê@³êrZ÷ãT÷æ!g_x0008_ª;¥i45±E^w„¦"…RÉ_x0019_Àã_x0001_R_x0013_6_x0007_´ÎQA0O_x0005_Ä´·Ê_x000e_ûsà_x000c_à‘Ì_x0002_¢-@ƒ_x0002_;©ow 5ÎÖÍíÎÊÁÃ_x0017_*©=&gt;Yyªþ)Nù,#;_x001e_úŒ6¶ì3®å_x0001_ú‡í!¶—]ßöÔPœ-|5}øÐâ_x001f_z_x001f_bÉ©ô•—ÇÏ°ß9¢TQ¬Žd™¼ï|Ÿk¹ŸÂóÁÄª5ñ*_x001b_}&gt;@V!^»è_x000c_Ò_x0005_y?ìK!÷$~¥@±»é_x0003_‰¥ìb_x000f_ôEG2•=˜P_x001b_gb[¦|ˆîìÛ_x001a_c¾÷%¦Mƒë}JåÖiò_x001d_·EäÛ¶FäŸ_x0017_È;¶eÈ7®‹Èë`ÿãÖ|÷Ö_x000c_ù®­D¾_x0013_r+üÞo´üÅ£Šü_x0008_ø_x001a__x001c_¢ÃúPVºŠèl_x0006__x001c_¡„_x001f_</vt:lpstr>
      <vt:lpstr>É¿‚ßö{=òïÁ-Û"ò§ÛRä{Á=Û&lt;rý¶–m\d›² ^ù9‡èìH¤_x000f_‡ÎwÐd_x0012_Usz¼/¯$¾¼ÊIãPq_x001c_‰¸_x0005_GŠ¤Ü„¬¸ öÍ8R:9Ñ3Vf¹nR¢¶VÍ~“úFÅãN¤Ö$¶©_x0016_Žg²_x001f_DÄq98_x0003_ØÏIO${˜;‚öôåæÇëqÙ_x001e_xö¨A{_x0010_´G­Õj5S
·R\µ_x0014_naÚ¡FtEÂ_x0017_TŸÿf­ð2C0U3ô…2ã_x0004__x001a_¹_x0019_q¼_x0019_W¹_x0019_çíÁñ8`±ÐMôfšŸ_x0008_È¡* ÍWŸ)_x001f_
ÉG¢°Ÿ’Rh~_x001f_ªÓz¤^_x0008_ž{pì_x0005__x001c_._x0017_:gc%-Ô—__x0018_ÿÅ!êH,•#Ô_x0001_•]MÓ‰ŒÜœNƒ‰T9ô,</vt:lpstr>
      <vt:lpstr>ÂÑªX^_x001d_#¿öêxyÏ«4Te¥xªF\ª_x0011_w é¦_x0013_´Q)ã•ÍHÒÍÝQùÔGYòM=v9ôqäcÎq²òdÝÉæ“Ý'œ|ý¤ÁqRV_x001d_vŸÜ_x0007_‡Ó'Õ_x001f_‘O}/^_x0011_ßò_x001e_}o}†üÃ=!¹~OË_x001e_nËž={¸ú‡è!_x001a_Q,_x000f__x0016_ÈgÁC€•à_x0007_sòY‘W¦&lt;ˆ
ïO§]òé&gt;ùö9ò­ësäM_x001b_så7tGäëºsäîž ¼¯'"ß_x000c_6€õ »ût7_x0017_î©ì9ÒÃWöP¥_x0007_©¡ô˜¬ñe(æÛUµn‡J·#›lG"o'_x0002_t¶-1«QMªm‰±c5Cß%—Ä×¡_x0011_Ø†B²</vt:lpstr>
      <vt:lpstr>j&gt;Žã ÕDpÜ_x000c_vƒ^ Ð»é&lt;µA»+!d¡ìÞ™_x0010_êå*/ÝJç_x001c_8ßAo#Y·CÆ!o£sÕà·Ò«HH-˜Wõå_x0015_!‡äÁÁ 8x¶ gµ Ÿ¶ 5vãx_x001a_p0µ"&amp;­È+­¸§</vt:lpstr>
      <vt:lpstr>á_x0016_@â"ô
]Î‡\ÀÎ§ó_x0012_!9ŒhÌS‹ø&lt;4Tóp•yjž‡_x0002_?_x000f_W‚.F4+pÆ":'QÜç¤ÍÈ_x001e_ÍpµÃu.$Ë;Mºœ­‡J‚½_x0005_¬_x0003_&lt;t4_x0007_­À_x001c_\ŸÙ_x001c_t_x0016_BÎA~š£Ôñ)e_x001e_Ìã_x0019_éqð8J=Ö¨Ç4Ü#E&lt;|ØCJ&lt;¹yŽü&lt;Ga‘£¸È‘™eÏÎr¤Ëöìp8]V«Ín5™-VÉ`´J|¦L(g=DW*£ùé2
Á2ÖóJ’yA´_x001e_çéëüB8DÇ*ÉQ9¥"*;Ê£2_x001f_ÊdTT®/ÝÏ‘ê„ÏEo õf^¾)ku¯2eõ~sè–CN2}õ~ŽV÷ò©_x0019__x0019_´×]Kj§U÷&amp;QÈ©Õ½¥Eµ‡è–)½Ñ¢Ú^Sýì†ý”Þ1 ®½Ü-hÞ§õ
·_x001c_â Ü—6În8D_x0003_Ì»'e¿ˆ²Bz+Zzn¿}VQZï‚Ú©</vt:lpstr>
      <vt:lpstr>½ëÒfõF™aKÚ¬ó?_x0015_­ÿu¬èèXÁ„nïõ×Ö7_x001c_&amp;œ‘,?LDõ˜¬_x001e_]êÑ§_x001e_-8ÎÒq:?w\oá¸y½ÅãZÆ~ãÂÚ%Õkwê·ê\1ä¾ê‘_x0016__x0015_u®XQôŸþ:Ùé_x0008_°B%³_x0015_uh'ÂO¿(b ðfÖŽ_x000e_Ý·óüõÕXŽó·ø–{ÿÃm:tÃ
Õ¤žÇ.»¢³ó‚óq‡ŽÁ§ÔÂ_x000c_&gt;¨j½´a_x0016_eêìÍFj²Ð+4ßŽA]w_x000c_ÑÃ~_x0013_Kæú)Õµ½£§Ôö:êg÷_x0006_³`9_x0006_K_x000c__x0016_kVuÑÿ_x0002_ãü{|</vt:lpstr>
      <vt:lpstr>endstream</vt:lpstr>
      <vt:lpstr>endobj</vt:lpstr>
      <vt:lpstr>458 0 obj</vt:lpstr>
      <vt:lpstr>&lt;&lt;/Filter/FlateDecode/Length 324&gt;&gt;stream</vt:lpstr>
      <vt:lpstr>xÚU’Knƒ0_x0010_†÷œb–­ºÀ6¡ _x0012_BJ HYô¡&amp;_x0017_ fH‘Š±_x000c_YäöõŒIª"ÙÒ7Ï_x0018_Çå¡:˜~†øÓúˆ3t½i_x001d_NãÕi„3^z_x0003_RAÛëy!¾õÐXˆbŸ}¼M3_x000e__x0007_Óçñ—wN³»ÁS­^Ä3Ä_x001f_®E×› _x0019_&lt;_x001e_¯Öþà€f_x0006_Q_x0014_Ðbç‹¼5ö½_x0019__x0010_bÊù³n_x0016_A1Ë¥ëØâd_x001b_®1_x0017_„\ø¯È…Jd_x0001_hÚÿîHŠuîôwã¢{4Ý_x000c_ ÁJ_x0006_H_x0019_’7KCç-›vlÚ„þ\KrìªfÓ†£2E÷k_x0018_&amp;[_x0011_lƒ‰§)¥È”_x0015_'_x001c_¥x~%|¬_x0012_²\Ô_x0005_=ô/iÁÍè«s~gü
x7´•Þàã¡ØÑÒ_x0006_èD¿ý¤„</vt:lpstr>
      <vt:lpstr>endstream</vt:lpstr>
      <vt:lpstr>endobj</vt:lpstr>
      <vt:lpstr>459 0 obj</vt:lpstr>
      <vt:lpstr>&lt;&lt;/Filter/FlateDecode/Length 53&gt;&gt;stream</vt:lpstr>
      <vt:lpstr>xÚ›ÿÿÿ_x000f__x0006_d`ÿÿÿ_x0007__x0006_Á_x0006_$‘
_x0006__x0006__x001e_ Åü_x001f_Âe_x0002__x0011_,_x0002__x000c__x000c_B_x000c_ŒOä*_x0019__x0005__x001a_˜¸ _x001c_endstream</vt:lpstr>
      <vt:lpstr>endobj</vt:lpstr>
      <vt:lpstr>460 0 obj</vt:lpstr>
      <vt:lpstr>&lt;&lt;/Filter/FlateDecode/Length 52625/Length1 82209&gt;&gt;stream</vt:lpstr>
      <vt:lpstr>xÚœ¼ |TÕ½8~¾çÞ™{ïÌdæÎ¾ÏÜY³L’Ù’Lf’_x0010_V_x0003__x0008_H0 ;
_x0004_—V-‚+Š¶¢Uª¾ZQ1ŠÖg_x0014__x0017_°í“&gt;‘ÖÚV~_x0016_i]ZHKyv¡ÒV­&gt;%ùÏ  µ}ŸÏ–ï÷ÜsÏ¹Ë9ßý|ï%@_x0008_Ñ“-„#©™}ÉÌ×&gt;xê/Xó}ü_x000f_\tÅe
ýø BÀG_x0008_ÿ—_x0015__x001b_V^_x0012_\úÛ‹ Ñ_x001a_ð_µòâ+WLþê_x001f_n"ÄÐ@È'³V-_²ìè£×&gt;I@s_x0003_öoZ…_x0015_–­†ïã6;^tÕ%—}uŽ_x0016_ªqû_x0018_!¶ý_x0017_¯¿h Ñ&gt;_x000f__x0001_ÏNÜ&gt;pÉ’¯n0U"\†í•</vt:lpstr>
      <vt:lpstr>ë/½l,K¾ŠÛ7¨Û_x001b_—oøö/¿âÂí]„˜7_x0011_Êm‡íDCD†ÿ9¶ %LSä«Ô_x0002_&lt;å5T£Ñp_x001c_ŒÐ­EB¬¤ü™Ö3c&amp;)_x0012_eì3Í;§_¤‹+èr…À_x0003_l_x001f__x001f_×¼ÈÎF8Í«ê17‘(Yª¹ˆø áî'A„Ï_x0012__x0017_ÂÇ±Í•„Œ½;ö$Âc¬íØ¯ 9ýc¢%ÿ¿&gt;šŸh6qÐfîòñ_x001a_±üÿ??UäQò_øgŸ_x000e_r_x001e_þ?ÿy–L&amp;º±icß_x001f_ûˆü/IaY;vhì#:‡&gt;sn3þyîN2aì¿É/È_x0013_x¼ È~²_x0002_ñ0_x001e_9Av’Yä»ä9òŸä;ä_x0011_l\Gž!sÉZÒG¦âù®"KŠº°Õf²
Ïv-YH~„ßÇð‹Cÿ&lt;|Dî&gt;çdïã÷÷äyj%sÈMúÜõ^F6Àcä_x0018_yÜGV“í°‚Ø‰Œ”p3_x001e_}5í§_x0017_“_x000c_¹ˆô«m×•ºÐ_x001f_’£ä1n˜Lƒ×¹Áò™_x0004_²</vt:lpstr>
      <vt:lpstr>GãY2‚ßuxå·“V2_x0005_Ïw!ù_x0016_i#W“KÈÓø=dñ^n"ß€÷ñ_x000e_ïÇ{è"·’_x0001_¼Ï^¬m&amp;_x001b_3âÝtÂ×È_x001c_XŠ#q!¹œôÀ;Øç7ð.y</vt:lpstr>
      <vt:lpstr>Ìäz2_x0008_ƒWá9ò&lt;‰‘_x001b_É_x000f_á¯xÔ_x001b_H;y‰_x000c_‘ùxÞyä+ä0ù_x0006_¹_x0017_þ]&lt;ÂLê§ói'mÅ¾—á1ç’¥¤†ðÔGSü_x0012_þR_x001c_Ï_x0014_öN‘nÒ@vàw#y›¼ôv1Y_x0001__x0014_Ç$B¾2v  ý_x0006_9`#ö½_x0004_¯°žxÆN_x0010_×Ø{cWãXå±ç*õè“p__x0017_é$Kq¬ç‘;ñ_x0018_ëÉ5´F³ÜÉý_x001a_ïÛ¨_x001d_gi_x0013_^Õ4_x001c_•óÈ(Îøv_x001c_ëk°ï·éCt_x0017_Žö_x001d_t_x001a_ÉÐ;I%nQl×GÖà¨M&amp;-$Žt1_x000f_^Â_x0019_ØGfƒØs!ö á_x0019_xr_x001e_]…×°_x0016_ÇôF¼Ã_x000e_r }“¼G.%·_x0002__x001e_a_x0005_Y ù_x0019_Ù_x0008_!Ø_x0001_}H—_x0013_É»xÎó‘²Ø¬ß‡c|_x0011_ü7ˆ8w›@
öãýO'si€Öe¤_x0017_öàq³8Ê¿Gªœƒ³ÜNrä9_x0018_%_x001c_sÿ íc&lt;ùÞX'¹</vt:lpstr>
      <vt:lpstr>g°ž&lt;_x0004_ëÈ$xŽÛH~Œtý_x0008_&lt;‰Wþ&lt;ý9l…"Y_x0007_{qÞzH_x0008_iîeœ¯o_x0017_ïi_x001f_Þí7é§8ŠOá•ÎÆ£?L–ãÝÝ†´5\Aö ýìE_x001a_¹ ¹áÛ8¦»qû_x0006_²_x0018_[¬€§€Ã»ý1RäÿÐëðš[á[Hw“¡</vt:lpstr>
      <vt:lpstr>Ï:•lÅ;„ý_x001f_Æ#ck¤ˆ‹ÉL_x001c_¡‰X÷síd­U{íØ­ðšoŠ+ðúw“•c÷’ycÃ&gt;¤¯½x®_x001f_“×È…ü‡š7øæ±—AäÞ_x001f_»YKù„–Ó|s_x000c_åZ15gjO÷”®–B¾)›I§’õuµ‰šêÊx,¤_x0004__x0003_~Ÿ×ãv9ì6«Ål2V_x0018_ô"GkaØÕ1Æ0_x0017_“ÿ_x0016__x001a_&amp;–é^¥s˜á/2uÉ²áªóæ‡"ò_x001b_Þ3û_x0017_,¨«_x001d_ötÌ_x000f_…¼Ã4†¿_x001e_Ü…¿©K”eÃò,¬_x000f_yK5=ÃdÖ|öß;öÛf¬”›C ¼Ãä¼ùÃ_x0001_ÜÜ;v
·_x0017_°Ã©WÐ¹lM¤sÙêawÇ²á®Èäˆ¬_x000c_wJâ)½¡²MÙvÞ|s_x0016_‹¬_x0007_Á_x0006__x001b_ž†®  _x0016_hWgáiJÄ
¼4K_x0002_¯©“ý×_x000c__x0017_o_x001d_ÀBd2^_x0013_î±žÝ³wlÿmçî"Øm¼d-•”ÕÃÅ%ÃäVåéÚýÛnÛ+“¥_x0003_ Ã²È²%‹æ_x000f_sKð_x001a_ž&amp;\¬sÕœa_ï¬…X…GÆÿÀ*…Üd_x0015_°qP:W)Ûp›µ_x001d_@_x0018_™ÌÆïsõËV-_x001f_`#_x000e__x0003_‘É¸Oê˜¿5´ß;lAÜ9lN_x000c_OÁfS®:îå¶uºV+lsÛ¶­ÊðÎÙóÏÝ_x001b_b_x0010_‡Ó…—¾­3‚gÃƒu®™T_x001e_ÞÒ”ö,cc¼D_x0019_Þ²tMiö–Ü†#®Žwh›&lt;ÜõQ_x0008_G_x0018_Çx¼WyÀ–</vt:lpstr>
      <vt:lpstr>¬aWºf »»Î5Ê¶[—«wx›zG8ãJçšÉìÏ:"ý¹Ø{áüÎU‘N_x001c_Æ[K'ÄûÅ_x0002__x0017_ûbßPhØ`_x001d_·mëd×·d_x0019_^tézqÇÙ‹gTåM_x0016_²nlÏÀä_x0005_ BêœBïyó;ØýD–Lö–îòLÍ@¹_x0006_+:Çw²«ôà_x0011_†•‹_x0014_F¹_x0011_lÚÌÀòf²í¢fu¬B _x0003_ŠÊ_x0014_€õ/Þê_x001d_îºmÁ°&lt;°
8iŒ~ºÎcCÞ¥¬ZRb¡öH_x0008_Ob^0¾{Ö¿Ú½Mþ3Ž™_x0001_ÙÒ«t±+eìÅXŽq žsî|¤à‹TjS_x0001_Rv_x001f__x001e_ËËhœ[_x0010_ë\ÝW¾~¤£òœ3æŸ]®Åƒ„BŒúoÝ[$KqcxËìù¥m…,õ&gt;CŠÉ_x0004__x000e_ÿ¨7Ï™ÿ_x000c__x0005_Ú10iÁÓQÜ7Ÿ‚2\­¥gjÙ–Â¶P]"u&gt;CEu—w_x001f_Úd[Ô½¼Z¡n_´_x0017_ˆZ'Ž×_x0001_¹h/-ÕÉj_x001d_“¹XÛN:x=ŸC-N ²©±!_x0012_ÖÚmŽl_x0006_‹ñsË•9‡Ån#‘0il@‚ÚC_x001b_ ÇÇËð;O{o®}iïâ+¿½þª'³ëÉ‘_x0017__x001e_®|á7£ÇÞø£ÿøÝýwþbÏ5_x001b_·^&lt;âtx'á¨›&gt;gRÇÊ-ý—çÙk_x001e_}wìÅ¡·b=U£Ÿ¼ðÖèkÀÿä÷^ºçúgn[?÷k3
_x0003_„'‘±_x0003_ZIó:ZPYÔàÜ»Åª¬Ëf+h³ ¯ÈB_[_x0016_Nfáêì§YªÏ¾–¥VC_x0016__x0002_Ù*§·[Þ;v|O¬²`*cc_x0019_W”±_x0001_qQÂBZv¹ØÖÇ{ð¸¸÷Ô_x001e_»½ gØb-èÊXÚ;ög†Å2_x0016_ÊõÚ2Ö”1ëWlq» z—Ï‡Àá(˜ÙõÊ%à÷_x0017_L.‹¥`dÀä²ù±„ ‚_x0001__x0003__x0003_Øÿ½=ˆue,•±XÆB_x0019_kË_x0018_Ïû^ñcVQ _x001d_º_x000c_\•Ù–¡Ú_x000c_èª3 fš3ó3œüh_x001a_„4¸´ièX‘&gt;‘¦—§AJ»ÓTW_x0015_ƒ›£°*_x0002_ºÈ_x001f_#Ô …«ÃÔ¢_x000f_A_x0007_þ­z_x0005_:^Sà1_x0013_l5BÂ_x0008_R_x0005_\YqKÅ¾
î+_x0015_ T€®Æ_x0004_5F¨©€_x0017__x000c_Pc€¼_x0001_š_x000c_ð‘_x0001_´†_x001d_†!Ãó†#_x0006_¾Æ°Ð°Æp•á&gt;Ãã†_x0017_</vt:lpstr>
      <vt:lpstr>Â\ýrýÝúGôÏé5¢_x000e_~¬û•Ž~E_x0002_­_x0008_fIt‹4  Ð±@X-Ð…Zs_x0003_¹</vt:lpstr>
      <vt:lpstr>9®1Ù d²áh:_x001b_ËÚ‹8€v_x001b__x000e_¥Ýåt_x0015_ììæ-l$í3íô_x0001_;_x000c_ØÁn7_x0001_ªö=^oá¢Ûé,_x000c__x0003_~_x0004_¯‚ý¼.œl¯ +½¬³_x0003_;?á…ÍÞ_x0007_¼G½_x001c_ñÊ^êõ†kÙàb_x0013_†‹-ØkC-Ô_x0016_%]SmmLˆ…MYžËDÒJ,^H/R¢_x0010_ê“V¿Ÿsx&lt;u5ÜP_x001d__x0019_Iº,I‹A¿—^^¬llÌ64l Ã²ð]aê_x0008_C8wAlmŒÆš¶d_x000f_eéN_x0006_²Ù\“Ù’w'û_x0007_-ù~üõ÷g]Is6IÚ[ÛÛåZO·Êå/6KöŸLd3f‹3?œD_x0019_Z´é_x0005_áºXÖ_x0016_‹e</vt:lpstr>
      <vt:lpstr>&amp;Óµá¬-_x001c_În5Ö'4›ä_x0003_ˆ]ja_x0001_˜ñ˜‰þD_x0002_‹'H$J¥òö Û–…ÖVü_x0011_ùçòÏÓ)è_x001f__x001c_\ÜÏ¾¸»_x001f_ÑàÆÁA¬ÃJDý_x001b_ûû_x0017_Ÿùnì_x001f_dÍX_x0011_ _x001b_±Œ(ñ~HBíÑ¯ž'á¬lÌM ¹_x001c_4å²à_x000c_pN§]ˆG´_x0002_V7¡_x0018_ªäB_x001c_“I¥ê0„8+W+I=5¡Ìj§O›_x0008_OäÝ_x0013_Ý±¢(®™;4$Š_x001b_šWŸþÁ%þ¦K$ñÚ%ë`&gt;üï§)§(6ˆPQyñqºê¹ç&gt;³Ý”¿ÉU_x0001_X'ix„ÔäuD!=F:_x0015_·‹U‹´š^åÀ»_x000e_¸h^_x000f_íOèá&amp;_x001d_Ä-Ðe¹ÉrÂÂ9:º:NtpŽÉp¼_x0011_øÆhcC#ghj&lt;ØHµ</vt:lpstr>
      <vt:lpstr>C</vt:lpstr>
      <vt:lpstr>Ï7_x001c_là›]_x001e_S³K¶5YŠáHÁRƒ_x0012_Äêry
_x0016_Fç–*¯°  îë_x0002_]—§«¦ë¾®Ç»4_x0015__x001d_Œ&lt;w_x001b_ŒMú_x001c_ø£6ÀŸÖ_x0004__x0001_Ý_x0014_èóL¹o
uËÐÙ±¼ãò_x000e_.Ö_x0001_nÐ¸–»¨ÆewÅ\_x001f_ºø[¬÷Zé-ú{õô
'8œóœ+œW8ù_x0006_ëdë³Ö_x0003_ÖÃVÍlË_x0012_ ý¡åÿYF,Ü³–_x000f_,Tg©±Ð
_x0019_ú^4ÿÄü¶™{Å_x0004_o_x001a_o¤¼_x0001_&amp;_x001b_æ_x0018_–_x0019_¸¦f¸E_x0007_·4_x0003_¯·éŸÕ_x001f_Ðóº¼_x000c_Ïë_x000e_ê(J´CEc¬ª{Ãt˜5_x001d_LÓÁ_x001a_U_x0019_týåÝÑÐH°}âÔît¶µ@†¸_x0011_,g» L”:Ç_x000c__x0005_(TUfº ‹¤_x0011_ÍD_x0019_k&amp;î_x001d_ûUÑ€Ut"L\ä_x001d_ fÙPÔWÖ3½PÌ."Ý°l _x001b_H÷©nJº•îT÷@7¯ëî_x000e_j¸ ¥µ½WþŸ&amp;hÚ;vlÇ_hb’Ûåf_x0018_5€_x0013_1]]ô›*ÀD*`ŠR‘ª Å
¨èìœÛI§t‚£_x0013_:Ë=;Ë=_x0011_\¬Ä®›ˆ}Ø~ÈÎÉö”}À¾ÅÎÛ©b±_x0017_ŽRH¡Šÿ{¸*ÝËú¢Òa¸èJ¦
½2_x001e_¡_x0017_§¿Ð»ÙTõT_x0015_½°
ªP_x000e_œfìÑ*ÿôøàÆÄáþÁ“¸µqpãaÆZ‹ûÙVÆœÍ’öv”_x0007_Œ3±_x0012_9Hþà$r_x001d_Bäs”_x0014_mI—üÑIs¶ô•?úY_x0002_¹šñfBåÒƒdp#²î_x0019__x0016__x001f_Tù»Äâe_x0016_fÇ.3«*_x0002_ð³qpciw¿_x0015_9_x0013_M„_x001c_³_x0003_˜Q _x0004_8»ÍÈEÂ•ÈŸ%¶µ4š+_x001b_ê¹J(›_x0012_l‡Öne[l3_x0014__x0016_ÌQQ|¢?ò·_x0019_‘­ß_x0019_ØùìÅ·­h©Z{Ï_x0003_W¸¾z£~òE¢X°è_x0017_d_x0004_¼™ö×_x001f_špãÆþ)_x0012_&gt;ûö‡¦?&lt;ú×ºvM§_x0011_M›n9ýUëâ3¯é›xÓ</vt:lpstr>
      <vt:lpstr>‹k4œ(†t_x001e__x001b_Ì˜_x000f_ë7µ¿JÖó§?áïº¶wu³iá±Ï.µ,zx`û“üè_x0013_h M_x0019_{Gs©æ!_x0012_¿î#_x001a_œ_x001b_ õ„Ÿi_x000c_</vt:lpstr>
      <vt:lpstr>›)#ªö
ÙbC%@dU:Üç_x000c_Àq?øÙœÊÖn†‹‹%c÷ó&gt;Èú:|}¾K}×û4o»Aïöº[Ü_x0017_¸yÉ®_x0018_ÍÝ¼8Y¼Kä_x000e_ˆ0Gü@¤_x001e_C¡`àNˆ°[„^_x0001_Z4pæO_x001a_šÖüPCyÍdÍ.Í_x0007__x001a__x001e_Ø™Ãì_x0014_·Y\…x(_x0018_€ú_x001f_òÓ&amp;7ÜäÚá¢Q©Aš,]&amp;ñWœ_x0017_úð¿Æ 5Þ?ziÞÛãÝíå¼
_x0012_;êawÁ+"Óx7_x0015_“Z0iAá_x0010_ÔhµQíÅ4_x0001_®ä…‹ûñ7è™®R»Jâ‡_x0017_3ÒÝ˜É_x001c_9r2CÚ7ž,QâÅýÈ ùvä_x0019_$Îƒƒƒ™&lt;Ó^ŒZûÕ_x000f_*_x001a_Ue±_x000f_’3Ó8X×_&amp;ì˜ (ÄÜ`‰f3¼Ó©_x0015_„He%#TžÚm_x0016_žQjNsiü7Ÿ~k´m_x0004__x0006_OÜ_x0008_üù‚Ó&amp;$E]Ïë_x001b_v~p×BÝ« v]’ÙÝ?_x0008_÷Aïq˜»»¹R×ükQ|¼0ñŽÑ“?úñè_x001b__x000f_…3QBI`ìcÍ»¨Câ$_x0007_¯_x0015__x001f_O(V´&amp;™±(¸°´»_x0006_V_x001b_`Gr(IwÔÀ_x000e_´©ô;ô´«_x0016_ÞNB£Á_x0008_—IUV3ëfRõyÕK«¹ê;LVKŠ‘^_x0018_+§§úS—¤¸Ô_x001d_ü_x0008_Ç¥_x0004_d›½@ªCÈß_x001d_¾º²p¬+ Ç:&amp;_x001c_'à&lt;Ï­{³ŽÞ]_x0007_Ž:ÐÖ</vt:lpstr>
      <vt:lpstr>Õ=_Ç¹ë6_x0015__x0015_)%_x0015_¥_x0001_‰'ÒvéÄù8)/­§ëó·çé±&lt;ÈyÈT6–e&amp;ÃÅ(ÊÌF&amp;3_x001b_™ÌlÜ\LùŠ&gt;šò_x001d_óQâ›åÛâã_x000c_œ_x000f_‰ò_x0005_¿Û×ì[«’R‚_x0011_ÒÆ_x0012_%%2_x0019_œþ21êRí_x000f_füüô8Ò_x0004_iÿðäÆDûa_x0004__x0019_&amp;2Oâ/ZÜæÃä#ô÷_x0013_µ\¢©AféXQ_x0012_Æ2&lt;“ƒÔH¿D_x0004_&amp;)“QK£LBL_x0006_š­¶€ød;_x001c_þ1_x001f_­\üä¯sÙŒ_Mqv._x0015_Å_x0016_3Š&lt;]…?2M„+nü_x0003_8·¾1ú½›¾&amp;RÍ5‚¨ëÝ÷á­[G?þ[_x0012_ZÊ„\À_x0004_3Ï
9­ð©ÛömÈì_x0007_/4Ûvý|ôàèÛóÐzé_x0019_;À_x001d_}©ùd_x0001_Y_x0008_‡÷_x0011__x001b_N_x0011_Ž«}o ;˜ÂÍbau_x001e_V_x0017_á¾æÇ›©¼_x0008_äE§_x0016_Ñ_x0005_ÜÂN§;UßÐh²YÖ£_x0018_à_x0014_F³
óc_x0014_6?h˜+ì8V[Aù_x001e_Í_x0013_7©D#_x001a_›T2ÕlÄf•
¶©”±Aå^Z(êêÏ_x001f__x0002_÷¢úúN ;¯</vt:lpstr>
      <vt:lpstr>)Ë²H3‚Ô7õÃÉ“&amp;M_x0019_élneÂ%Y!w·62­ß¸¨ÓÂq _x0017_ÎX°`Â_x000c_“~—¨ÑN¨Ú_x0015_ îŠ…£Í“&amp;¶ìš¸_x0001_mqÖ'bwuG_x001f_˜íN±Ý©ÍEe_x0006__x0019_³fl™±s_x0006_oàf”ÉmÆ_x0005_3Î’_x001b_R[I…·æ“_x000c_;3H_Hg‡ûû_x000f_&amp;ú_x000f_¢RÎÈo¶ž”OÊG2(Ì˜YoÎ£½Bì`"&amp;¿%R&gt;qâd_x0002_w°V'Tû¼_x0004__x000f_l4çóe~P&gt;¨Zê¨ÍU"ä³J¬$Â˜ÅÌ¤˜‰C²›@Ûi_x0016_ëL¶Õsª_x0012_¶9Q´!}ær¸G‹6u(öEŠq="œ?7"Š­]^›A3çÀ_x001b__x0017__x0019_œÎGí‚82Mürr¿_x001e_sœÙz´Îíš_x001b_ÉlXW´¥ú`¸_x000f_ä"_x0014__x0019__x0016__x0019__x0016_ËtZ,Óiq/Í?›_x000f_ö@ÏÞ_x0012_©öŒ“j_x000f_#Õ_x001e_Fª=ŒT+s$¿hÖ¬ˆ¡!U[ÍgH_x0002_t‰Ì¢H,0_x0014__x001a_‰_x0008_æ!qÄ`‰p"£c 
CÑÅ"_x0005__x000f_BÐÄD£‰_x001d_µ_x0013_kL_x000f_:{'´÷tORœØ¾kÒÔ]S¦LJu_x0014_;_x0006_:¶t_x000c_wìï8Ô!tt@,žª¯ÝUÝ_x001e_‡§â/Å©)Þ_x001e_¿=ÎéãÎ†_x001c_”_x0005_!ÃÅ_x0018__x0012_%0¢_x0004_F”°¹(;8g9·89O95_x0006_Îyžs-=+çJÔ˜‘™_x000e_Ýˆ_x0014_‡Ò¹’o¶"qDr²0’ÊÈ_x001f_0«_x0013_É_x000c_)Qu;?:‰</vt:lpstr>
      <vt:lpstr>˜‚u²&amp;É“ÙŒJƒý%RìWi_x000f_ìgœ5•€&amp;p¹œ_x0019_©¬_x0012_Ë¨&gt;sH]Œ ãìË(Ïl?C‘‚Íé°Ó$&lt;  ³6­_x0011_ÅÑ2*Š‹Ûì_x0015_ÚŒˆŸŒ–7ØZ×¼ ¯¿¼q’ÃÈ£Åˆ}2›/_x0013_E¡+W_x001f_1Ì_x0018_}ãIZa_x0008_57‰Ò;ñîóêDqn¦Þh`tUDÛðm´</vt:lpstr>
      <vt:lpstr>[©®˜Ž²@N¤ˆD’šª£êÒª=U_x001a_W_x0015_Ä«!^_x0001_ñ*ØQ_x0005_–*°_x0019_Ÿ5Roô{Qê5ßjþž™sØ=aŽ_x000e_µ6_x000c_åZGr#¦B²@¥BÁZ'é8]</vt:lpstr>
      <vt:lpstr>Äi¥&amp;\Ãµ=\³§æå_x001a_®æ_x000e_ƒÕä zÖ{¸
&amp;ŒÇ_x000e_ûÃua®íµð;á?…¹ð_x001d_VÞçÝå²;_x0004_$™_x001b_1¾©x»_x000c_œIFûPn“ÏÚ‡ý%®_x0006__x0011__x0006_UûP-2Z?(#Õf“YùpF5_x0016_O_x000e_–MÅrÉ™Q=§_x0013_'_x0018_ý3ù‹6cYÁ£StVÝ÷³M5˜_x0001_ª×³X5!_x0013_€_x0012_Éˆö¡SàCá(eJ]_x0019_·_x001d_ëùslÇ\S#s{_x0018_/8™¯¤y›O[´’^;ú—Ñ£¿_x0019_½ï</vt:lpstr>
      <vt:lpstr>x 6ë¨`q¡_x0010_ÕpBôî_x001d_ó^_x0018_=qû} ¼Ô÷d³d›y½$µÝQ~_x001d_</vt:lpstr>
      <vt:lpstr>_x0005__x000c_~½aíôóWèV?_x0006_S_x0007_ áž õ_x001d_G_x0004_qMƒÅßî¿gô×Ïì_x001d_}ù™P@Y²~f¥L¥Z‰j´HÃÙ±µW l\_x000e_÷_x0014_¿Z\ dej%UVî\I'vvXŒrÄ=ä_x0013_._x001a_"©ÂPnÚ¼¡&gt;Å7_x0012_àÉ_x0008_ÍæF_x001a_göÌ–™9(/Ju€Ü±_x0013_%Õ±_x000e_þX_x0007__x000e_PP€QÒ¡t¤T9¶]•d§:$]G_x0007_Ýh™m p”ó63AØŒ4ñ_x0002_ÊÁæÅP†ÉÊ
¬Ì0Y™y°F;c\zÎ`53vv-›Ã:Í)Åø¬…9_x000f_.²_x0014__x0015__x0014_zEFgÅ2_x0015_Ùî_x0008__x0012_KqsÑTóT</vt:lpstr>
      <vt:lpstr>5s5+kÖQy%˜V&amp;W^¸ò¥•üS+ÁØU_x0016__x000c__x0017_«ð(]Ltv1ÑÙ…úœY9@_x0016_ÍZ´eÑ14wPz.Z±è¬ô&lt;£ÌÏZŽã5%ùy€²³½Ý\vÌñw2úüìïô9¿ƒ¨¿K
|#ó‰s(Dœ]@_x0001_©ä_x001a_Ï_x0015_¡¬^_x0010_ÌeA_x001b__x001d__x0017_´¹F,kþµ$Cž+VÏl¸–MWÇÙŒ¨S5&gt;ìš'¦TýÓÀCƒQs#Z^_6ÈÌBúçÑœ­ZHcï^J¯F)PC^ÙG_x000c_È9zÔI¢_x0001_ú.Ó€›)ª 6GÁ^kq_x0014_fÖÂáZ µH_x001a_‘¡šøH•Í^Äj»ìü‡±ŠÃÑ´ø€)°_x0011_†_x0007_¥(Ûˆ–_x0007_8ú T_x001e_`Iu_x001a_q€%6À_x0012__x001b_` _x0007_Ø_x0007_Ä_x0007_fÎç«ÅáMøþyxO”l]ùpþàAÒž&lt;/ÙÄ§[ÕQeþ_x0016_a"_x0019_ÊãjS_x001d_®¦\CeNµ,_x001a_Ç­_x000f_6øôj¡‹</vt:lpstr>
      <vt:lpstr>iómw÷Øí_x0014_8k¶9ÝîÑ–h^_x0010_N‡#Ÿi®_x0019__x001f_ÊÓ™ï¼úDŸ¦ªÊ®ˆÇÚ_x001f_kå–ŸCÖ%IªÙÏ¬Lþ{E™¸Ìæ_x0002_q_x0005__x0002__x0008_œNÕ_x0003_*Ö:Ý_x0005_ ê‚‚S±º
_x000e__x0006_ì_x000c_Ø|_x0008_Ð_x0013_ÁñRÌÖ_x0002_•_x0011_˜Ô•_x0006_WAV±·`fâl_x000c_ Î*äR_x0007__x0003_v_x0006_lU:s“]¹\¡Ú ,·_x0003_o‹Ú(o³Ù–Ùî²_x001d_·i&gt;°I_x0001_Y§@__x0002_/*?Qèã
2:þ_x001e_·¼máä
_x0019_úü2&lt;)C“_x000c_Ÿˆ_x0015_6ËpŸ_x000c_/Êà‘ÿ(Ó&gt;_x0002_Vò0¡_x001c__x0001_)Oÿ@?¡Ü[¬^Å_x0016_ÕÄÇ‚Yñ*_x0005_™ £Ñ17ò¿âö_x0016_l.—Ÿ…Þý_x0005_‹Ë_x0015_(Ø_x0014_—«`UX_x0010_^F›Ï¢Ø_x001d_Ø_x0015_Ì€ÄA_x001f_gŠ˜¨_x0013_§¥Ï_x0011_„YAP‚Åà@p{Ÿ_x0015_ñ+þ¢ƒŸ÷_x0012__x001b_ôÉ¶Y6JlEÛvÛ)_x001b_ï&amp;V¨¡Vè;ÏºÑJ©u’u©õNë3Ö7¬³
W[ÀÏ†_x0003_öá@ÐjK_x001e_Gd·…¿ÂRš`¹_x000f_”¾bß@_x001f_GúR}_x001b_úvö</vt:lpstr>
      <vt:lpstr>÷i$‡ç)q)._x0015_¤\Û‹½®®ý®S.¡Â•'~¼_x0002_¼_x001a_:ì_x0007_›%¨_x0010_j_x0016_zëÝþ_x0011_oÅN;"ö_x0016_‡º;Fº*³C5©‘z¯¥Þ"r]œÍ_x001f_´ð}Ô¬èÙú_x001b__x000e_%ÃEÆ_x0008_²_x001e_ðWÔ_x000f_ë)Ñ§ôEý_x0006_ýNÜ@#¨¯§z\VW3IR½S™”f¢$ÍæI‡5é_x0007_ó³ QÊòD_x0019_—'
“'
“'Êæ"ÉÏÊoÉ_x001f_ËŸÊ£âÎŸ—?£¸Ï(éVùx"Qvn_x000e_2­Œ_x0016__x001c_úÐ_x0016_g^ÕÕ¥_x0015_¶_x0012_8r_x0012_ êâZ_x001d_[\s_x0010_JÿÇl±™Í_x0016_‹Íb¶]ë_x000f_Úüþ [^_x0013_Ç—×xuyÅ"]Ìè_x001c_d wæ¬_x001a_jgÁòRL}ãâñÕ±Rd}°¼òU^bû²Å15NÉºªVi©=þÊVÅF_x0015_•_x000f_œP_x001b__x0007_ûKÇÝØ?_x001e_£gKv_rl˜@s%ñÈô_x0011_úBûD‘ç¤¤h_;cô_x001b_§±ÕEÅ_x001a_‘ççÝä­b‚¯†ö9Õ 7_x001d_k¢§š@‰‰Ù!P_x0003_NœÃê‰T}_x0018__x001b_±.ŠX” ÃÍ_x0008_×US×íÞ•dªJa_x0001_ÆY¾a_x001f_ç‹×²_x0015_ÿ¢_x0019_ITË_x0008_V»ÓTŠ–U_x001f_ù¼mQùEÛBfJuVí–ÚµÇjOÕj</vt:lpstr>
      <vt:lpstr>\mcí¹nºªþX_x0019_ÁÊ?=¬Z™ƒÌùè¤|ÀœoG‡…­_x0006_«6#S‚ÖÜ¹_x0016_†Íù/‚:g”bLüøœ_x0011_×üôƒ+›õÕ ¥_x0005_Ñ,þ×èk£ï.[%Š_x0013__x000c__x0015_ãFÞ5Ÿ³æº†&amp;=ipºŸ5ŠbÕ‰)åxŒbüà»ðdy_x0016_Ø¸ÇÇŽ K5×‘Ù\Å&gt;œ„S,³"Æ,vŸa”_x000e_~†_x0015_(X{eÜêUì~¶(¶¿x_x0011_Ž]¬ˆà“^8Ò ¶Øá_x0018_Æ&amp;ÇnˆqRÌ_x001d_£ÒT÷Ô·¦rÒOc°([m9µÇé/DÊ˜Ù7Å_áñºfÌ›±b_x0006_·v:Ì™_x000e_+¦Á§½°o*üx*TN…_x001e__x0019_Ï¿£_x0007_´ÝŽîx÷GÝ|¾_x0007_òS¡qÚÜi4_x001e_n
ÓçÃGÂ_x001f_…¹ÿ</vt:lpstr>
      <vt:lpstr>AU_x0014_Z¢_x0010_‹Â¢_x000f_ƒ;üI˜ºCps_x0008_Z"ðD_x0004_¾_x0012_Ù_x001a_¡B_x0018_¾_x0012_Þ_x001a_¦7+ð¿
Ü_x001c_„óƒ+ƒ4_x0017_8?@—_x0005_à¥&gt;0õÍì£¤_x000f__x0006_ú¶÷ÑÞX€ëN‡ž
¿_x0014_¦a£kÈl_x001f_±&amp;š†ê³#é‰C“¹!BfŒÌêž&lt;Ò5 %¶Õ’¶ôöJ-_x000e_FÁŽ²wæØ_x0019_¬O_x0003__x001b__x0010_7Ö4&lt;Ø_x001d__x000e_Íà_x0003_±--_x0001_æž_x0005_˜£_x0016_(ûh_x0001_ÖÊŽô_x001f_Ø\_x000c_J`’‚ÒL‰ÓsRŸ´_x0017_4E_x0013_%-³Z¶´œjá</vt:lpstr>
      <vt:lpstr>\Ëy-û€'ã_x000c_ñ_x0005_¾OšyUˆ3î_x0018_/¨™_x0013_ÄU_x0016_äìÇ_x0002_¦gDzrð_x001c_qîÑ;cVïu¡€-Ô;5_x0014_ˆõv÷^_x001b_ŽÙÂ½ÓÂ±­b}b+¿é+a|Ï9R×Ü@KÑ_x0003_Ææ_x000e_'€…•„_x0005_’¸®ÑÁñZkærQzøÊó^Q+xnôÑë–T6GGÃ_x001a__x001b_ÛS¼hŠòº(®kprh¶±šÎË×‡d{5Ì»55Ð?Gs˜_x0016_89vñ§£ÙeŸU[9!-J’˜_x0012_±nÝ'ô7§ëGÿúþµÓ¹‘ÓKÇªlTLIœFDHåøª1øÉ_x0005_ ©Vk5šÿ¾ÿ³è«_x0010_Ú¬A_x0019__x001e_;¢e2 ‹V&lt;—Wb±Bž‘AØåA»_x0018_‹e7¸}h]9_x0019_Ã¸_x0018_pû_x0010_äÕì_x001d_?ÃÇŠN«§ðx_x001e_Žäaw_x001e_ra%ÔÔ_x0014_öÅ›Ôµ{ŸºvŒµÍ•qóÞ±C_x000c_«kúv_x000f_«Wq3Û_Þ.^ˆB"Ç.¨™_x001e_'ôØAkÛ›ìœ”«Îås»s¼$³ì_x0001_0äÝöÎ_x001a_e¨22_x0012_3_x000e_ÙÍ#Ö"7ÔAF_x001a_ŠnwCg_x0013__x001a_¤1ÎÊ5ÙóÁp_x0012__x0019_ŽñD˜Ý¦ y"ü7·\¥TÑ—ª j\gT1ö©ú{Zž¤L¢“X­_x001d_k'±ÚIËË,QIõªØ1Xe_x0010_’¨)ÿžw)¡B^ô_x0007_ ù-’›I'Üv³•µ*¬so)_x001e_Mƒ)ýT_x001a_]Ötwz_x001d_•% Ò,é˜tJBž’¦Hg5Ìç8JÆÿ_x0007_l%ôn8KÕh{8Í</vt:lpstr>
      <vt:lpstr>g=6Æ%¼Ýlu8± Ç˜b&lt;¸1I’Úzì‚_x0010_+N_x0017_Åm‰å_x0013_¡_x001d_Þœ;_Ð¹;[DqöŽ[&amp;Hâ¤n‹  ßš¹zÊ›§_x0017_
:¹±O_x0014__x001b_.»[êE0ø&amp;¼äª²é
_x0010_“H²£KO?»v€ÓFÿÔîÐƒXU¬YE ðvj46zrëÍf÷_x001c_à¹™§¡þÏ_x0019_«Œ½Dð$5v@ëÑ¼Nd¢_x0010_ Ó»q"™ö_x0011_d_x0004_œŒÞ_x0004_eÀÄ¦ø_x0019_¬_x001a_2Á._x0019__x000e_X`_x0005__x0007_M(zé£_x0002_àï|_x0017_ _x001f_ª¥;(•›L]&amp;Ê+6eŽÂ-ÓÆf·-·q_x0016_Á 6_x0014_¸çuðŒô7‰šu³uô—.°»æºèd_x001b_Ì±Ý`£i+˜­ƒÖk­O[ù.+ôøÀç[ä»ÍÇQk_x0006_½Šó¬¼¤e7`e—=_x001d_ Z_x001e_
_x0008_‚6¸#HuÕAˆûoòÓ:?èü_x001e_?µhñÒ´V‡•:Ã†Æ!{b_x0005__x0003_,Ž°#ãà6:®sÜéà_x001c_wt_x001b_À`</vt:lpstr>
      <vt:lpstr>¨ž16Ð_x0004_ ~I`Sàë_x0001_®"à_x000f_Ô_x0005_¸ÊÀ_x001d_‚_x0006_j4|8l_x000e_…Ì_x0006__x000f_ôýÙ_x0003_žò:²‡Q;*_x0011__x000f_£ö»Y’_x0007_4žç&lt;¯x¸°Öãð\áá"žME"Â2Y_x0004_"n_x0011__x000f_‰\†_x0013_£âzº!
$:_x001c_¥$*GwF9«)
}ÉèûQÚ_x001e_}*JMÑõÑÛ£œC÷wf˜j_x0006_™%6qaÉì6_iæ"f_x0016_…6³(´™E¡Í›Š&amp;_x0002_Ë‚_x0004_Lävr”àiH„œ Fo\ü…hôâ²_x0011_&gt;¸ñs-Ô*l†-Ìåà‘š¼Ã_x0002__x001a_íý'YjB9~4ž|W
;«_x000e_Á9«ÎøÙXJh8§ªœ6Ž3 µÁÒ_x0014_Í*Äl£|$_x001c_ÓœÍâ`©7–Æ_x0006__x001a_„ÑWOÍ{_x001d_¢{a.Üupôö_x0013__x000f_þå‡ç_x001f_šyÿÏ®ÿ¿]³}ô£‡þ&gt;ú_x001e_uhèÓ;€ÿõ•£__x001f_}é·£÷üø’_ï…«FÿçÕ¥ß€Ä‹?®»F_x000f_ÁžO&gt;,EGø‡57‘v¸¹xµÄ†Ndæ¯XDÉþ[_x0003_Üí„ß:¡Cú¦Do_x0012_àI÷_x000f_Ü?ss?pŸtSwÊåí_x0016_</vt:lpstr>
      <vt:lpstr>à_x0016_÷‰Ô&amp;Â_x0006_œÉa‘_x001b_ž_x0008_Á‰_x0017_N¤_x0016_«Ù.Çj öû_x0015_Ó_x0016__x0013_5™_x0012_~oUM¦Û{—¶mˆhGÈ_x0008_§†ªëF_x0012__x0016_ÊYÍ_x0016_fI_x001a__x0019__x0003_Zât_x0013_uë©&lt;_x0011_6O|j"ýœ_x001a_û¢*7_x0001_išÕ´_x0005_½SMè¦6_x0015_›þÉì?#Ë5¥™=cç”_x0002_Ê‰W²ãks'Ž3K'Á_x0016_2úO'ò_x0007_ó%§€Ñ_x0005_K„a™ZŒ_x0008_ÎÉÐRãdj¬”â-hÍæ_x001d_:þ¬sñå_óßöÂWçì¸¯oÂ4³Ô›¼þG_x001e_½à_x0012_élT8üÙ?G…5|á¾K_x0016_&gt;vEÖØ¦3?¹õæ‡ÂÓGßúò@ð9_x0001__BIjô&gt;”ª_x000f_’:ÒÆÉûHM‰õ_x0013_e_x0011_ ¦ã2’ò³ Œ_x0001_/_x0003_œb±w'˜êG¬6º_x0019_ ’_x0005_zµ_x0012_ôýJ‚å_x0015_àÖÀ½_x001a_øÈ_x0003_c_x001c_|R ;ŒCÆ_x0013_Fîî¶GÚ~ßÆùóýyêoƒ_x0013_)°¤2)jkœÓHcÎFg§s¹“¿¬â†
_x001a_— ¡_x0003_ÚÃZú|_x0003_¼Í_x0012_•®ÒÒç,0É|žù:37Ù:ÇzÜÊÙ,À%¬‰H‚ëLÏMS5Š1Ãlë†ÔÄÔìÔ`êÚÔÓ)­¤Ï÷æiÅ‚&lt;4…æ…è¼8,h…Bajaa›ªÙ¦¡_x0015_Ú:-¥_x0015_ Gc9Ú
`ˆ‹ø}™_x0008_$#_x0010_aTÆ– Y:e/Rø¦_x0008_¬Åê‰'åÙàá,s&lt;@&lt;²‡z(_x0010_®.X</vt:lpstr>
      <vt:lpstr>ë«A[í¨¦Öêù¬*£³`É†³™,·1{]öÎ,—½Ãnmaì1‘ è_x0016_ˆW´ø[êZ¸¶Š_x0016_8Ùrº…¶ÜáÔƒžçí_x0011_Ž_x0004_L¥ü.–îµ…œ"‚DˆhÈA_x0011_ÿ}¹²ÔÎ•§,Ç¤ö_x000e_&amp;µs É=—{%‡R;çÈ]‘ã"9”Ú&amp;”Ú&amp; ÈÒ‡L(NMí&amp;”Úí@Ú‡Û)i—Ûw¶£ÔnG©Ýþ~;moªšÚ×·ßÞŽR»_x001e_Šøï›Z_x000f_ºú_x0017_ëRb»Þ]e=_x0017_©gb»ž_x0011_J=_x0013_Ûõ(¶Q;_x0004_E0‰·‹GUí0Aü_x0017_b»_x001c_¤ùwr›a•_x0015_Ñ_x001d_gñ£ñ,´D»*»[O3þý¹3˜Éã“L_x0012__x000f_ö_x001f_d¡¦RNšú!å\éÄ9‚üœEG`</vt:lpstr>
      <vt:lpstr>Êi–g_x000c_'Mc®)§”–_x001a_3¼…%Z
_x000e_§£l0iñ_x001b_Ž« ìZ4¾ ç©_ûÀ…£ŸŒ¾º_x0007_ž„9¿†ó^¬¾lßØ7æÜòä_x0013__x0013_ª :Þ_x0018_˜ç3¯Ûð•Ñ_x0016_Oc2=úÖç5Àgõ†«ÃOÃÀa˜_x000c_÷?4zð—‹~zä¡5’!×™´_x0008_a^NûåPõùvŸûð jE_x0003_jÆ&gt;ÖÌ@0“»s_x001f_ñ—R-TŸp_x0010_ f_x0019_UañV_x0006_Ì_x000c_È_x000c_˜_x0018_02 ­_x0006_/o…e_x0007_lpÀÊl¨e_x0016_xÅ_x000c__x001a_3øt_x0016_˜ÂBÜÔ¹†©o_x0008_éd¬_x001f_—©SgÂ’éq_x0013_–Œ0å*#_x000c_Ì†ÙL-,FÛ]c_x000f_-ði5h_x0014_Hø!_x0011_€·_x0014_x ýn_x0011__x0016__x0004_þ_x0010_ _x001a_Ñ.&gt;"r7šà_x0011_Ó›&amp;ZmÞg~ÕÌÍ7¯2S‡_x0019__x0016_È«ezÀ_x0004_7Zá_x0015_ü1ý_x0002_R_x0010_tz_x0013__x0018_íŒ_x0003_fõ59ÊØYÆj}}¦TØYÆ_x0015_l ¾Ž¦_x0016_o_x0004_«â_x0004_Å_x0001_Š¥rK_x0006_èãc€Õ|…­‚VT×_x001d__x0006_)êŽR)âŽÐ)_x000e_i…DWˆp£_x0011_w_x001b__1~häµ_x0016_¸_x001b_µlÅs_x0015_ôŠ_x0010_šmPqÄÇùC³“áPn\óæ˜æÍíDƒ‡iÞv¼óç±¢ýÁ)•{ÇþXt¸ý…ÖJ0TB1V ŽJø¨_x0012_*7éØÕTz&lt;_x0005_]Ñí-_x0010_¦|ñ·^Ge¢Û¯ã_x000e_é ¥+êfé¶ëxÖv_x0012_éføYg [—,«d†‹_x001e_TÉI¦’“L%'7_x0017_É”YS¶LAQ2…Còø»±b-å¿&gt;žÃUVË‡™ffž"qR_x0015_</vt:lpstr>
      <vt:lpstr>ƒçÄ_x001e_²æ’«Ä_x0014_2‚3:™UCR•(Øox9s™_x000c_V£ñÚß_x0016_2V„ü,Ú`T_x0003_Ç_x0019_Wr# _x0017_«æ]93»_x0014_ð_x001d_ÏG(=ZQ2ððsF(”2_x0012__x0006_U]?¨J_x0010_µãÆñ_x000c_ïsžÏ(£Aµû9RÅz&amp;ÛnÓjQ  9_x001d__x0003_WÆ¿ÜVø’¨pøÂŠÁýS”ÓÏÎÿî·|=ßèüN}(*J©ISætÞõÝgu</vt:lpstr>
      <vt:lpstr>þ'_x000f__x000c_ïXÝoú·á`_x0016_m_x0014_èÞkæ&lt;t©¿ràûý¯{µè¦iµs^?õ³ 7ôÍ_x001b_¶ú_x001d_£_x000f_ü_Ë¥œ_x001d_žÓ&lt;LZèŠâCmE£¥‰´Aè©60µA!Ùöz_x001b_</vt:lpstr>
      <vt:lpstr>¶mf ÙöRÛÑ6þm_x001f_¼í‡·_x001a_Yzê•5p™®ôÐÂ_x0011_× ×G.nŸ_x000f_®ÐÀMy¸A†›lÐ•_x0006__x001b_ŽX`Gl(F¯ŒÁ[_x0016_¸Ò
+¬_x0010_¯nªîªææåWä¯ÈïÈ_x001f_Ék|Uxc])¸"Ýæ¥i—&lt;O¦k°¬_x000e_Å_x0008__x001c_v_x001d_w}àâ\ìy†ë_x000c_rS¬®±ŽV7æ_x001b_©×_x000e__x001e__x0013_¸Óì‚_x001c_™+24ž_x0019_ÊP.Ó‘éËpº€¿’E_x001c_ÚÃœ)Ì
ëÃ¯‡ß_x000f_……°§_x0017_ •©B9#Õ$@&amp;</vt:lpstr>
      <vt:lpstr>`648_x0013_¼Gt…ª ¢_x0018_ˆvëDH¯_x0013_ï_x0014__x001f__x0012_¹ˆ˜_x0015_;DN¼#ge©š{°M%ÓÚ1l§©´WÒXE¥¿²®’kûiå»•®ä*ïðð|Ä_x0016_¡_x001f_0k_x0004_„_x0017_Æ_x0014_PäWlCEm¸æ_x0006_8Õúv:Á™,©î“ê£
¿F÷ˆñí |ä_x0008_ÖÈ‡‘ÿ_x0006__x000c_bq&lt; (ªZ</vt:lpstr>
      <vt:lpstr>Ù¡R.'_x0005_!·Ê_x0007_ØÊMVMö-'Ž'Æs€_x0012_¥_x0008_`¿Ê™¥_x001c_`¶®Ó_x000f_ª&lt;`_x000c_iÍe_x0019_ç¨O5ÔÓÊz¾±!ŠLUN ªG»[«µ³è^€ªORVV6Í_x0014_Ó¢Æ|Á·¦¯Ù½¸nöª•Ë_x0006_7ôÖ_x0001_ÿÎù?›#84RƒHÅÿ\1÷®iõ=K®}úÁ%£üãõoku0__x0014_·äÛ«f|kñ¤¥-~³ìiê»²ó{ï'j_x000c_‹_x001e__x0017_…¯NX4ùÎi-_x0017_4z¬î)÷]òæèñ©_x0015_íL W¢gÆÖ­›ÁQl6_x0015_.,Ü^à‚…™ˆ_x001e_(&lt;U8ZÐ*…TaCa¸°¿p¨pª B_x0011_7÷cQ#iÒ¹-†ŠŠšj6uxA]´ó£j&amp;ÕrµRÍ_x0015_ªïÈ‘Æ‘_x001c_çPÜÊ_x0010_Ó_x0001_®ñˆ—‹É|×ƒr€‰|Uë›±"ð`\Ðîâ &gt;¹+Ó4ÐŠ_x001b__x001e_ùÝÖRÔª_x0010_œÚñLÄˆÖþ%™6æ†J6‹&amp;_x001a_QåbHá_$1)êEÉ¶nò_x000f_DU†­_x0015_„1_x0012_PN«Ù‹F*Þ½è&amp;»¤“êE*Hÿ wÃýš_x001b_¥…ÇDiÑÔI÷ÛÈé}/_x000f_vØ¿è_x0015_Ñ)ò‡bè‚E’ø×_x001e_I$_x0004_­î±_x0003_Z«æuÒIºÈ_x0014_Ø½X‘i$»½`q!(ì_x001d_;ÌÒ_x0008__x001a_Ø(5±pj-_x0002_æ{6ý¥€_x0016_Óa =ˆÂˆ¾ÚðVÃ_x001f__x001a_¸!çóN:Ôø|#m²t±LÅ=ª·û«â_x0014_½±{u_x0016_VçA_X[¸ºpk—HÏ–ž=œaJ®‹«ŒD45Š"Š“5“Ùs_x0002_1Žãì6W°`ÿÎ=9ÈY§L1uuyLÕã“_ZÓ}0}&amp;0Êô}x§ç_¯¡_x0015_3ê"Z›gKñÂ4¬O_x001f_M¥9SúôSiÎÌ¥{Òë(» ªOö€©gfÏæ_x001e_îÿXpk_x0003_Ò6«mKÛÎ¶cm§Ú´_x0006_®­»íK&lt;ï³k</vt:lpstr>
      <vt:lpstr>ì9qšQÿ'Ô%†R¤fðd‚­2œ&lt;ó&lt;¦Üz&amp;XSÖßýãÏœœU¯gVç˜„`+qçÆôÇS»Ô_x0007_§ê¹ñe:.pîB]Ebþ®Uë^Z_x0016_ÔX³—‰â] ¦í”¤Åy§žr¾%7_x001e_ÚpÛ/¿Ö$—•(W¡ýÂªÝßÿÍå=õm—ýà1h˜_x0001_æj;E­Šô–_x0012_©ÞQÉÈè¡çßØzAzÂŠÁ{ï‡-e-ZÎª¶ýEó0Ê$_œ.¹@ë´Œ¡ŒI_x0019_ój.›µS1-c(cRÆ&lt;;_x001f_^_x0018_WÆ´Œ¡Œ #Ò_x001f_`wÅâ_x0005_Ž_x0001_Ê`ÚÎb\ödåÑJZY¹^u7”ýÝ²áZ2m5q_x000e_&gt;Ç_x000f_ê«_x0007_œka_x000f_h©ø±l®2naž_x0006_ÒZ £%‡» FOº¬öÂ7Z`‹_x001f_Z]V¡ _x000c_´3Pd Í@†,_x0003_</vt:lpstr>
      <vt:lpstr>_x000c_42ÐÄ@Ž‚_x001a_:Q×¿TÜ\Æ_x0005_u-ËÉêUÜ\Æ_x001c_{A%úN-._x0014_‚_x0005__x0006_ò_x000c_43@_x0019_2p¯ò‰BÕ#.ek%
\_x0019_„¼_x000f_ú½pµ_x0017_nò_x000e_yé'nXá_x0002_·ëJ_x0017_Í;a¾_x001d_:mð_x000f_
ó©ÊDø_x0003_Ø†?Â_x0018_*8©}ÒÌI\]­Û]¨«E_x001d_XW‹
±®_x0016__x000f_]W—Ñ2Åˆ{Tìõ2¼¿èöû §´ ÕÒÍ±_x0007_b”Ää_x0018_±@"KM(ÎÀ_x001b_ŠÅ‚Û`2‚‘%ú_x001b_V‡ŸZ[‚_x0019_AC&lt;n·®~(_x0011__x001d_JTŽT›†_x000c_š!ƒ8¢«æt\®¹Hš­Äªø!àŸà§~—_x0003__x001c_,¹lÃQJ2c_x0017_õµ ´_x0004_!_x0018_„_x000f_ƒ_x0010_ ^_x0014_¼4ÈQb-:ünOs.˜1LÜÐ_x0002_--“&amp;Žó®Ù™/«“d?ò_x001c_[æfJç_x001c_^Fˆìx_x000e_C×æ2™ë‚~[0èo)¶_x0014_Š×9Ü6‡ÃÝÜÒr­Çoó´´zü„Òk­_x000e_›Õê8Ãèbù=_x0001_[Ë‹ßÿôâûú¾_x0007_$q}]•|ÿ?–,.Îšû§Ç=Ó2__x0011_ÅÇ#Ê°(æã&gt;Oa¥£eýŠU“ÿhm;g…_x0007_¹ÜR§N¬Ea!ÕŠ¼Ñc?Úuº—®üþ&gt;ÒÀl\dû½%¬æ¿›±`gI*Ë47hècv_x0010_Æ©äÑ0ÜÃÃÍ:¸Ù_x0006_+Òp%_x000f_ R0OÎèò(Œ®dèŠ_x0010__x001d_DúR“jüê£{g’l_x0010_K{Ç&gt;ØcU_SòY_x0019_¿ÇX–½6¤èD_x0006_¹Û_x0001_×;_x001e_vÐ¢_x0003_:_x0005__x0008_»lªl;^üÄæ/˜}_x0008_,_x000c_X_x0019_°1`—_x0011_DX)Ê@Œ8_x0003_]aè²ƒ;“ÏÐ|_x0004_î_x0015_ Eè_x0015_n_x0015_ž_x0010_øÝ</vt:lpstr>
      <vt:lpstr>ÏB^_x0007_y+ì– :</vt:lpstr>
      <vt:lpstr>5Q¨_x0011__x0016_
ô
 Ä_x001c_o:(š_x0012__x000e__x0007__x0018__x001a_}µœäÖîÓR¤þY-_x0003_-t=’_x0011_[
ŒX8_x0017__x0019_Š¹_x0008_%ÐÏ_x001e_—úuâdiç°Ÿ±WØî@j¼N‰Ø_x0014_%¢_x0011_„ë2</vt:lpstr>
      <vt:lpstr>¶Œ f_x001a_bVëµº¤M§K2¦_x001a_ç)¦=·jÆ3JT^b¬³¸ÄG_x000c__x000c__x0007_T®</vt:lpstr>
      <vt:lpstr>…#‘h&amp;“Î6(</vt:lpstr>
      <vt:lpstr>v»M_x0010_D­Æ¡AeìˆDBÑ˜5&amp;‰‚ Íd_x001a_Òº´,ˆ­b«qÓ_x0003_²`lUË­ã¥³5­å_x0004_–Åý_dÏÏ1ä9›ŸkAJÕ9õ¥_x001c_À¡_„,_x0017_s _x0007_Â_x0019_Æ3Q8›Ë_x0012_¯_x0004_AË±RPì¨ï^</vt:lpstr>
      <vt:lpstr>æ§m[§ÇçI_x0012_xcsg?_x0006_×ÌµˆsE±½zâ²_x0017_{¡/Õ_x0012_-Šâ…•Ù•­ÙÑOz¶¿&lt;1_x0016_o×¤Dp^p'\</vt:lpstr>
      <vt:lpstr>uá—§_x0019_¤_x001a_)éZÛè»´žã¤:‘3OÞúÙ²ÓïÎ˜n_x0002_ôŸy~Á|øáòƒ£ûxžùIÚ±_x0003_š_x0014_úIyR -psÑ(ÉhA’‘¾_x001f_“Xèáƒ=_x0010_ËLU±Ž½Í_x0007_±Z_z{Ï_x0007_å·þüyÅÅ¸UÕ½</vt:lpstr>
      <vt:lpstr>eÜXÆMeœû‚ŽVS\.ÇÂn+&lt;n_x0003_§_x0008_O1÷#ÕF_x0007_Ð_x0003_9ÔÆys ±Ç¼_x001b_„ÉÂeÂ</vt:lpstr>
      <vt:lpstr>_x0002_ß_x0012_/äˆ+#åx&gt;N˜_x000e_"C_x001c_’o7Ç_x001b_-fÙ`ä‚‰¡pÕHÜÒÒ’._x0014_Ü|_x000e_Ò¡_x0007_ÝèR_x0019_vZÀâæùÍè+§%–_x0014_¢:An5k_x0006_ 7s‚ÜÌ roÎÈi8”†t²c«êî bqÉ_x0007_ûóIùHÿÏäãòq_x0016_­_x001c_wqÔHæ‘ÖlV&gt;Œ”Ÿ`¤oÉ_x000f_G_x0019_VH’.—É]ËK6ž—_x0018_•o_x0015_7_x001d_X@\ª ÔÏ¬»ÁÒ³õŸKÿ@7ˆQN€Zœ¹\ù1_x0017_-5Rû—f™6Æ™_x000f__x001e_ãLŒl_x0002_ùK¾;sÅ¥‡+cÎ¤˜ycå_x000e_#€ÞÚXŽ_x001f_²‡_x0004_/lµ_x001b_€:6Í¯ÙÜ_x0015_§W)šJF2öâS£?ºÿ¡ý°–çEknôèÃÿÈ„¿¹ãüN»ñsaÃÜÜ'þ«ég·O~n¢þ±’¿_x0013__x001d_ûXcC'_x0005__x000f__x0017_}À_x0012_Ák8¸Å_x000f_Õ~¸B í¥´_x0005_zÒr_x000e__x0012_WÆ|_x0019_«ï‹°b!  ð1àg@uC\Þ’[‚˜/cõ</vt:lpstr>
      <vt:lpstr>NF,ø\_x0008_ü®R•jÚñgM¼SÅ»±_x000c_À½_x001c_TÑ÷(½—î¦ôF?ÜÄÁÑ_x000c_äü_ñÓ&amp;î
Žz9ðòàõC&lt;Ð_x0014_è
œ_x0008_ðïi@«©ù÷0_x0013_¥ª`óx9Ám_x001f__x0011_îprx5—ª,¢“_x0011_¬M Êº£ÞRYU]›ˆÅw%ª½F“l·_x0019_*vYlŠ_x000c_Gå÷e*kÜE/(^œ™T_x0012_G ]‚ÌÏú_x0007_3™Ãýý­_x0007_OfÌYs&gt;/_x001f__x0019_/‘ö“ù&lt;
ÒƒýÎ|ûÉZ‘–°&lt;è,ç_x0010_™_x0002_ _x0006_4×z_x0003_6¯Fð_x0006_Ô_x000c_&lt;±”IT_x000e_Á</vt:lpstr>
      <vt:lpstr>ö©ý@J6_x0007_
'+4å"•a¾_x0014_˜a_x000f_=³_x0007_¦bHa_x0002_h2_x0013_8õ¹gŽÅq4Ñ¿Ò–ëêª_x001f_&lt;&lt;zºÏª5J,_x0001_H‚åßø3l‘ÖÕ~ö_x0012_Ü}åG3ü:½CJ¢¨•F_x0017_~ðÄè_x0015_‚_x001a_zt¨_x001b_*Œîä</vt:lpstr>
      <vt:lpstr>’4­îª)Ì8È^×üéë‚Áàtæo_x0012_Åâèq4_x0007__x0008_áÉyc_x0007_¸×¹I</vt:lpstr>
      <vt:lpstr>É°w–i—ì#nö®—x¼_x0010_fInéZ_x000f_A ˆ “a!±c{_x0002_RhÌ&amp;ªÈÞq•–±”V˜_x0017_ëÂæœhµ1_x0002_ú˜ér`¦³Q}k„—½5_x0002_ísµ3{cI˜½ÞJu¬Qz©‰b_x000e_GÉÁÆúŒJq._x0016_ˆ9Ìpm¹^%¯1E)è8°ÜÊÁ«^æÑ_x0007_~œ€U x¤_x000e_P‡¦L_x001c_ôý&amp;_x0003_o§a!Ê’_x000c_&lt;à†_x0007_2¬pÈ</vt:lpstr>
      <vt:lpstr>sÜËÜ—¹¹…µ`È|7óýÌO3|Åói’àÔ×A×Ú:Ð×õÖ}¯îOu¼_x0001__x000f_Ü×T îÚžÚ·jÑˆr×®®}µ–¯h©í­½µö{µ¼®ÖS[S»°vMí}µ?©_x0015_ìWV¶ÊQ_x0015_¯âœÕÑ|”VD§Gû£_òõº¨'J;¦F_ŒRV¬‰N.Œ¾_x001d_ýcT0E]ÉL·_x0014_†&gt;7{¥Yux_ø“0'…w‡©I_x0013_¶‡ß_x000c_s]±ðåá_x001b_Ã\c_x0018_4áGÂ¯„‹éß‡?_x000c_klú°7Ü_x0012_æüaÅáéÖ†„éÂ…!˜_x001a__x0002_._x0004__x0001_m_x0008_Vî_x0008_</vt:lpstr>
      <vt:lpstr>…(_x0016_,!6_x000f_OË–¦Úà´ •_x0002__x0010_øE†CgÄÃÕpœOç†ú*—Ý_¨f ÆåTÅÔ¡r”äPñ&gt;4¯jÔw#ð ­_x0001_m5ôÝÄ?ÏSm_x000c_¼Ú$ôâ_x0014_ºv„_x0001_GÒ_í_x0001_¼Îz­_x0007_
(_x000c_µB\h_x0012_º„#Â A«[ ½WK5ZèÔÞ¨ýPË}“_x0007_Ž¿ž™çÜxÜŽc&lt;˜š’MTGš OQs`8Ò¤4</vt:lpstr>
      <vt:lpstr>4ílâ¥5
üQ_x0001_»_x0002_õŠ¦Á—Í¸S\</vt:lpstr>
      <vt:lpstr>PŽ½Wf]</vt:lpstr>
      <vt:lpstr>Âì/_x0016_#Ö«¯›1‘ ¡_x0006_Rôø»IÑêè&amp;_x001a_ùQ«Õ9b×'`Ñ´_x0004_ü&amp;_x0001__x0015_ Ð&amp;†_x0012_Ï'_x000e_&amp;ø8K_x001d_)NK$
š_x0004_ô  _x0010__x0012_?JÐpâýÇ"õ$_x000e_ó_x0007_â_x0010_g¿¦8_x001e_‡ªxsœ_x001a_â¾8</vt:lpstr>
      <vt:lpstr>Ä_x001d_ÈSqÆµn_x000f_Ã§Šq&lt;^üÛ_x001a_¹¡A—Í*’ÎéÊ˜,PÜo9d¡_x0016_ö`¹…q³e/ÐbRW³žn¦OQÎDƒ”ê -R_x001a_ÚNPX$S8DQJh
«gQ&gt;LÙ;(Œænª¸#™rúºêc4£ŒÈÜHtP_x001c_Ð_x0001_[&gt;5é`¦I—Ôµën×½¤ÓŒ©+ª_x0006_µ_x001e__x0006_êáX=¸ëAª‡L=š@Åæ€R¨·áE×£Ò(Ô³ŒÆz-z_x000f_õ7˜” ’T¸ÖõÊSÊKÊë
_x001f_TÚ_x0015_ª(°]Ù©°T¨ýÏVÈÝ
ÿut_x001c_ÕÇ§U»ƒ=¢Ò¿qðð™_x000c_‹Åý§Õ@üD©ª”5§†ìYæÓŒüÊ¸YRJÑ`ë.j×vÜhgù«jn_x001c_Ë€*eTŒgÒ•ß*WÊ_x0006_?(¿ÇÊ™Éš³ÙŸË?G{_x0007_4ž°ú¹§qÆ¯lüÝw‹Ï¨_x001f_RÊ
aÎíàç–VKI!_x001b_ñÞ_x0012_êå©‹¾ãGÚ¨^ÍÙ¤’ÒÅ_x001f_zqÿ™lÁñ_x0013_—_x0002_cã_x0006_©Á²þþó6=+ºÂ¥ü.ÁŒŽ~–“¹r_x0002_{K'{MgL}§VÐðèH£ùÅq‡+Åg_x001e_»ôžÉ_x001a_³#_x0017_ÅžöÖ9&amp;þíÜÄY—¶í…ûnX_¸Ð˜„WGßÛö_x001f_7^÷¸_x000e_ét_»aÞµó^_x001d_=Òæ‘8T%jµÆ_x0007__x001f_w_x0016_VMýæ#…»®_x000c_Û7&lt;œ¼xðÛ÷ÑÑOJèØ_x001f_Ç~Ë;4¯’J’ãª÷_x0011_WÉ_x001d_u2¢òcAÇ_x001e_ 3È(yôìµ_x0008_:õÝ_x0008__x000c__x0004_÷Ž}´ÇZ_x000e_â²_x0007_ Ð"/ºød¦_x0011_eÙáD€ÊÐ ;]¥ôn—GM÷.^…_x0014_³ õ
êV_x001d__x0003_I_x0005__x0015_kRQB_x0008_P–$YÞyƒ_x0004_q3ÄMP—ê&amp;¨Î‚V´ø»ÄƒÔàn¨nàÞ2À;zxG_x0007_?‘Þ–è_x0015_up… æ¦îN=’âÞLÁ½ŽÝ_x000e_z¯}·þ._x0007__x0017_™/5Ó_x0005_V¸ su†þÞ_x0005_ìåŸÏû‚ÝÇu cVà_x001d_XVsEþ$ƒ-_x0005_</vt:lpstr>
      <vt:lpstr>)X[{u-5ú`ï_x001a_ß7|Ü›Îß;i£óC'åe›_x001c_•—É—É7ÈZén_x001e_b|'#ÿ
ÏÛØÓ¥9¦×_x0003_</vt:lpstr>
      <vt:lpstr>lå¬_x0016_%yVAµÞ_x0016_€56XÑ(ß_x001a_Õ$_x000f_œÕ¦FXÔxqã×_x001a_¹Æ{ŒrZ}µÊÿGÚ›À7u]ùãïÜûÞÓ{ZŸµï’­Å’e[^eK^ô¼`„q°ƒ8kÿŸÏ_x001f_¤{ï[%ëÝ³Þs¾'€ù|¿}‚=ÆÆÒZ_x001f_ëßS»_x0018_+i¼m»_x0015_VY·[_µR‹õ_x001d_+±qVÈ‡­ªuœqÅóV³†µ_x0001_oµV_x0006__x0002_Ád¥ þ_x0006_þ_x000c_Dsç3_x0006_«­_x001a_V¢ß~¥˜_x000c_UÊIDYM*Œï%wÞ[ù\%ÙT •Œ_x0011_Mj¼F9®_x001c_Ã_x0015_1åE4z&lt;iÍ¯]ŠÖÕ˜_x0014_‡‹Ã¸D\\_x0016_Ê_`GÞžÐðQp‘¸½È4R%_x0016_Qö}—LbÐ_x0006_ÆbL°SR³_x0010_õJ É_x001a_iO|_x000c_%SDßis‰_x0015_ŽnZ†Ôcÿ‘Œ«uL·Å¥!_x001b_æˆÌ`é‰&amp;YzîV›Áv}ÏD÷ÄßÎIûçÞ=±|`²ëÊJ_x001b_OuÆÀËs7u~ù›}»_x0016_]÷ ÐÇl#g‹qó¥_x0003_Óžu5áMÏlXs¸£ªeMsuÍéð¯‰õè§—)ÒÅÌ¥;ÓŽÔ_x001d_Ü°ÉV6%F¦ÏÒÕôû\”¶«Š9Ì_x001e_[X …Ø\dM¤¤UjÚìˆW‹ôf;$?#t_x0019__x001b_=6œßjÏY_x000e_-˜¡eAÔÝ_x0008_Nk¡4E´Þ¦AéžR_x001f_`ä4€Á_x0002_I_x0017_¬</vt:lpstr>
      <vt:lpstr>‚3_x000c__x001e_á!xø‡xr'_x000f_÷
pW_x0018_î_x0004_x_x0008__x000e_Â_x0011_ _x0007_eØª‡Gõp _x0002_ç|ð_x0007__x0001__x0016_Ëðû Øƒ«1OjK¸ªà¸ó´“8}pÁ_x0007_§ÌpÌ_x000c_D^(_+_þ©,_x0010_¹Iž”'óß’a³_x0004_û%X,Á_x001f_%_x0018__x0011_à¸edà­-êSçU ›ÿ_x001e_ü›._x0004_Ø_x0017_C,ª“OX]…ˆ†Niõ_x0014__x001e_ƒï_x0001_yÌû–÷=/}Ýð{_x0003_Y_x0012_„ÓÌF»_x0010_¤_x0007_‚‡µ_x0001_ÿ«_x0010_´†€ñÁãêl"/_x0008_Áge_x0005_È
¬}Aø…@å_x0017_yÐó^~_x0003_Osü ¿œ§J_x001c_¸øù8±ZâŒdã¡x&gt;&gt;_x001c_ß_x0018_5.¦ã€Ûéøslk:._x0002_å_x0010_$«Òâ¶©&gt;_Æ¦_x0006_B¬©ðdlÈ_x001a__x001c_LÀ_x001f_²_x001d_µ_x0011_‹</vt:lpstr>
      <vt:lpstr>lÿê~ÑM.”â _x001b_Z
Ú’~5ciî_x0007_MÛ*A®„U•_x001b_+·WÒJ;cÍ•¨+U~:MÊ.;ØñÜ–xMÁþÖŽ
¨°@ÔbáòÜFŽîåÞaª_x000c_·‰ÛÍ_x001d_åNrg°ÊJX %ÝÇ zÎ?U3ãx~7ZÏ¨vøÑ“áGµÃæ‡ûü¸VàC=!¾*_x0012_D_x000c__x000c_‰bL\û&gt;D˜‰_x0012_²_x001f_ê_x0019__x0013_“MMÊé‰·S“\_x001e_izrr_x0002_Õ†±ÉcE¢µ¢Ešµ_x0016_c§'/«_x0001__x0018_ñ•*gßj±ÙEÀZ-0³” ¦i3˜ß[t{hà˜““_x001f_Ià_x0008_2XEZ[º™qúÁ˜_x0010_ÌØ¤«_x0013__Üû_ç“ù¡§V\ùÈu6½œ”yóW_x0016_.ÜÑÓ²øž%™u}7ôÍ_x0005_ñÄÊûÆÛW‡:&amp;î–äE¹Þ9_ÿÔŠÇ7_x000f_øÃ_x0018_=½hú×ü7˜ÌmàTÚx„keää)úªT™</vt:lpstr>
      <vt:lpstr>j0ÏÒ‡æ&amp;_x0013_#ZzE‘ZÏ¨UÌ_x000c_èBWk</vt:lpstr>
      <vt:lpstr>JÕ®0ÓA;ÃNw.‡à³_x001d_Ø î$_x0006__x0018_Tâé2_x001b_4¹]þ_x000c_BF0ŠÍx‘b§ÙÀ_x0019_ú. If‡ƒÍÐ_x0004_£Ç)ü@ù}</vt:lpstr>
      <vt:lpstr>8)®$?@_x000f_P²'ûí,qdÁ‘e[³[³;³Bköù,™›…_x0001_
ì²‡ãoÅß‹Óeap…ád_x0015_Ü_ùh%é«üY%qU‚'_x001c_Ã¤ÒS1_x0010_cÎX&lt;¶-¶+v.v!ÆŒù_x0004__x0018_“`n_x0006_¾ j|@«ûªG«©í`_x0018_– %hé_x0005__x0007_× £j/°_x0017_×{¨—˜¦_x0014_Å~Öêhô¨ñŽš–Ä`_x0007_|¯_x0003_žï€Ž_x0006_6;Âlþv&lt;ð_x0002_£gg¼%Ó2ÐBµÅ3¿æR&lt;¯:˜jÒ²7¡_x0008_üÎ_x0006_h˜:AÀB€ ÜUxÎìfBÍ¼_z˜{Œ=\ãàªô~•_x0017_$—ÇQ£–Ô|Uc¸LÜ©;1</vt:lpstr>
      <vt:lpstr>ÆœÆ@g_x0018_]UŒw~N¢_x0016_i•ôŽD_x001d_TR_x0013_©‚Ô+=MúÕ¹_x0004_sÐÔÞñÞM½;zöê8¶¹©wwï&gt;¶q¾W'ËíÐÔŽDØŽDØŽDØŽDØþ†jaf_x0013_{Gh¤'r„ôÍdkÎDL_x0016_C¥g€_x0017_K_x0011_Ô(~uf•Ó/2ý_x001e__x0001_Ä¸ü_x0005__x0014_­Ö¬F—_x0018_[‘b$Å$-_x0013_´šûýPåüÑ¥‡½ŠGéVj°œ_x0001_û·l6¡–Ã©KQ©rjüd1û¡¸nøV÷ƒC‹¾¢þÓ®y_x0013_óŒÂPY_x0018__œXó ß*IqY§3\[-T&amp;_x001a_ V×_x001d_?Û8ñ_x001f_ãëò¯n¹ºBºøåÁ«ŸXÿø©¾ÉÉ¯¢Ÿ©yú_x0018_ý
}—_x0019_Äµ\_x001d_WO‡TGQGÖÀÍ_x0015_Öx±!_x001a_¸"£|#
\Îè
äZká®ZÀ%Q”</vt:lpstr>
      <vt:lpstr>A__x0010_½™ïªÏZ_x001d_…$—åæqtN_x0008_r©’_x000f_‘ÆB­¡9!*C_x0012_²0_x000f_øRö—_x0008_6_x0008__x000e_½_x000f__x0002_»*€÷Ú½$,‹0ÎÞ1_x0011_¢z‹¡!_x0004_Ü_x0017__x0014_ÙS&lt;¨Ð_x0010_"C¯6ÜfàkD_x0003_Œ_x000f__x0018_–_x0018_Ž_x001b_(.ç†`—_x000f_ü x9ñV‚Ü•€œî._x001d_Ù »Y÷CÝË:ž‰.=f]°vƒx³øCñ-ñ=Q”·xµ_x000f_Žz©±è_x0004_c2 Ÿ#„þQ6X_x0006_ð'/Ä½°Ë  _x0011_D#_x0008__x0006_X&amp;ÀÁ_x0014_ü$_x0005__x0007_L‡MDªá_x0006_µád_x0003_o¶4ÀŠç_x0018_Yª²±PÏ×™ca»#â_x000e_¡œœoT2»C‡BGC4äW_x0019_%ÜÏ¹_x0015_·ê_x001e_q»w»÷¹OºÏ¸e½ÛmöK_x001e__x0014_`è&amp;öÃ
¿;•.¬÷Ã ÿ«~âÿ_x001a_ïüS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%PDF-1.7</dc:title>
  <dc:creator>Marl</dc:creator>
  <cp:lastModifiedBy>Marl</cp:lastModifiedBy>
  <cp:revision>1</cp:revision>
  <dcterms:created xsi:type="dcterms:W3CDTF">2017-03-13T12:51:01Z</dcterms:created>
  <dcterms:modified xsi:type="dcterms:W3CDTF">2017-03-13T12:51:13Z</dcterms:modified>
</cp:coreProperties>
</file>