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4" autoAdjust="0"/>
    <p:restoredTop sz="94660"/>
  </p:normalViewPr>
  <p:slideViewPr>
    <p:cSldViewPr snapToGrid="0">
      <p:cViewPr varScale="1">
        <p:scale>
          <a:sx n="52" d="100"/>
          <a:sy n="52" d="100"/>
        </p:scale>
        <p:origin x="-120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matters.com/search/label/Michael%20Snyder" TargetMode="External"/><Relationship Id="rId2" Type="http://schemas.openxmlformats.org/officeDocument/2006/relationships/hyperlink" Target="http://www.econmatters.com/2013/09/22-facts-us-government-is-too-big-and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tpressnews.com/american-horror-story-shameful-truth-governments-secret-experiments/21627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on.com/2016/10/07/scathing-u-n-report-structural-racism-endures-in-u-s-and-the-government-has-failed-to-protect-african-americans-right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gC-3So9pZ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vdareport.com/opinion/feedback/12-09-2016/135593-american_government-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95460"/>
            <a:ext cx="7766936" cy="79849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MEDIA INFLUENCE PROJECT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1493951"/>
            <a:ext cx="7766936" cy="3653782"/>
          </a:xfrm>
        </p:spPr>
        <p:txBody>
          <a:bodyPr/>
          <a:lstStyle/>
          <a:p>
            <a:pPr algn="ctr"/>
            <a:endParaRPr lang="en-US" b="1" dirty="0" smtClean="0">
              <a:solidFill>
                <a:schemeClr val="tx2"/>
              </a:solidFill>
            </a:endParaRPr>
          </a:p>
          <a:p>
            <a:pPr algn="ctr"/>
            <a:endParaRPr lang="en-US" b="1" dirty="0">
              <a:solidFill>
                <a:schemeClr val="tx2"/>
              </a:solidFill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Name</a:t>
            </a:r>
            <a:r>
              <a:rPr lang="en-US" b="1" dirty="0">
                <a:solidFill>
                  <a:schemeClr val="tx2"/>
                </a:solidFill>
              </a:rPr>
              <a:t>: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Professor: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Course: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Date: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864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158" y="609600"/>
            <a:ext cx="8333844" cy="79419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Federal Spending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8965" y="1403797"/>
            <a:ext cx="5418664" cy="3637279"/>
          </a:xfrm>
        </p:spPr>
      </p:pic>
    </p:spTree>
    <p:extLst>
      <p:ext uri="{BB962C8B-B14F-4D97-AF65-F5344CB8AC3E}">
        <p14:creationId xmlns:p14="http://schemas.microsoft.com/office/powerpoint/2010/main" xmlns="" val="240003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220" y="609601"/>
            <a:ext cx="8127782" cy="78131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Federal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943" y="1390919"/>
            <a:ext cx="8596668" cy="4379987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The picture is an effective illustration on how the federal government spends huge amounts of money miscellaneously. </a:t>
            </a:r>
          </a:p>
          <a:p>
            <a:pPr algn="just"/>
            <a:r>
              <a:rPr lang="en-US" sz="2000" dirty="0" smtClean="0"/>
              <a:t>Most members of the congress leave the public office as millionaires, wealthier than they entered. </a:t>
            </a:r>
          </a:p>
          <a:p>
            <a:pPr algn="just"/>
            <a:r>
              <a:rPr lang="en-US" sz="2000" dirty="0" smtClean="0"/>
              <a:t>The statistics reveal on the high life expenditure by the politicians on the tax payers money. </a:t>
            </a:r>
          </a:p>
          <a:p>
            <a:pPr algn="just"/>
            <a:r>
              <a:rPr lang="en-US" sz="2000" dirty="0" smtClean="0"/>
              <a:t>Most Americans work hard to make ends meet thus action must be taken to put the act onto a halt. </a:t>
            </a:r>
          </a:p>
          <a:p>
            <a:pPr algn="just"/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www.econmatters.com/2013/09/22-facts-us-government-is-too-big-and.html</a:t>
            </a:r>
            <a:r>
              <a:rPr lang="en-US" sz="2000" dirty="0" smtClean="0"/>
              <a:t> , By </a:t>
            </a:r>
            <a:r>
              <a:rPr lang="en-US" sz="2000" dirty="0">
                <a:solidFill>
                  <a:schemeClr val="tx2"/>
                </a:solidFill>
                <a:hlinkClick r:id="rId3"/>
              </a:rPr>
              <a:t>Michael Snyder</a:t>
            </a:r>
            <a:r>
              <a:rPr lang="en-US" sz="2000" dirty="0">
                <a:solidFill>
                  <a:schemeClr val="tx2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13485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674" y="648237"/>
            <a:ext cx="7689901" cy="87147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American Horror story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716" y="1880317"/>
            <a:ext cx="8596668" cy="389059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Whitehead, J. (2016). </a:t>
            </a:r>
            <a:r>
              <a:rPr lang="en-US" sz="2000" dirty="0"/>
              <a:t>American Horror Story: The Shameful Truth About The Government’s Secret </a:t>
            </a:r>
            <a:r>
              <a:rPr lang="en-US" sz="2000" dirty="0" smtClean="0"/>
              <a:t>Experiments. </a:t>
            </a:r>
            <a:r>
              <a:rPr lang="en-US" sz="2000" dirty="0"/>
              <a:t>Retrieved from </a:t>
            </a:r>
            <a:r>
              <a:rPr lang="en-US" sz="2000" dirty="0">
                <a:hlinkClick r:id="rId2"/>
              </a:rPr>
              <a:t>http://www.mintpressnews.com/american-horror-story-shameful-truth-governments-secret-experiments/216270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article portrays the government from a negative perception based on its acts of breaking the law. </a:t>
            </a:r>
          </a:p>
          <a:p>
            <a:r>
              <a:rPr lang="en-US" sz="2000" dirty="0" smtClean="0"/>
              <a:t>Through this, the article is biased on the actions taken by the government thus calling for action from civil rights movements.</a:t>
            </a:r>
          </a:p>
          <a:p>
            <a:r>
              <a:rPr lang="en-US" sz="2000" dirty="0" smtClean="0"/>
              <a:t>To the American people, it is crucial to understand the heinous act by the government thus dictate their capacity to vote right people into the oval office.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93327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88" y="609600"/>
            <a:ext cx="8230813" cy="81995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U.N Report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8" y="1545466"/>
            <a:ext cx="8596668" cy="439286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 smtClean="0"/>
              <a:t>Norton, B. (2016). Scathing </a:t>
            </a:r>
            <a:r>
              <a:rPr lang="en-US" sz="2000" b="1" dirty="0"/>
              <a:t>U.N. report: “Structural racism” endures in U.S., and the government has failed to protect African-Americans’ </a:t>
            </a:r>
            <a:r>
              <a:rPr lang="en-US" sz="2000" b="1" dirty="0" smtClean="0"/>
              <a:t>rights. </a:t>
            </a:r>
            <a:r>
              <a:rPr lang="en-US" sz="2000" b="1" dirty="0"/>
              <a:t>Retrieved from </a:t>
            </a:r>
            <a:r>
              <a:rPr lang="en-US" sz="2000" b="1" dirty="0">
                <a:hlinkClick r:id="rId2"/>
              </a:rPr>
              <a:t>http://www.salon.com/2016/10/07/scathing-u-n-report-structural-racism-endures-in-u-s-and-the-government-has-failed-to-protect-african-americans-rights</a:t>
            </a:r>
            <a:r>
              <a:rPr lang="en-US" sz="2000" b="1" dirty="0" smtClean="0">
                <a:hlinkClick r:id="rId2"/>
              </a:rPr>
              <a:t>/</a:t>
            </a:r>
            <a:r>
              <a:rPr lang="en-US" sz="2000" b="1" dirty="0" smtClean="0"/>
              <a:t> </a:t>
            </a:r>
          </a:p>
          <a:p>
            <a:pPr algn="just"/>
            <a:r>
              <a:rPr lang="en-US" sz="2000" b="1" dirty="0" smtClean="0"/>
              <a:t>The United states government is condemned for its human rights crisis of police killings, mass incarceration thus calling for reparations. </a:t>
            </a:r>
          </a:p>
          <a:p>
            <a:r>
              <a:rPr lang="en-US" sz="2000" b="1" dirty="0" smtClean="0"/>
              <a:t>The black community are continually killed by police officers.</a:t>
            </a:r>
          </a:p>
          <a:p>
            <a:pPr algn="just"/>
            <a:r>
              <a:rPr lang="en-US" sz="2000" b="1" dirty="0" smtClean="0"/>
              <a:t>The report calls for repatriations and policies to stop racism. </a:t>
            </a:r>
          </a:p>
          <a:p>
            <a:pPr algn="just"/>
            <a:r>
              <a:rPr lang="en-US" sz="2000" b="1" dirty="0" smtClean="0"/>
              <a:t>The report is not political but rather a concern from the humanitarian organization. </a:t>
            </a:r>
          </a:p>
          <a:p>
            <a:endParaRPr lang="en-US" sz="2000" b="1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62919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946" y="609600"/>
            <a:ext cx="8205056" cy="80707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Human experiments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58345"/>
            <a:ext cx="8981821" cy="4483018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The Hotlist, (2014). U.S</a:t>
            </a:r>
            <a:r>
              <a:rPr lang="en-US" sz="2000" dirty="0"/>
              <a:t>. Government's Secret Human Experiments </a:t>
            </a:r>
            <a:r>
              <a:rPr lang="en-US" sz="2000" dirty="0" smtClean="0"/>
              <a:t>Exposed. </a:t>
            </a:r>
            <a:r>
              <a:rPr lang="en-US" sz="2000" dirty="0"/>
              <a:t>Retrieved from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www.youtube.com/watch?v=dgC-3So9pZU</a:t>
            </a:r>
            <a:endParaRPr lang="en-US" sz="2000" dirty="0" smtClean="0"/>
          </a:p>
          <a:p>
            <a:pPr algn="just"/>
            <a:r>
              <a:rPr lang="en-US" sz="2000" dirty="0" smtClean="0"/>
              <a:t>The information relayed by the piece is calling for action against the use of humans in experiments being conducted by the governments.</a:t>
            </a:r>
          </a:p>
          <a:p>
            <a:pPr algn="just"/>
            <a:r>
              <a:rPr lang="en-US" sz="2000" dirty="0" smtClean="0"/>
              <a:t>The American society is informed on its significance based on the fact that this is not the first time the government has been implicated on such heinous acts. </a:t>
            </a:r>
          </a:p>
          <a:p>
            <a:pPr algn="just"/>
            <a:r>
              <a:rPr lang="en-US" sz="2000" dirty="0" smtClean="0"/>
              <a:t>The environmental protection agency failed to include the long term risks associated with their practices. </a:t>
            </a:r>
          </a:p>
          <a:p>
            <a:pPr algn="just"/>
            <a:r>
              <a:rPr lang="en-US" sz="2000" dirty="0" smtClean="0"/>
              <a:t>Despite the intense effort by Hotlist, the effectiveness of the matter is minimal. </a:t>
            </a:r>
          </a:p>
        </p:txBody>
      </p:sp>
    </p:spTree>
    <p:extLst>
      <p:ext uri="{BB962C8B-B14F-4D97-AF65-F5344CB8AC3E}">
        <p14:creationId xmlns:p14="http://schemas.microsoft.com/office/powerpoint/2010/main" xmlns="" val="158862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706" y="609600"/>
            <a:ext cx="7754295" cy="80707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The American Government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794" y="1571223"/>
            <a:ext cx="8295208" cy="4470139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Trudeau, T. (2016). </a:t>
            </a:r>
            <a:r>
              <a:rPr lang="en-US" sz="2000" dirty="0"/>
              <a:t>The American Government Does NOT Represent The American People</a:t>
            </a:r>
            <a:r>
              <a:rPr lang="en-US" sz="2000" dirty="0" smtClean="0"/>
              <a:t>!. </a:t>
            </a:r>
            <a:r>
              <a:rPr lang="en-US" sz="2000" dirty="0"/>
              <a:t>Retrieved from </a:t>
            </a:r>
            <a:r>
              <a:rPr lang="en-US" sz="2000" dirty="0">
                <a:hlinkClick r:id="rId2"/>
              </a:rPr>
              <a:t>http://www.pravdareport.com/opinion/feedback/12-09-2016/135593-american_government-0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pPr algn="just"/>
            <a:r>
              <a:rPr lang="en-US" sz="2000" dirty="0" smtClean="0"/>
              <a:t>The article by Trudeau is focused on the actions by the government where he identifies them as not the reflection of the American people. </a:t>
            </a:r>
          </a:p>
          <a:p>
            <a:pPr algn="just"/>
            <a:r>
              <a:rPr lang="en-US" sz="2000" dirty="0" smtClean="0"/>
              <a:t>Despite the fact that the piece is not political, it calls for other nations such as Russia not to label the American people based on the actions of their government. </a:t>
            </a:r>
          </a:p>
          <a:p>
            <a:pPr algn="just"/>
            <a:r>
              <a:rPr lang="en-US" sz="2000" dirty="0" smtClean="0"/>
              <a:t>Trudeau calls for the Americans to realize that their democracy and votes no longer counted after </a:t>
            </a:r>
            <a:r>
              <a:rPr lang="en-US" sz="2000" dirty="0"/>
              <a:t>DNC rigged the </a:t>
            </a:r>
            <a:r>
              <a:rPr lang="en-US" sz="2000" dirty="0" smtClean="0"/>
              <a:t>system thus sabotaging </a:t>
            </a:r>
            <a:r>
              <a:rPr lang="en-US" sz="2000" dirty="0"/>
              <a:t>Bernie Sanders </a:t>
            </a:r>
            <a:r>
              <a:rPr lang="en-US" sz="2000" dirty="0" smtClean="0"/>
              <a:t>campaign.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9553341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503</Words>
  <Application>Microsoft Office PowerPoint</Application>
  <PresentationFormat>Custom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MEDIA INFLUENCE PROJECT</vt:lpstr>
      <vt:lpstr>Federal Spending</vt:lpstr>
      <vt:lpstr>Federal Spending</vt:lpstr>
      <vt:lpstr>American Horror story</vt:lpstr>
      <vt:lpstr>U.N Report</vt:lpstr>
      <vt:lpstr>Human experiments</vt:lpstr>
      <vt:lpstr>The American Government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Joji</dc:creator>
  <cp:lastModifiedBy>Marl</cp:lastModifiedBy>
  <cp:revision>14</cp:revision>
  <dcterms:created xsi:type="dcterms:W3CDTF">2016-11-09T11:10:04Z</dcterms:created>
  <dcterms:modified xsi:type="dcterms:W3CDTF">2017-02-19T14:38:23Z</dcterms:modified>
</cp:coreProperties>
</file>