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77" r:id="rId2"/>
    <p:sldId id="278" r:id="rId3"/>
    <p:sldId id="267" r:id="rId4"/>
    <p:sldId id="275" r:id="rId5"/>
    <p:sldId id="263" r:id="rId6"/>
    <p:sldId id="280" r:id="rId7"/>
    <p:sldId id="265" r:id="rId8"/>
    <p:sldId id="281" r:id="rId9"/>
    <p:sldId id="284" r:id="rId10"/>
    <p:sldId id="287" r:id="rId11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95" autoAdjust="0"/>
    <p:restoredTop sz="87097" autoAdjust="0"/>
  </p:normalViewPr>
  <p:slideViewPr>
    <p:cSldViewPr>
      <p:cViewPr varScale="1">
        <p:scale>
          <a:sx n="97" d="100"/>
          <a:sy n="97" d="100"/>
        </p:scale>
        <p:origin x="228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6D6397-6F73-6645-8DEC-CF4E621B2D00}" type="doc">
      <dgm:prSet loTypeId="urn:microsoft.com/office/officeart/2005/8/layout/pyramid1" loCatId="" qsTypeId="urn:microsoft.com/office/officeart/2005/8/quickstyle/simple1" qsCatId="simple" csTypeId="urn:microsoft.com/office/officeart/2005/8/colors/accent5_3" csCatId="accent5" phldr="1"/>
      <dgm:spPr/>
    </dgm:pt>
    <dgm:pt modelId="{98EDE438-623E-E343-B3BD-CC1C032AA83C}">
      <dgm:prSet phldrT="[Text]"/>
      <dgm:spPr/>
      <dgm:t>
        <a:bodyPr/>
        <a:lstStyle/>
        <a:p>
          <a:r>
            <a:rPr lang="en-US" b="1" dirty="0" smtClean="0"/>
            <a:t>COMPETITIVE ADVANTAGE</a:t>
          </a:r>
          <a:endParaRPr lang="en-US" b="1" dirty="0"/>
        </a:p>
      </dgm:t>
    </dgm:pt>
    <dgm:pt modelId="{2E9496B5-F0F4-BC47-88CB-61082FE0CB2E}" type="parTrans" cxnId="{606A8E8D-D710-6C4E-AFEC-0F7ABD8F7097}">
      <dgm:prSet/>
      <dgm:spPr/>
      <dgm:t>
        <a:bodyPr/>
        <a:lstStyle/>
        <a:p>
          <a:endParaRPr lang="en-US" b="1"/>
        </a:p>
      </dgm:t>
    </dgm:pt>
    <dgm:pt modelId="{6086D6FD-1061-2E42-A8C3-F6F38EE24596}" type="sibTrans" cxnId="{606A8E8D-D710-6C4E-AFEC-0F7ABD8F7097}">
      <dgm:prSet/>
      <dgm:spPr/>
      <dgm:t>
        <a:bodyPr/>
        <a:lstStyle/>
        <a:p>
          <a:endParaRPr lang="en-US" b="1"/>
        </a:p>
      </dgm:t>
    </dgm:pt>
    <dgm:pt modelId="{883436FF-7AEE-484F-A17A-72F7221CEE13}">
      <dgm:prSet phldrT="[Text]"/>
      <dgm:spPr/>
      <dgm:t>
        <a:bodyPr/>
        <a:lstStyle/>
        <a:p>
          <a:r>
            <a:rPr lang="en-US" b="1" dirty="0" smtClean="0"/>
            <a:t>CORE COMPETENCIES</a:t>
          </a:r>
          <a:endParaRPr lang="en-US" b="1" dirty="0"/>
        </a:p>
      </dgm:t>
    </dgm:pt>
    <dgm:pt modelId="{63F6A07F-8A6B-174C-8F41-7F53596BC6EC}" type="parTrans" cxnId="{78A9711E-8869-CA43-BB35-98B858376C5B}">
      <dgm:prSet/>
      <dgm:spPr/>
      <dgm:t>
        <a:bodyPr/>
        <a:lstStyle/>
        <a:p>
          <a:endParaRPr lang="en-US" b="1"/>
        </a:p>
      </dgm:t>
    </dgm:pt>
    <dgm:pt modelId="{2A06E604-3E70-F649-9C59-FDBD5F1D75E9}" type="sibTrans" cxnId="{78A9711E-8869-CA43-BB35-98B858376C5B}">
      <dgm:prSet/>
      <dgm:spPr/>
      <dgm:t>
        <a:bodyPr/>
        <a:lstStyle/>
        <a:p>
          <a:endParaRPr lang="en-US" b="1"/>
        </a:p>
      </dgm:t>
    </dgm:pt>
    <dgm:pt modelId="{14434813-2F11-3A4C-B3E5-ECF52C885C96}">
      <dgm:prSet phldrT="[Text]"/>
      <dgm:spPr/>
      <dgm:t>
        <a:bodyPr/>
        <a:lstStyle/>
        <a:p>
          <a:r>
            <a:rPr lang="en-US" b="1" dirty="0" smtClean="0"/>
            <a:t>CAPABILITIES</a:t>
          </a:r>
          <a:endParaRPr lang="en-US" b="1" dirty="0"/>
        </a:p>
      </dgm:t>
    </dgm:pt>
    <dgm:pt modelId="{07FEDB70-664A-5F42-9E5E-2D6979521AE2}" type="parTrans" cxnId="{26CE1148-F28F-9648-9478-B410035E041A}">
      <dgm:prSet/>
      <dgm:spPr/>
      <dgm:t>
        <a:bodyPr/>
        <a:lstStyle/>
        <a:p>
          <a:endParaRPr lang="en-US" b="1"/>
        </a:p>
      </dgm:t>
    </dgm:pt>
    <dgm:pt modelId="{2F2ED226-C5F9-B545-8D67-E476CB2F37BA}" type="sibTrans" cxnId="{26CE1148-F28F-9648-9478-B410035E041A}">
      <dgm:prSet/>
      <dgm:spPr/>
      <dgm:t>
        <a:bodyPr/>
        <a:lstStyle/>
        <a:p>
          <a:endParaRPr lang="en-US" b="1"/>
        </a:p>
      </dgm:t>
    </dgm:pt>
    <dgm:pt modelId="{6730D0B3-B906-304D-90CF-3910DF52114A}">
      <dgm:prSet phldrT="[Text]"/>
      <dgm:spPr/>
      <dgm:t>
        <a:bodyPr/>
        <a:lstStyle/>
        <a:p>
          <a:r>
            <a:rPr lang="en-US" b="1" dirty="0" smtClean="0"/>
            <a:t>RESOURCES </a:t>
          </a:r>
        </a:p>
        <a:p>
          <a:r>
            <a:rPr lang="en-US" b="1" dirty="0" smtClean="0"/>
            <a:t>(TANGIBLE &amp; INTANGIBLE)</a:t>
          </a:r>
          <a:endParaRPr lang="en-US" b="1" dirty="0"/>
        </a:p>
      </dgm:t>
    </dgm:pt>
    <dgm:pt modelId="{BA1C044C-AC5D-D947-A066-5A89F1237443}" type="parTrans" cxnId="{198CEC6B-D892-9D4E-B0FC-1A44D4382EB1}">
      <dgm:prSet/>
      <dgm:spPr/>
      <dgm:t>
        <a:bodyPr/>
        <a:lstStyle/>
        <a:p>
          <a:endParaRPr lang="en-US" b="1"/>
        </a:p>
      </dgm:t>
    </dgm:pt>
    <dgm:pt modelId="{0086E2C9-F65D-1A40-BAA2-92466030E533}" type="sibTrans" cxnId="{198CEC6B-D892-9D4E-B0FC-1A44D4382EB1}">
      <dgm:prSet/>
      <dgm:spPr/>
      <dgm:t>
        <a:bodyPr/>
        <a:lstStyle/>
        <a:p>
          <a:endParaRPr lang="en-US" b="1"/>
        </a:p>
      </dgm:t>
    </dgm:pt>
    <dgm:pt modelId="{F1A202DB-D3F8-C349-A556-CE1C00B7C645}" type="pres">
      <dgm:prSet presAssocID="{A66D6397-6F73-6645-8DEC-CF4E621B2D00}" presName="Name0" presStyleCnt="0">
        <dgm:presLayoutVars>
          <dgm:dir/>
          <dgm:animLvl val="lvl"/>
          <dgm:resizeHandles val="exact"/>
        </dgm:presLayoutVars>
      </dgm:prSet>
      <dgm:spPr/>
    </dgm:pt>
    <dgm:pt modelId="{959970AC-F167-D94F-B579-8595ECBB1C6B}" type="pres">
      <dgm:prSet presAssocID="{98EDE438-623E-E343-B3BD-CC1C032AA83C}" presName="Name8" presStyleCnt="0"/>
      <dgm:spPr/>
    </dgm:pt>
    <dgm:pt modelId="{E979C3DA-44C6-0340-A522-05768C81E211}" type="pres">
      <dgm:prSet presAssocID="{98EDE438-623E-E343-B3BD-CC1C032AA83C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64755A-49E0-A646-9977-E414FB96FB6E}" type="pres">
      <dgm:prSet presAssocID="{98EDE438-623E-E343-B3BD-CC1C032AA83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7FA3FE-D64F-484F-A82F-EBC19EF3E8C1}" type="pres">
      <dgm:prSet presAssocID="{883436FF-7AEE-484F-A17A-72F7221CEE13}" presName="Name8" presStyleCnt="0"/>
      <dgm:spPr/>
    </dgm:pt>
    <dgm:pt modelId="{5735BFF0-C4CD-AD46-A23A-D3ED3FBD745D}" type="pres">
      <dgm:prSet presAssocID="{883436FF-7AEE-484F-A17A-72F7221CEE13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3A7AD9-F90E-6247-9728-082A0B4A6E0E}" type="pres">
      <dgm:prSet presAssocID="{883436FF-7AEE-484F-A17A-72F7221CEE1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F3B3C9-A03C-F34B-A67A-13BF662B6BDA}" type="pres">
      <dgm:prSet presAssocID="{14434813-2F11-3A4C-B3E5-ECF52C885C96}" presName="Name8" presStyleCnt="0"/>
      <dgm:spPr/>
    </dgm:pt>
    <dgm:pt modelId="{F3B95E43-0453-364B-9B7C-F7A819FA8A45}" type="pres">
      <dgm:prSet presAssocID="{14434813-2F11-3A4C-B3E5-ECF52C885C96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EE43C1-3310-7249-9CA5-62783CDDE42E}" type="pres">
      <dgm:prSet presAssocID="{14434813-2F11-3A4C-B3E5-ECF52C885C9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9A3825-25AB-134A-A5E4-BB8EC6D7E537}" type="pres">
      <dgm:prSet presAssocID="{6730D0B3-B906-304D-90CF-3910DF52114A}" presName="Name8" presStyleCnt="0"/>
      <dgm:spPr/>
    </dgm:pt>
    <dgm:pt modelId="{AB51BC7F-C881-984B-B4D8-579CECD4175E}" type="pres">
      <dgm:prSet presAssocID="{6730D0B3-B906-304D-90CF-3910DF52114A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93E5DF-D2EC-4342-B1D2-9A47C29C2A7B}" type="pres">
      <dgm:prSet presAssocID="{6730D0B3-B906-304D-90CF-3910DF52114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0B84D97-A106-2548-997D-92B5841EAB0F}" type="presOf" srcId="{883436FF-7AEE-484F-A17A-72F7221CEE13}" destId="{5735BFF0-C4CD-AD46-A23A-D3ED3FBD745D}" srcOrd="0" destOrd="0" presId="urn:microsoft.com/office/officeart/2005/8/layout/pyramid1"/>
    <dgm:cxn modelId="{101E44C5-82F7-9649-A8F5-0C71E16E2126}" type="presOf" srcId="{A66D6397-6F73-6645-8DEC-CF4E621B2D00}" destId="{F1A202DB-D3F8-C349-A556-CE1C00B7C645}" srcOrd="0" destOrd="0" presId="urn:microsoft.com/office/officeart/2005/8/layout/pyramid1"/>
    <dgm:cxn modelId="{05FFCD06-91B7-224A-83D7-72192B0B3DE0}" type="presOf" srcId="{98EDE438-623E-E343-B3BD-CC1C032AA83C}" destId="{E979C3DA-44C6-0340-A522-05768C81E211}" srcOrd="0" destOrd="0" presId="urn:microsoft.com/office/officeart/2005/8/layout/pyramid1"/>
    <dgm:cxn modelId="{D9FCC719-F9FC-274E-AF4D-E9CDABACCCB6}" type="presOf" srcId="{98EDE438-623E-E343-B3BD-CC1C032AA83C}" destId="{6464755A-49E0-A646-9977-E414FB96FB6E}" srcOrd="1" destOrd="0" presId="urn:microsoft.com/office/officeart/2005/8/layout/pyramid1"/>
    <dgm:cxn modelId="{CE9B242C-5CAD-2240-AC19-126F7D10C9A3}" type="presOf" srcId="{6730D0B3-B906-304D-90CF-3910DF52114A}" destId="{4893E5DF-D2EC-4342-B1D2-9A47C29C2A7B}" srcOrd="1" destOrd="0" presId="urn:microsoft.com/office/officeart/2005/8/layout/pyramid1"/>
    <dgm:cxn modelId="{A58F992D-669F-F843-9D8F-1893B918B739}" type="presOf" srcId="{6730D0B3-B906-304D-90CF-3910DF52114A}" destId="{AB51BC7F-C881-984B-B4D8-579CECD4175E}" srcOrd="0" destOrd="0" presId="urn:microsoft.com/office/officeart/2005/8/layout/pyramid1"/>
    <dgm:cxn modelId="{1FC433C5-F85E-9947-B1B6-8679715892E6}" type="presOf" srcId="{14434813-2F11-3A4C-B3E5-ECF52C885C96}" destId="{F3B95E43-0453-364B-9B7C-F7A819FA8A45}" srcOrd="0" destOrd="0" presId="urn:microsoft.com/office/officeart/2005/8/layout/pyramid1"/>
    <dgm:cxn modelId="{606A8E8D-D710-6C4E-AFEC-0F7ABD8F7097}" srcId="{A66D6397-6F73-6645-8DEC-CF4E621B2D00}" destId="{98EDE438-623E-E343-B3BD-CC1C032AA83C}" srcOrd="0" destOrd="0" parTransId="{2E9496B5-F0F4-BC47-88CB-61082FE0CB2E}" sibTransId="{6086D6FD-1061-2E42-A8C3-F6F38EE24596}"/>
    <dgm:cxn modelId="{78A9711E-8869-CA43-BB35-98B858376C5B}" srcId="{A66D6397-6F73-6645-8DEC-CF4E621B2D00}" destId="{883436FF-7AEE-484F-A17A-72F7221CEE13}" srcOrd="1" destOrd="0" parTransId="{63F6A07F-8A6B-174C-8F41-7F53596BC6EC}" sibTransId="{2A06E604-3E70-F649-9C59-FDBD5F1D75E9}"/>
    <dgm:cxn modelId="{DB94E56B-3E77-F643-8F54-ABE326193E18}" type="presOf" srcId="{883436FF-7AEE-484F-A17A-72F7221CEE13}" destId="{E83A7AD9-F90E-6247-9728-082A0B4A6E0E}" srcOrd="1" destOrd="0" presId="urn:microsoft.com/office/officeart/2005/8/layout/pyramid1"/>
    <dgm:cxn modelId="{198CEC6B-D892-9D4E-B0FC-1A44D4382EB1}" srcId="{A66D6397-6F73-6645-8DEC-CF4E621B2D00}" destId="{6730D0B3-B906-304D-90CF-3910DF52114A}" srcOrd="3" destOrd="0" parTransId="{BA1C044C-AC5D-D947-A066-5A89F1237443}" sibTransId="{0086E2C9-F65D-1A40-BAA2-92466030E533}"/>
    <dgm:cxn modelId="{445512C1-C156-004F-B39D-270754291857}" type="presOf" srcId="{14434813-2F11-3A4C-B3E5-ECF52C885C96}" destId="{C6EE43C1-3310-7249-9CA5-62783CDDE42E}" srcOrd="1" destOrd="0" presId="urn:microsoft.com/office/officeart/2005/8/layout/pyramid1"/>
    <dgm:cxn modelId="{26CE1148-F28F-9648-9478-B410035E041A}" srcId="{A66D6397-6F73-6645-8DEC-CF4E621B2D00}" destId="{14434813-2F11-3A4C-B3E5-ECF52C885C96}" srcOrd="2" destOrd="0" parTransId="{07FEDB70-664A-5F42-9E5E-2D6979521AE2}" sibTransId="{2F2ED226-C5F9-B545-8D67-E476CB2F37BA}"/>
    <dgm:cxn modelId="{1511399D-780A-D640-9F4A-AFC9DA166C62}" type="presParOf" srcId="{F1A202DB-D3F8-C349-A556-CE1C00B7C645}" destId="{959970AC-F167-D94F-B579-8595ECBB1C6B}" srcOrd="0" destOrd="0" presId="urn:microsoft.com/office/officeart/2005/8/layout/pyramid1"/>
    <dgm:cxn modelId="{87C8873C-3091-8D48-A0E9-BF63A92F0AE6}" type="presParOf" srcId="{959970AC-F167-D94F-B579-8595ECBB1C6B}" destId="{E979C3DA-44C6-0340-A522-05768C81E211}" srcOrd="0" destOrd="0" presId="urn:microsoft.com/office/officeart/2005/8/layout/pyramid1"/>
    <dgm:cxn modelId="{BFDC31BF-5907-474B-A727-6427E896B1C1}" type="presParOf" srcId="{959970AC-F167-D94F-B579-8595ECBB1C6B}" destId="{6464755A-49E0-A646-9977-E414FB96FB6E}" srcOrd="1" destOrd="0" presId="urn:microsoft.com/office/officeart/2005/8/layout/pyramid1"/>
    <dgm:cxn modelId="{040C9C93-7822-FB4E-BA1D-7300016312EA}" type="presParOf" srcId="{F1A202DB-D3F8-C349-A556-CE1C00B7C645}" destId="{7B7FA3FE-D64F-484F-A82F-EBC19EF3E8C1}" srcOrd="1" destOrd="0" presId="urn:microsoft.com/office/officeart/2005/8/layout/pyramid1"/>
    <dgm:cxn modelId="{3EB4021B-A6E0-E446-89BE-DAC6A4686A00}" type="presParOf" srcId="{7B7FA3FE-D64F-484F-A82F-EBC19EF3E8C1}" destId="{5735BFF0-C4CD-AD46-A23A-D3ED3FBD745D}" srcOrd="0" destOrd="0" presId="urn:microsoft.com/office/officeart/2005/8/layout/pyramid1"/>
    <dgm:cxn modelId="{E26B24DB-136E-3C4B-BAB6-B3FB18A87F52}" type="presParOf" srcId="{7B7FA3FE-D64F-484F-A82F-EBC19EF3E8C1}" destId="{E83A7AD9-F90E-6247-9728-082A0B4A6E0E}" srcOrd="1" destOrd="0" presId="urn:microsoft.com/office/officeart/2005/8/layout/pyramid1"/>
    <dgm:cxn modelId="{C11991D4-3BA9-2342-A642-0FB229F5709B}" type="presParOf" srcId="{F1A202DB-D3F8-C349-A556-CE1C00B7C645}" destId="{60F3B3C9-A03C-F34B-A67A-13BF662B6BDA}" srcOrd="2" destOrd="0" presId="urn:microsoft.com/office/officeart/2005/8/layout/pyramid1"/>
    <dgm:cxn modelId="{FC91D1F4-2F43-F54F-8905-65C06395D038}" type="presParOf" srcId="{60F3B3C9-A03C-F34B-A67A-13BF662B6BDA}" destId="{F3B95E43-0453-364B-9B7C-F7A819FA8A45}" srcOrd="0" destOrd="0" presId="urn:microsoft.com/office/officeart/2005/8/layout/pyramid1"/>
    <dgm:cxn modelId="{5762E306-3F08-2048-9916-DBBA3DA5D2BA}" type="presParOf" srcId="{60F3B3C9-A03C-F34B-A67A-13BF662B6BDA}" destId="{C6EE43C1-3310-7249-9CA5-62783CDDE42E}" srcOrd="1" destOrd="0" presId="urn:microsoft.com/office/officeart/2005/8/layout/pyramid1"/>
    <dgm:cxn modelId="{FD95C2E7-A69D-594D-9430-67D99B230468}" type="presParOf" srcId="{F1A202DB-D3F8-C349-A556-CE1C00B7C645}" destId="{EC9A3825-25AB-134A-A5E4-BB8EC6D7E537}" srcOrd="3" destOrd="0" presId="urn:microsoft.com/office/officeart/2005/8/layout/pyramid1"/>
    <dgm:cxn modelId="{297B5595-394C-214C-998F-49DF1B2D3F6C}" type="presParOf" srcId="{EC9A3825-25AB-134A-A5E4-BB8EC6D7E537}" destId="{AB51BC7F-C881-984B-B4D8-579CECD4175E}" srcOrd="0" destOrd="0" presId="urn:microsoft.com/office/officeart/2005/8/layout/pyramid1"/>
    <dgm:cxn modelId="{10A4642E-B12D-254C-9324-792A5A6DF5A6}" type="presParOf" srcId="{EC9A3825-25AB-134A-A5E4-BB8EC6D7E537}" destId="{4893E5DF-D2EC-4342-B1D2-9A47C29C2A7B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B8E7CF-B323-204B-9A75-AB4D5E5AA5D1}" type="doc">
      <dgm:prSet loTypeId="urn:microsoft.com/office/officeart/2005/8/layout/radial4" loCatId="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F6CC7AF-7DBF-A142-A3F0-27A1F5C1BFA4}">
      <dgm:prSet phldrT="[Text]"/>
      <dgm:spPr/>
      <dgm:t>
        <a:bodyPr/>
        <a:lstStyle/>
        <a:p>
          <a:r>
            <a:rPr lang="en-US" dirty="0" smtClean="0"/>
            <a:t>R&amp;D Capability</a:t>
          </a:r>
          <a:endParaRPr lang="en-US" dirty="0"/>
        </a:p>
      </dgm:t>
    </dgm:pt>
    <dgm:pt modelId="{F222F0B1-E70E-B14C-9EE5-8E5B233F4C4B}" type="parTrans" cxnId="{E6085478-EF26-9B44-807F-1DBAA4A0435A}">
      <dgm:prSet/>
      <dgm:spPr/>
      <dgm:t>
        <a:bodyPr/>
        <a:lstStyle/>
        <a:p>
          <a:endParaRPr lang="en-US"/>
        </a:p>
      </dgm:t>
    </dgm:pt>
    <dgm:pt modelId="{7F9DA77A-60CC-9649-92A2-861C9F1864B0}" type="sibTrans" cxnId="{E6085478-EF26-9B44-807F-1DBAA4A0435A}">
      <dgm:prSet/>
      <dgm:spPr/>
      <dgm:t>
        <a:bodyPr/>
        <a:lstStyle/>
        <a:p>
          <a:endParaRPr lang="en-US"/>
        </a:p>
      </dgm:t>
    </dgm:pt>
    <dgm:pt modelId="{1A6317D0-789D-8C4B-9E5B-3AED472E42F9}">
      <dgm:prSet phldrT="[Text]"/>
      <dgm:spPr/>
      <dgm:t>
        <a:bodyPr/>
        <a:lstStyle/>
        <a:p>
          <a:r>
            <a:rPr lang="en-US" dirty="0" smtClean="0"/>
            <a:t>Research Labs</a:t>
          </a:r>
          <a:endParaRPr lang="en-US" dirty="0"/>
        </a:p>
      </dgm:t>
    </dgm:pt>
    <dgm:pt modelId="{F3D323DD-7747-8E49-A657-851DB9E8EF41}" type="parTrans" cxnId="{04E10DEE-9303-3B46-8BAE-24E67019A000}">
      <dgm:prSet/>
      <dgm:spPr/>
      <dgm:t>
        <a:bodyPr/>
        <a:lstStyle/>
        <a:p>
          <a:endParaRPr lang="en-US"/>
        </a:p>
      </dgm:t>
    </dgm:pt>
    <dgm:pt modelId="{EF2F56EE-37CD-E745-A2B1-1FD11D470176}" type="sibTrans" cxnId="{04E10DEE-9303-3B46-8BAE-24E67019A000}">
      <dgm:prSet/>
      <dgm:spPr/>
      <dgm:t>
        <a:bodyPr/>
        <a:lstStyle/>
        <a:p>
          <a:endParaRPr lang="en-US"/>
        </a:p>
      </dgm:t>
    </dgm:pt>
    <dgm:pt modelId="{F41425A6-6E2F-9648-8C33-1FC270AD0551}">
      <dgm:prSet phldrT="[Text]"/>
      <dgm:spPr/>
      <dgm:t>
        <a:bodyPr/>
        <a:lstStyle/>
        <a:p>
          <a:r>
            <a:rPr lang="en-US" dirty="0" smtClean="0"/>
            <a:t>Financial Resources</a:t>
          </a:r>
          <a:endParaRPr lang="en-US" dirty="0"/>
        </a:p>
      </dgm:t>
    </dgm:pt>
    <dgm:pt modelId="{ECB5AB84-AFAE-EE45-8387-C44321DB291B}" type="parTrans" cxnId="{989BB5CE-BA0D-3940-A61A-978195B6A09E}">
      <dgm:prSet/>
      <dgm:spPr/>
      <dgm:t>
        <a:bodyPr/>
        <a:lstStyle/>
        <a:p>
          <a:endParaRPr lang="en-US"/>
        </a:p>
      </dgm:t>
    </dgm:pt>
    <dgm:pt modelId="{4462F1DF-D6F0-0D42-A83A-7F1102192E01}" type="sibTrans" cxnId="{989BB5CE-BA0D-3940-A61A-978195B6A09E}">
      <dgm:prSet/>
      <dgm:spPr/>
      <dgm:t>
        <a:bodyPr/>
        <a:lstStyle/>
        <a:p>
          <a:endParaRPr lang="en-US"/>
        </a:p>
      </dgm:t>
    </dgm:pt>
    <dgm:pt modelId="{A4E5D63E-2065-5946-8305-AAF0BFE95DAF}">
      <dgm:prSet phldrT="[Text]"/>
      <dgm:spPr/>
      <dgm:t>
        <a:bodyPr/>
        <a:lstStyle/>
        <a:p>
          <a:r>
            <a:rPr lang="en-US" dirty="0" smtClean="0"/>
            <a:t>Scientists/Engineers</a:t>
          </a:r>
        </a:p>
      </dgm:t>
    </dgm:pt>
    <dgm:pt modelId="{19CBE205-6168-0544-8E58-AF55A1A8DD3C}" type="parTrans" cxnId="{365056E6-8C2C-8A44-8333-9602760B01C9}">
      <dgm:prSet/>
      <dgm:spPr/>
      <dgm:t>
        <a:bodyPr/>
        <a:lstStyle/>
        <a:p>
          <a:endParaRPr lang="en-US"/>
        </a:p>
      </dgm:t>
    </dgm:pt>
    <dgm:pt modelId="{4289F0F8-4A82-1944-9F8E-DFDA1F63BA22}" type="sibTrans" cxnId="{365056E6-8C2C-8A44-8333-9602760B01C9}">
      <dgm:prSet/>
      <dgm:spPr/>
      <dgm:t>
        <a:bodyPr/>
        <a:lstStyle/>
        <a:p>
          <a:endParaRPr lang="en-US"/>
        </a:p>
      </dgm:t>
    </dgm:pt>
    <dgm:pt modelId="{CC61F8F2-4212-1748-8240-6A2C50DA817A}">
      <dgm:prSet/>
      <dgm:spPr/>
      <dgm:t>
        <a:bodyPr/>
        <a:lstStyle/>
        <a:p>
          <a:r>
            <a:rPr lang="en-US" dirty="0" smtClean="0"/>
            <a:t>Patents</a:t>
          </a:r>
          <a:endParaRPr lang="en-US" dirty="0"/>
        </a:p>
      </dgm:t>
    </dgm:pt>
    <dgm:pt modelId="{C56FDDD3-7D3B-1B40-96AD-B3DCDC1E93E5}" type="parTrans" cxnId="{1AD6A4D6-101D-7947-AEB3-798EB7F2C7AD}">
      <dgm:prSet/>
      <dgm:spPr/>
      <dgm:t>
        <a:bodyPr/>
        <a:lstStyle/>
        <a:p>
          <a:endParaRPr lang="en-US"/>
        </a:p>
      </dgm:t>
    </dgm:pt>
    <dgm:pt modelId="{023B119F-E189-A44E-A010-7999E86057DD}" type="sibTrans" cxnId="{1AD6A4D6-101D-7947-AEB3-798EB7F2C7AD}">
      <dgm:prSet/>
      <dgm:spPr/>
      <dgm:t>
        <a:bodyPr/>
        <a:lstStyle/>
        <a:p>
          <a:endParaRPr lang="en-US"/>
        </a:p>
      </dgm:t>
    </dgm:pt>
    <dgm:pt modelId="{145C7158-0862-2845-AF0A-EE92929A7E2D}">
      <dgm:prSet/>
      <dgm:spPr/>
      <dgm:t>
        <a:bodyPr/>
        <a:lstStyle/>
        <a:p>
          <a:r>
            <a:rPr lang="en-US" dirty="0" smtClean="0"/>
            <a:t>History of Success</a:t>
          </a:r>
          <a:endParaRPr lang="en-US" dirty="0"/>
        </a:p>
      </dgm:t>
    </dgm:pt>
    <dgm:pt modelId="{2E2D87DB-270D-4F4B-BEC9-AF81DD4D7F56}" type="parTrans" cxnId="{77BCD2FD-6F48-4741-BFD1-A932F06F4D5B}">
      <dgm:prSet/>
      <dgm:spPr/>
      <dgm:t>
        <a:bodyPr/>
        <a:lstStyle/>
        <a:p>
          <a:endParaRPr lang="en-US"/>
        </a:p>
      </dgm:t>
    </dgm:pt>
    <dgm:pt modelId="{B8E71334-91B8-0F47-AB9F-A9FB01E4E629}" type="sibTrans" cxnId="{77BCD2FD-6F48-4741-BFD1-A932F06F4D5B}">
      <dgm:prSet/>
      <dgm:spPr/>
      <dgm:t>
        <a:bodyPr/>
        <a:lstStyle/>
        <a:p>
          <a:endParaRPr lang="en-US"/>
        </a:p>
      </dgm:t>
    </dgm:pt>
    <dgm:pt modelId="{B5BB1E7F-E2B7-B14A-B5E0-493A7B3D6500}" type="pres">
      <dgm:prSet presAssocID="{DDB8E7CF-B323-204B-9A75-AB4D5E5AA5D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E5695D8-BFC1-734D-86BB-945CC2AFB258}" type="pres">
      <dgm:prSet presAssocID="{2F6CC7AF-7DBF-A142-A3F0-27A1F5C1BFA4}" presName="centerShape" presStyleLbl="node0" presStyleIdx="0" presStyleCnt="1"/>
      <dgm:spPr/>
      <dgm:t>
        <a:bodyPr/>
        <a:lstStyle/>
        <a:p>
          <a:endParaRPr lang="en-US"/>
        </a:p>
      </dgm:t>
    </dgm:pt>
    <dgm:pt modelId="{F8880B52-D036-114B-A5C1-A3A3E8A7192C}" type="pres">
      <dgm:prSet presAssocID="{F3D323DD-7747-8E49-A657-851DB9E8EF41}" presName="parTrans" presStyleLbl="bgSibTrans2D1" presStyleIdx="0" presStyleCnt="5"/>
      <dgm:spPr/>
      <dgm:t>
        <a:bodyPr/>
        <a:lstStyle/>
        <a:p>
          <a:endParaRPr lang="en-US"/>
        </a:p>
      </dgm:t>
    </dgm:pt>
    <dgm:pt modelId="{54A9CB7C-0985-BE42-A4A7-AE4CDCAB965E}" type="pres">
      <dgm:prSet presAssocID="{1A6317D0-789D-8C4B-9E5B-3AED472E42F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492B73-EB83-EA47-99EF-025B04BB8482}" type="pres">
      <dgm:prSet presAssocID="{ECB5AB84-AFAE-EE45-8387-C44321DB291B}" presName="parTrans" presStyleLbl="bgSibTrans2D1" presStyleIdx="1" presStyleCnt="5"/>
      <dgm:spPr/>
      <dgm:t>
        <a:bodyPr/>
        <a:lstStyle/>
        <a:p>
          <a:endParaRPr lang="en-US"/>
        </a:p>
      </dgm:t>
    </dgm:pt>
    <dgm:pt modelId="{DC5FD8B9-BF9B-D344-915E-61F3761D3B57}" type="pres">
      <dgm:prSet presAssocID="{F41425A6-6E2F-9648-8C33-1FC270AD055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A00185-48F6-2F4F-964A-E435AE996B78}" type="pres">
      <dgm:prSet presAssocID="{19CBE205-6168-0544-8E58-AF55A1A8DD3C}" presName="parTrans" presStyleLbl="bgSibTrans2D1" presStyleIdx="2" presStyleCnt="5"/>
      <dgm:spPr/>
      <dgm:t>
        <a:bodyPr/>
        <a:lstStyle/>
        <a:p>
          <a:endParaRPr lang="en-US"/>
        </a:p>
      </dgm:t>
    </dgm:pt>
    <dgm:pt modelId="{2572703C-78CC-6144-B3CB-AC321E369390}" type="pres">
      <dgm:prSet presAssocID="{A4E5D63E-2065-5946-8305-AAF0BFE95DA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16CDD3-BF5B-1F46-B9D0-D2FED2F03C9D}" type="pres">
      <dgm:prSet presAssocID="{C56FDDD3-7D3B-1B40-96AD-B3DCDC1E93E5}" presName="parTrans" presStyleLbl="bgSibTrans2D1" presStyleIdx="3" presStyleCnt="5"/>
      <dgm:spPr/>
      <dgm:t>
        <a:bodyPr/>
        <a:lstStyle/>
        <a:p>
          <a:endParaRPr lang="en-US"/>
        </a:p>
      </dgm:t>
    </dgm:pt>
    <dgm:pt modelId="{B461742C-DDA6-894C-A6E6-6FF5094A9FEE}" type="pres">
      <dgm:prSet presAssocID="{CC61F8F2-4212-1748-8240-6A2C50DA817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5B2D98-6B4C-704D-8D78-289D88E264F5}" type="pres">
      <dgm:prSet presAssocID="{2E2D87DB-270D-4F4B-BEC9-AF81DD4D7F56}" presName="parTrans" presStyleLbl="bgSibTrans2D1" presStyleIdx="4" presStyleCnt="5"/>
      <dgm:spPr/>
      <dgm:t>
        <a:bodyPr/>
        <a:lstStyle/>
        <a:p>
          <a:endParaRPr lang="en-US"/>
        </a:p>
      </dgm:t>
    </dgm:pt>
    <dgm:pt modelId="{3EC03C70-7F48-CF4C-B809-CD8D9EB3FFBA}" type="pres">
      <dgm:prSet presAssocID="{145C7158-0862-2845-AF0A-EE92929A7E2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4E10DEE-9303-3B46-8BAE-24E67019A000}" srcId="{2F6CC7AF-7DBF-A142-A3F0-27A1F5C1BFA4}" destId="{1A6317D0-789D-8C4B-9E5B-3AED472E42F9}" srcOrd="0" destOrd="0" parTransId="{F3D323DD-7747-8E49-A657-851DB9E8EF41}" sibTransId="{EF2F56EE-37CD-E745-A2B1-1FD11D470176}"/>
    <dgm:cxn modelId="{D0BCBE8B-28E5-BD47-B48F-51BF7DC53503}" type="presOf" srcId="{19CBE205-6168-0544-8E58-AF55A1A8DD3C}" destId="{42A00185-48F6-2F4F-964A-E435AE996B78}" srcOrd="0" destOrd="0" presId="urn:microsoft.com/office/officeart/2005/8/layout/radial4"/>
    <dgm:cxn modelId="{134F0575-4C78-2E49-9F25-838A08DBEF54}" type="presOf" srcId="{DDB8E7CF-B323-204B-9A75-AB4D5E5AA5D1}" destId="{B5BB1E7F-E2B7-B14A-B5E0-493A7B3D6500}" srcOrd="0" destOrd="0" presId="urn:microsoft.com/office/officeart/2005/8/layout/radial4"/>
    <dgm:cxn modelId="{BE0306CB-D864-5D49-BE63-C4489A02EB0D}" type="presOf" srcId="{2F6CC7AF-7DBF-A142-A3F0-27A1F5C1BFA4}" destId="{4E5695D8-BFC1-734D-86BB-945CC2AFB258}" srcOrd="0" destOrd="0" presId="urn:microsoft.com/office/officeart/2005/8/layout/radial4"/>
    <dgm:cxn modelId="{1AD6A4D6-101D-7947-AEB3-798EB7F2C7AD}" srcId="{2F6CC7AF-7DBF-A142-A3F0-27A1F5C1BFA4}" destId="{CC61F8F2-4212-1748-8240-6A2C50DA817A}" srcOrd="3" destOrd="0" parTransId="{C56FDDD3-7D3B-1B40-96AD-B3DCDC1E93E5}" sibTransId="{023B119F-E189-A44E-A010-7999E86057DD}"/>
    <dgm:cxn modelId="{7C97991A-B527-8840-91E2-A922ED8354F3}" type="presOf" srcId="{145C7158-0862-2845-AF0A-EE92929A7E2D}" destId="{3EC03C70-7F48-CF4C-B809-CD8D9EB3FFBA}" srcOrd="0" destOrd="0" presId="urn:microsoft.com/office/officeart/2005/8/layout/radial4"/>
    <dgm:cxn modelId="{77BCD2FD-6F48-4741-BFD1-A932F06F4D5B}" srcId="{2F6CC7AF-7DBF-A142-A3F0-27A1F5C1BFA4}" destId="{145C7158-0862-2845-AF0A-EE92929A7E2D}" srcOrd="4" destOrd="0" parTransId="{2E2D87DB-270D-4F4B-BEC9-AF81DD4D7F56}" sibTransId="{B8E71334-91B8-0F47-AB9F-A9FB01E4E629}"/>
    <dgm:cxn modelId="{989BB5CE-BA0D-3940-A61A-978195B6A09E}" srcId="{2F6CC7AF-7DBF-A142-A3F0-27A1F5C1BFA4}" destId="{F41425A6-6E2F-9648-8C33-1FC270AD0551}" srcOrd="1" destOrd="0" parTransId="{ECB5AB84-AFAE-EE45-8387-C44321DB291B}" sibTransId="{4462F1DF-D6F0-0D42-A83A-7F1102192E01}"/>
    <dgm:cxn modelId="{BE6B4026-50D1-9246-AFB1-60C49A3ADAA8}" type="presOf" srcId="{F41425A6-6E2F-9648-8C33-1FC270AD0551}" destId="{DC5FD8B9-BF9B-D344-915E-61F3761D3B57}" srcOrd="0" destOrd="0" presId="urn:microsoft.com/office/officeart/2005/8/layout/radial4"/>
    <dgm:cxn modelId="{A6DB99B3-6191-1A4E-B3F9-E4447A163396}" type="presOf" srcId="{F3D323DD-7747-8E49-A657-851DB9E8EF41}" destId="{F8880B52-D036-114B-A5C1-A3A3E8A7192C}" srcOrd="0" destOrd="0" presId="urn:microsoft.com/office/officeart/2005/8/layout/radial4"/>
    <dgm:cxn modelId="{AEF77CCB-4A31-E540-BE76-3AE31BE2190F}" type="presOf" srcId="{C56FDDD3-7D3B-1B40-96AD-B3DCDC1E93E5}" destId="{7716CDD3-BF5B-1F46-B9D0-D2FED2F03C9D}" srcOrd="0" destOrd="0" presId="urn:microsoft.com/office/officeart/2005/8/layout/radial4"/>
    <dgm:cxn modelId="{B2D1739B-E6BB-F84E-BC54-28BEF8050651}" type="presOf" srcId="{ECB5AB84-AFAE-EE45-8387-C44321DB291B}" destId="{E6492B73-EB83-EA47-99EF-025B04BB8482}" srcOrd="0" destOrd="0" presId="urn:microsoft.com/office/officeart/2005/8/layout/radial4"/>
    <dgm:cxn modelId="{83DCF24B-C4AE-A24A-AB7D-A05E3CAF684B}" type="presOf" srcId="{1A6317D0-789D-8C4B-9E5B-3AED472E42F9}" destId="{54A9CB7C-0985-BE42-A4A7-AE4CDCAB965E}" srcOrd="0" destOrd="0" presId="urn:microsoft.com/office/officeart/2005/8/layout/radial4"/>
    <dgm:cxn modelId="{F5332D9A-6C22-FB41-B9D4-B4F5753BFF83}" type="presOf" srcId="{CC61F8F2-4212-1748-8240-6A2C50DA817A}" destId="{B461742C-DDA6-894C-A6E6-6FF5094A9FEE}" srcOrd="0" destOrd="0" presId="urn:microsoft.com/office/officeart/2005/8/layout/radial4"/>
    <dgm:cxn modelId="{365056E6-8C2C-8A44-8333-9602760B01C9}" srcId="{2F6CC7AF-7DBF-A142-A3F0-27A1F5C1BFA4}" destId="{A4E5D63E-2065-5946-8305-AAF0BFE95DAF}" srcOrd="2" destOrd="0" parTransId="{19CBE205-6168-0544-8E58-AF55A1A8DD3C}" sibTransId="{4289F0F8-4A82-1944-9F8E-DFDA1F63BA22}"/>
    <dgm:cxn modelId="{E6085478-EF26-9B44-807F-1DBAA4A0435A}" srcId="{DDB8E7CF-B323-204B-9A75-AB4D5E5AA5D1}" destId="{2F6CC7AF-7DBF-A142-A3F0-27A1F5C1BFA4}" srcOrd="0" destOrd="0" parTransId="{F222F0B1-E70E-B14C-9EE5-8E5B233F4C4B}" sibTransId="{7F9DA77A-60CC-9649-92A2-861C9F1864B0}"/>
    <dgm:cxn modelId="{B18D8A84-ED3B-D349-BF9C-BF9AB9F87558}" type="presOf" srcId="{A4E5D63E-2065-5946-8305-AAF0BFE95DAF}" destId="{2572703C-78CC-6144-B3CB-AC321E369390}" srcOrd="0" destOrd="0" presId="urn:microsoft.com/office/officeart/2005/8/layout/radial4"/>
    <dgm:cxn modelId="{F4DC4FC0-E861-F44B-8FE5-281266D3D508}" type="presOf" srcId="{2E2D87DB-270D-4F4B-BEC9-AF81DD4D7F56}" destId="{635B2D98-6B4C-704D-8D78-289D88E264F5}" srcOrd="0" destOrd="0" presId="urn:microsoft.com/office/officeart/2005/8/layout/radial4"/>
    <dgm:cxn modelId="{5688B931-95A2-9242-BE6F-FEEF38FBB855}" type="presParOf" srcId="{B5BB1E7F-E2B7-B14A-B5E0-493A7B3D6500}" destId="{4E5695D8-BFC1-734D-86BB-945CC2AFB258}" srcOrd="0" destOrd="0" presId="urn:microsoft.com/office/officeart/2005/8/layout/radial4"/>
    <dgm:cxn modelId="{284AC4B4-8B07-0E40-B105-D599DFD3F1F3}" type="presParOf" srcId="{B5BB1E7F-E2B7-B14A-B5E0-493A7B3D6500}" destId="{F8880B52-D036-114B-A5C1-A3A3E8A7192C}" srcOrd="1" destOrd="0" presId="urn:microsoft.com/office/officeart/2005/8/layout/radial4"/>
    <dgm:cxn modelId="{971C2216-3E01-5448-B60C-BCCF6D512447}" type="presParOf" srcId="{B5BB1E7F-E2B7-B14A-B5E0-493A7B3D6500}" destId="{54A9CB7C-0985-BE42-A4A7-AE4CDCAB965E}" srcOrd="2" destOrd="0" presId="urn:microsoft.com/office/officeart/2005/8/layout/radial4"/>
    <dgm:cxn modelId="{F188CC48-A2A0-C64C-884B-A56D0DFA74C6}" type="presParOf" srcId="{B5BB1E7F-E2B7-B14A-B5E0-493A7B3D6500}" destId="{E6492B73-EB83-EA47-99EF-025B04BB8482}" srcOrd="3" destOrd="0" presId="urn:microsoft.com/office/officeart/2005/8/layout/radial4"/>
    <dgm:cxn modelId="{FAAB8673-EE1D-4B4F-9C5B-0C5C6DF054D8}" type="presParOf" srcId="{B5BB1E7F-E2B7-B14A-B5E0-493A7B3D6500}" destId="{DC5FD8B9-BF9B-D344-915E-61F3761D3B57}" srcOrd="4" destOrd="0" presId="urn:microsoft.com/office/officeart/2005/8/layout/radial4"/>
    <dgm:cxn modelId="{FFE381DA-D3C8-3341-B358-3A0E2E38F5BB}" type="presParOf" srcId="{B5BB1E7F-E2B7-B14A-B5E0-493A7B3D6500}" destId="{42A00185-48F6-2F4F-964A-E435AE996B78}" srcOrd="5" destOrd="0" presId="urn:microsoft.com/office/officeart/2005/8/layout/radial4"/>
    <dgm:cxn modelId="{4DBAB7DA-BBFD-2547-974B-DDFB68A8517C}" type="presParOf" srcId="{B5BB1E7F-E2B7-B14A-B5E0-493A7B3D6500}" destId="{2572703C-78CC-6144-B3CB-AC321E369390}" srcOrd="6" destOrd="0" presId="urn:microsoft.com/office/officeart/2005/8/layout/radial4"/>
    <dgm:cxn modelId="{9F543228-60FE-C143-9BB0-E726C139DE10}" type="presParOf" srcId="{B5BB1E7F-E2B7-B14A-B5E0-493A7B3D6500}" destId="{7716CDD3-BF5B-1F46-B9D0-D2FED2F03C9D}" srcOrd="7" destOrd="0" presId="urn:microsoft.com/office/officeart/2005/8/layout/radial4"/>
    <dgm:cxn modelId="{86160302-617D-2845-B7E0-629DC9BD87EB}" type="presParOf" srcId="{B5BB1E7F-E2B7-B14A-B5E0-493A7B3D6500}" destId="{B461742C-DDA6-894C-A6E6-6FF5094A9FEE}" srcOrd="8" destOrd="0" presId="urn:microsoft.com/office/officeart/2005/8/layout/radial4"/>
    <dgm:cxn modelId="{18569A3A-A4DC-854D-AA22-5FE4F67CBB53}" type="presParOf" srcId="{B5BB1E7F-E2B7-B14A-B5E0-493A7B3D6500}" destId="{635B2D98-6B4C-704D-8D78-289D88E264F5}" srcOrd="9" destOrd="0" presId="urn:microsoft.com/office/officeart/2005/8/layout/radial4"/>
    <dgm:cxn modelId="{DB66C734-7034-BD4F-BDDE-D10C9BF5433C}" type="presParOf" srcId="{B5BB1E7F-E2B7-B14A-B5E0-493A7B3D6500}" destId="{3EC03C70-7F48-CF4C-B809-CD8D9EB3FFBA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F65EFF0-D852-C14E-A806-FAAD64318C50}" type="doc">
      <dgm:prSet loTypeId="urn:microsoft.com/office/officeart/2008/layout/HorizontalMultiLevelHierarchy" loCatId="" qsTypeId="urn:microsoft.com/office/officeart/2005/8/quickstyle/simple4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5CB48DBE-FEEA-3F4A-92A6-F0F09C692343}">
      <dgm:prSet phldrT="[Text]" custT="1"/>
      <dgm:spPr/>
      <dgm:t>
        <a:bodyPr/>
        <a:lstStyle/>
        <a:p>
          <a:r>
            <a:rPr lang="en-US" sz="2000" dirty="0" smtClean="0"/>
            <a:t>Support Activities</a:t>
          </a:r>
          <a:endParaRPr lang="en-US" sz="2000" dirty="0"/>
        </a:p>
      </dgm:t>
    </dgm:pt>
    <dgm:pt modelId="{70A6BDDC-1976-A947-8FD1-52B254759D9E}" type="parTrans" cxnId="{DB9DCAD4-4F26-F349-A4DE-613C8BA3AEA8}">
      <dgm:prSet/>
      <dgm:spPr/>
      <dgm:t>
        <a:bodyPr/>
        <a:lstStyle/>
        <a:p>
          <a:endParaRPr lang="en-US"/>
        </a:p>
      </dgm:t>
    </dgm:pt>
    <dgm:pt modelId="{17C872B5-00D5-3E40-B9A0-1D0BA154BC31}" type="sibTrans" cxnId="{DB9DCAD4-4F26-F349-A4DE-613C8BA3AEA8}">
      <dgm:prSet/>
      <dgm:spPr/>
      <dgm:t>
        <a:bodyPr/>
        <a:lstStyle/>
        <a:p>
          <a:endParaRPr lang="en-US"/>
        </a:p>
      </dgm:t>
    </dgm:pt>
    <dgm:pt modelId="{5563136F-5CBA-3447-8FBD-378EAF6DDBA1}">
      <dgm:prSet phldrT="[Text]"/>
      <dgm:spPr/>
      <dgm:t>
        <a:bodyPr/>
        <a:lstStyle/>
        <a:p>
          <a:r>
            <a:rPr lang="en-US" dirty="0" smtClean="0"/>
            <a:t>General Management</a:t>
          </a:r>
          <a:endParaRPr lang="en-US" dirty="0"/>
        </a:p>
      </dgm:t>
    </dgm:pt>
    <dgm:pt modelId="{6B15B278-FDCF-914A-B46D-6EA614202055}" type="parTrans" cxnId="{145B8CD5-5002-CD40-ABFA-FB7346ECC279}">
      <dgm:prSet/>
      <dgm:spPr/>
      <dgm:t>
        <a:bodyPr/>
        <a:lstStyle/>
        <a:p>
          <a:endParaRPr lang="en-US"/>
        </a:p>
      </dgm:t>
    </dgm:pt>
    <dgm:pt modelId="{86D29ABD-EA18-8645-8627-97D22C4B4B25}" type="sibTrans" cxnId="{145B8CD5-5002-CD40-ABFA-FB7346ECC279}">
      <dgm:prSet/>
      <dgm:spPr/>
      <dgm:t>
        <a:bodyPr/>
        <a:lstStyle/>
        <a:p>
          <a:endParaRPr lang="en-US"/>
        </a:p>
      </dgm:t>
    </dgm:pt>
    <dgm:pt modelId="{6004B546-BE76-3C4E-A731-956C316E7149}">
      <dgm:prSet phldrT="[Text]"/>
      <dgm:spPr/>
      <dgm:t>
        <a:bodyPr/>
        <a:lstStyle/>
        <a:p>
          <a:r>
            <a:rPr lang="en-US" dirty="0" smtClean="0"/>
            <a:t>Finance</a:t>
          </a:r>
          <a:endParaRPr lang="en-US" dirty="0"/>
        </a:p>
      </dgm:t>
    </dgm:pt>
    <dgm:pt modelId="{68B438A5-A287-F447-8C2C-FE19F6491CAE}" type="parTrans" cxnId="{286EFE1B-DC2F-2E40-8880-5ABC263B3F64}">
      <dgm:prSet/>
      <dgm:spPr/>
      <dgm:t>
        <a:bodyPr/>
        <a:lstStyle/>
        <a:p>
          <a:endParaRPr lang="en-US"/>
        </a:p>
      </dgm:t>
    </dgm:pt>
    <dgm:pt modelId="{2721F86A-51B4-FD49-838C-89470742C5A4}" type="sibTrans" cxnId="{286EFE1B-DC2F-2E40-8880-5ABC263B3F64}">
      <dgm:prSet/>
      <dgm:spPr/>
      <dgm:t>
        <a:bodyPr/>
        <a:lstStyle/>
        <a:p>
          <a:endParaRPr lang="en-US"/>
        </a:p>
      </dgm:t>
    </dgm:pt>
    <dgm:pt modelId="{A4ADFF02-5C56-1A42-8DCF-CAFE08127847}">
      <dgm:prSet phldrT="[Text]"/>
      <dgm:spPr/>
      <dgm:t>
        <a:bodyPr/>
        <a:lstStyle/>
        <a:p>
          <a:r>
            <a:rPr lang="en-US" dirty="0" smtClean="0"/>
            <a:t>Human Resources</a:t>
          </a:r>
          <a:endParaRPr lang="en-US" dirty="0"/>
        </a:p>
      </dgm:t>
    </dgm:pt>
    <dgm:pt modelId="{CFF6AB9A-D4F9-494C-BF37-9B748D6CCAE4}" type="parTrans" cxnId="{7A4B8D6C-6644-0849-9CF8-9B7135C2706E}">
      <dgm:prSet/>
      <dgm:spPr/>
      <dgm:t>
        <a:bodyPr/>
        <a:lstStyle/>
        <a:p>
          <a:endParaRPr lang="en-US"/>
        </a:p>
      </dgm:t>
    </dgm:pt>
    <dgm:pt modelId="{D8B4A16E-BCFC-8D4B-8BFD-59330B1F8F76}" type="sibTrans" cxnId="{7A4B8D6C-6644-0849-9CF8-9B7135C2706E}">
      <dgm:prSet/>
      <dgm:spPr/>
      <dgm:t>
        <a:bodyPr/>
        <a:lstStyle/>
        <a:p>
          <a:endParaRPr lang="en-US"/>
        </a:p>
      </dgm:t>
    </dgm:pt>
    <dgm:pt modelId="{6D2AD879-5C2B-9646-8B86-407F04419621}">
      <dgm:prSet phldrT="[Text]"/>
      <dgm:spPr/>
      <dgm:t>
        <a:bodyPr/>
        <a:lstStyle/>
        <a:p>
          <a:r>
            <a:rPr lang="en-US" dirty="0" smtClean="0"/>
            <a:t>MIS</a:t>
          </a:r>
          <a:endParaRPr lang="en-US" dirty="0"/>
        </a:p>
      </dgm:t>
    </dgm:pt>
    <dgm:pt modelId="{8306FAB2-56A4-E848-8D05-DBAAF4ABAF36}" type="parTrans" cxnId="{68E7E0CA-8CF0-874D-B409-37A8907FD79B}">
      <dgm:prSet/>
      <dgm:spPr/>
      <dgm:t>
        <a:bodyPr/>
        <a:lstStyle/>
        <a:p>
          <a:endParaRPr lang="en-US"/>
        </a:p>
      </dgm:t>
    </dgm:pt>
    <dgm:pt modelId="{5C220B84-79CE-A841-9738-4B9F3E5449CD}" type="sibTrans" cxnId="{68E7E0CA-8CF0-874D-B409-37A8907FD79B}">
      <dgm:prSet/>
      <dgm:spPr/>
      <dgm:t>
        <a:bodyPr/>
        <a:lstStyle/>
        <a:p>
          <a:endParaRPr lang="en-US"/>
        </a:p>
      </dgm:t>
    </dgm:pt>
    <dgm:pt modelId="{1E8A5B95-1D84-4B4F-B56C-EC197E59BA6B}" type="pres">
      <dgm:prSet presAssocID="{DF65EFF0-D852-C14E-A806-FAAD64318C5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B420A8E-ED32-E241-BF97-19C2EC4CD438}" type="pres">
      <dgm:prSet presAssocID="{5CB48DBE-FEEA-3F4A-92A6-F0F09C692343}" presName="root1" presStyleCnt="0"/>
      <dgm:spPr/>
    </dgm:pt>
    <dgm:pt modelId="{3D241DDB-4242-EC48-8BDB-15108D133065}" type="pres">
      <dgm:prSet presAssocID="{5CB48DBE-FEEA-3F4A-92A6-F0F09C692343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12557C3-4B8B-AD4B-9E0A-EF98F486A93C}" type="pres">
      <dgm:prSet presAssocID="{5CB48DBE-FEEA-3F4A-92A6-F0F09C692343}" presName="level2hierChild" presStyleCnt="0"/>
      <dgm:spPr/>
    </dgm:pt>
    <dgm:pt modelId="{AC2D124D-324E-0547-8268-8A39CD84E146}" type="pres">
      <dgm:prSet presAssocID="{6B15B278-FDCF-914A-B46D-6EA614202055}" presName="conn2-1" presStyleLbl="parChTrans1D2" presStyleIdx="0" presStyleCnt="4"/>
      <dgm:spPr/>
      <dgm:t>
        <a:bodyPr/>
        <a:lstStyle/>
        <a:p>
          <a:endParaRPr lang="en-US"/>
        </a:p>
      </dgm:t>
    </dgm:pt>
    <dgm:pt modelId="{872C8E71-808B-B94D-B6B9-3C3FB8FDEFC6}" type="pres">
      <dgm:prSet presAssocID="{6B15B278-FDCF-914A-B46D-6EA614202055}" presName="connTx" presStyleLbl="parChTrans1D2" presStyleIdx="0" presStyleCnt="4"/>
      <dgm:spPr/>
      <dgm:t>
        <a:bodyPr/>
        <a:lstStyle/>
        <a:p>
          <a:endParaRPr lang="en-US"/>
        </a:p>
      </dgm:t>
    </dgm:pt>
    <dgm:pt modelId="{02A54CA1-FD74-1B45-A8D0-2BA245ED850B}" type="pres">
      <dgm:prSet presAssocID="{5563136F-5CBA-3447-8FBD-378EAF6DDBA1}" presName="root2" presStyleCnt="0"/>
      <dgm:spPr/>
    </dgm:pt>
    <dgm:pt modelId="{91C1FA59-DD1C-F040-8680-3281EF552C7A}" type="pres">
      <dgm:prSet presAssocID="{5563136F-5CBA-3447-8FBD-378EAF6DDBA1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AF4B897-CF53-6A4F-9ABC-6D3B89696AE9}" type="pres">
      <dgm:prSet presAssocID="{5563136F-5CBA-3447-8FBD-378EAF6DDBA1}" presName="level3hierChild" presStyleCnt="0"/>
      <dgm:spPr/>
    </dgm:pt>
    <dgm:pt modelId="{1134FD33-4D5F-2845-B7A2-835340400562}" type="pres">
      <dgm:prSet presAssocID="{68B438A5-A287-F447-8C2C-FE19F6491CAE}" presName="conn2-1" presStyleLbl="parChTrans1D2" presStyleIdx="1" presStyleCnt="4"/>
      <dgm:spPr/>
      <dgm:t>
        <a:bodyPr/>
        <a:lstStyle/>
        <a:p>
          <a:endParaRPr lang="en-US"/>
        </a:p>
      </dgm:t>
    </dgm:pt>
    <dgm:pt modelId="{7F152C9E-01CA-B24C-8103-5440C871E379}" type="pres">
      <dgm:prSet presAssocID="{68B438A5-A287-F447-8C2C-FE19F6491CAE}" presName="connTx" presStyleLbl="parChTrans1D2" presStyleIdx="1" presStyleCnt="4"/>
      <dgm:spPr/>
      <dgm:t>
        <a:bodyPr/>
        <a:lstStyle/>
        <a:p>
          <a:endParaRPr lang="en-US"/>
        </a:p>
      </dgm:t>
    </dgm:pt>
    <dgm:pt modelId="{196914E0-8063-374A-B8AF-83714D2EB7CB}" type="pres">
      <dgm:prSet presAssocID="{6004B546-BE76-3C4E-A731-956C316E7149}" presName="root2" presStyleCnt="0"/>
      <dgm:spPr/>
    </dgm:pt>
    <dgm:pt modelId="{2758532D-D65E-D540-A8DE-7F830CA67F11}" type="pres">
      <dgm:prSet presAssocID="{6004B546-BE76-3C4E-A731-956C316E7149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1F77A9B-55CF-EC41-90F9-1474EA7A6339}" type="pres">
      <dgm:prSet presAssocID="{6004B546-BE76-3C4E-A731-956C316E7149}" presName="level3hierChild" presStyleCnt="0"/>
      <dgm:spPr/>
    </dgm:pt>
    <dgm:pt modelId="{28E05886-655C-444E-A142-DD55A7695D05}" type="pres">
      <dgm:prSet presAssocID="{CFF6AB9A-D4F9-494C-BF37-9B748D6CCAE4}" presName="conn2-1" presStyleLbl="parChTrans1D2" presStyleIdx="2" presStyleCnt="4"/>
      <dgm:spPr/>
      <dgm:t>
        <a:bodyPr/>
        <a:lstStyle/>
        <a:p>
          <a:endParaRPr lang="en-US"/>
        </a:p>
      </dgm:t>
    </dgm:pt>
    <dgm:pt modelId="{339C932E-31C4-A140-8156-E10D3CF90D68}" type="pres">
      <dgm:prSet presAssocID="{CFF6AB9A-D4F9-494C-BF37-9B748D6CCAE4}" presName="connTx" presStyleLbl="parChTrans1D2" presStyleIdx="2" presStyleCnt="4"/>
      <dgm:spPr/>
      <dgm:t>
        <a:bodyPr/>
        <a:lstStyle/>
        <a:p>
          <a:endParaRPr lang="en-US"/>
        </a:p>
      </dgm:t>
    </dgm:pt>
    <dgm:pt modelId="{39808B58-4B27-B04A-81F3-E56430E4B7B0}" type="pres">
      <dgm:prSet presAssocID="{A4ADFF02-5C56-1A42-8DCF-CAFE08127847}" presName="root2" presStyleCnt="0"/>
      <dgm:spPr/>
    </dgm:pt>
    <dgm:pt modelId="{A54E0F62-F272-7640-8AC2-BB2ACF9D8C33}" type="pres">
      <dgm:prSet presAssocID="{A4ADFF02-5C56-1A42-8DCF-CAFE08127847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AA6923C-747D-2541-BEF7-CE9D4995FA24}" type="pres">
      <dgm:prSet presAssocID="{A4ADFF02-5C56-1A42-8DCF-CAFE08127847}" presName="level3hierChild" presStyleCnt="0"/>
      <dgm:spPr/>
    </dgm:pt>
    <dgm:pt modelId="{21988D6F-594C-4641-81DC-C2B4AB5B1C44}" type="pres">
      <dgm:prSet presAssocID="{8306FAB2-56A4-E848-8D05-DBAAF4ABAF36}" presName="conn2-1" presStyleLbl="parChTrans1D2" presStyleIdx="3" presStyleCnt="4"/>
      <dgm:spPr/>
      <dgm:t>
        <a:bodyPr/>
        <a:lstStyle/>
        <a:p>
          <a:endParaRPr lang="en-US"/>
        </a:p>
      </dgm:t>
    </dgm:pt>
    <dgm:pt modelId="{A694D791-8D14-CD4E-8570-0799798CD1F7}" type="pres">
      <dgm:prSet presAssocID="{8306FAB2-56A4-E848-8D05-DBAAF4ABAF36}" presName="connTx" presStyleLbl="parChTrans1D2" presStyleIdx="3" presStyleCnt="4"/>
      <dgm:spPr/>
      <dgm:t>
        <a:bodyPr/>
        <a:lstStyle/>
        <a:p>
          <a:endParaRPr lang="en-US"/>
        </a:p>
      </dgm:t>
    </dgm:pt>
    <dgm:pt modelId="{7802F5F1-55E6-8B42-920A-4C4AE4AE082E}" type="pres">
      <dgm:prSet presAssocID="{6D2AD879-5C2B-9646-8B86-407F04419621}" presName="root2" presStyleCnt="0"/>
      <dgm:spPr/>
    </dgm:pt>
    <dgm:pt modelId="{B8A7E6E9-F2ED-6C48-B183-BA176E4934F3}" type="pres">
      <dgm:prSet presAssocID="{6D2AD879-5C2B-9646-8B86-407F04419621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A98E900-074F-CA4E-8656-B57BD9831A58}" type="pres">
      <dgm:prSet presAssocID="{6D2AD879-5C2B-9646-8B86-407F04419621}" presName="level3hierChild" presStyleCnt="0"/>
      <dgm:spPr/>
    </dgm:pt>
  </dgm:ptLst>
  <dgm:cxnLst>
    <dgm:cxn modelId="{EA640494-E866-A441-8030-35AF3D6AF284}" type="presOf" srcId="{5563136F-5CBA-3447-8FBD-378EAF6DDBA1}" destId="{91C1FA59-DD1C-F040-8680-3281EF552C7A}" srcOrd="0" destOrd="0" presId="urn:microsoft.com/office/officeart/2008/layout/HorizontalMultiLevelHierarchy"/>
    <dgm:cxn modelId="{554EC852-907A-D74D-932C-D61A7A0EA230}" type="presOf" srcId="{6D2AD879-5C2B-9646-8B86-407F04419621}" destId="{B8A7E6E9-F2ED-6C48-B183-BA176E4934F3}" srcOrd="0" destOrd="0" presId="urn:microsoft.com/office/officeart/2008/layout/HorizontalMultiLevelHierarchy"/>
    <dgm:cxn modelId="{E638BFF0-5D66-734D-B830-DEBFFEFE058E}" type="presOf" srcId="{DF65EFF0-D852-C14E-A806-FAAD64318C50}" destId="{1E8A5B95-1D84-4B4F-B56C-EC197E59BA6B}" srcOrd="0" destOrd="0" presId="urn:microsoft.com/office/officeart/2008/layout/HorizontalMultiLevelHierarchy"/>
    <dgm:cxn modelId="{44E6ED3C-5F8F-A548-B397-3AF826CFFD8C}" type="presOf" srcId="{6004B546-BE76-3C4E-A731-956C316E7149}" destId="{2758532D-D65E-D540-A8DE-7F830CA67F11}" srcOrd="0" destOrd="0" presId="urn:microsoft.com/office/officeart/2008/layout/HorizontalMultiLevelHierarchy"/>
    <dgm:cxn modelId="{048F5847-10D9-1C41-A786-69171857FDE2}" type="presOf" srcId="{A4ADFF02-5C56-1A42-8DCF-CAFE08127847}" destId="{A54E0F62-F272-7640-8AC2-BB2ACF9D8C33}" srcOrd="0" destOrd="0" presId="urn:microsoft.com/office/officeart/2008/layout/HorizontalMultiLevelHierarchy"/>
    <dgm:cxn modelId="{145B8CD5-5002-CD40-ABFA-FB7346ECC279}" srcId="{5CB48DBE-FEEA-3F4A-92A6-F0F09C692343}" destId="{5563136F-5CBA-3447-8FBD-378EAF6DDBA1}" srcOrd="0" destOrd="0" parTransId="{6B15B278-FDCF-914A-B46D-6EA614202055}" sibTransId="{86D29ABD-EA18-8645-8627-97D22C4B4B25}"/>
    <dgm:cxn modelId="{19B80A89-79FA-D94B-92E4-D1CBAD63BBBA}" type="presOf" srcId="{6B15B278-FDCF-914A-B46D-6EA614202055}" destId="{AC2D124D-324E-0547-8268-8A39CD84E146}" srcOrd="0" destOrd="0" presId="urn:microsoft.com/office/officeart/2008/layout/HorizontalMultiLevelHierarchy"/>
    <dgm:cxn modelId="{7A4B8D6C-6644-0849-9CF8-9B7135C2706E}" srcId="{5CB48DBE-FEEA-3F4A-92A6-F0F09C692343}" destId="{A4ADFF02-5C56-1A42-8DCF-CAFE08127847}" srcOrd="2" destOrd="0" parTransId="{CFF6AB9A-D4F9-494C-BF37-9B748D6CCAE4}" sibTransId="{D8B4A16E-BCFC-8D4B-8BFD-59330B1F8F76}"/>
    <dgm:cxn modelId="{CCE46A82-C230-2544-96C9-BAE76B44A7CA}" type="presOf" srcId="{8306FAB2-56A4-E848-8D05-DBAAF4ABAF36}" destId="{A694D791-8D14-CD4E-8570-0799798CD1F7}" srcOrd="1" destOrd="0" presId="urn:microsoft.com/office/officeart/2008/layout/HorizontalMultiLevelHierarchy"/>
    <dgm:cxn modelId="{0C8DF24A-F394-5D46-9715-2AF2CD6D4F4A}" type="presOf" srcId="{68B438A5-A287-F447-8C2C-FE19F6491CAE}" destId="{7F152C9E-01CA-B24C-8103-5440C871E379}" srcOrd="1" destOrd="0" presId="urn:microsoft.com/office/officeart/2008/layout/HorizontalMultiLevelHierarchy"/>
    <dgm:cxn modelId="{E2C235D0-E044-A940-AE7B-28945D419919}" type="presOf" srcId="{8306FAB2-56A4-E848-8D05-DBAAF4ABAF36}" destId="{21988D6F-594C-4641-81DC-C2B4AB5B1C44}" srcOrd="0" destOrd="0" presId="urn:microsoft.com/office/officeart/2008/layout/HorizontalMultiLevelHierarchy"/>
    <dgm:cxn modelId="{114EFF06-2BD5-DB43-9BEF-5A112FB55429}" type="presOf" srcId="{5CB48DBE-FEEA-3F4A-92A6-F0F09C692343}" destId="{3D241DDB-4242-EC48-8BDB-15108D133065}" srcOrd="0" destOrd="0" presId="urn:microsoft.com/office/officeart/2008/layout/HorizontalMultiLevelHierarchy"/>
    <dgm:cxn modelId="{DB9DCAD4-4F26-F349-A4DE-613C8BA3AEA8}" srcId="{DF65EFF0-D852-C14E-A806-FAAD64318C50}" destId="{5CB48DBE-FEEA-3F4A-92A6-F0F09C692343}" srcOrd="0" destOrd="0" parTransId="{70A6BDDC-1976-A947-8FD1-52B254759D9E}" sibTransId="{17C872B5-00D5-3E40-B9A0-1D0BA154BC31}"/>
    <dgm:cxn modelId="{68E7E0CA-8CF0-874D-B409-37A8907FD79B}" srcId="{5CB48DBE-FEEA-3F4A-92A6-F0F09C692343}" destId="{6D2AD879-5C2B-9646-8B86-407F04419621}" srcOrd="3" destOrd="0" parTransId="{8306FAB2-56A4-E848-8D05-DBAAF4ABAF36}" sibTransId="{5C220B84-79CE-A841-9738-4B9F3E5449CD}"/>
    <dgm:cxn modelId="{A56AD38A-D778-884E-9061-3BC8E1A57A73}" type="presOf" srcId="{6B15B278-FDCF-914A-B46D-6EA614202055}" destId="{872C8E71-808B-B94D-B6B9-3C3FB8FDEFC6}" srcOrd="1" destOrd="0" presId="urn:microsoft.com/office/officeart/2008/layout/HorizontalMultiLevelHierarchy"/>
    <dgm:cxn modelId="{286EFE1B-DC2F-2E40-8880-5ABC263B3F64}" srcId="{5CB48DBE-FEEA-3F4A-92A6-F0F09C692343}" destId="{6004B546-BE76-3C4E-A731-956C316E7149}" srcOrd="1" destOrd="0" parTransId="{68B438A5-A287-F447-8C2C-FE19F6491CAE}" sibTransId="{2721F86A-51B4-FD49-838C-89470742C5A4}"/>
    <dgm:cxn modelId="{3CB316E0-0A30-4449-9C8B-2944F314245D}" type="presOf" srcId="{CFF6AB9A-D4F9-494C-BF37-9B748D6CCAE4}" destId="{28E05886-655C-444E-A142-DD55A7695D05}" srcOrd="0" destOrd="0" presId="urn:microsoft.com/office/officeart/2008/layout/HorizontalMultiLevelHierarchy"/>
    <dgm:cxn modelId="{5F277637-1B28-654E-AF61-F5C368DDD1A2}" type="presOf" srcId="{68B438A5-A287-F447-8C2C-FE19F6491CAE}" destId="{1134FD33-4D5F-2845-B7A2-835340400562}" srcOrd="0" destOrd="0" presId="urn:microsoft.com/office/officeart/2008/layout/HorizontalMultiLevelHierarchy"/>
    <dgm:cxn modelId="{A46778EA-1C8D-8840-90E3-4F59F88D886F}" type="presOf" srcId="{CFF6AB9A-D4F9-494C-BF37-9B748D6CCAE4}" destId="{339C932E-31C4-A140-8156-E10D3CF90D68}" srcOrd="1" destOrd="0" presId="urn:microsoft.com/office/officeart/2008/layout/HorizontalMultiLevelHierarchy"/>
    <dgm:cxn modelId="{5211F485-676F-864A-91DC-7BE3160C2BFE}" type="presParOf" srcId="{1E8A5B95-1D84-4B4F-B56C-EC197E59BA6B}" destId="{1B420A8E-ED32-E241-BF97-19C2EC4CD438}" srcOrd="0" destOrd="0" presId="urn:microsoft.com/office/officeart/2008/layout/HorizontalMultiLevelHierarchy"/>
    <dgm:cxn modelId="{A6945119-572E-AD46-B242-4882CCA60BA0}" type="presParOf" srcId="{1B420A8E-ED32-E241-BF97-19C2EC4CD438}" destId="{3D241DDB-4242-EC48-8BDB-15108D133065}" srcOrd="0" destOrd="0" presId="urn:microsoft.com/office/officeart/2008/layout/HorizontalMultiLevelHierarchy"/>
    <dgm:cxn modelId="{B2F02A43-A979-5D4D-88A5-A7C11F218FBA}" type="presParOf" srcId="{1B420A8E-ED32-E241-BF97-19C2EC4CD438}" destId="{912557C3-4B8B-AD4B-9E0A-EF98F486A93C}" srcOrd="1" destOrd="0" presId="urn:microsoft.com/office/officeart/2008/layout/HorizontalMultiLevelHierarchy"/>
    <dgm:cxn modelId="{87B30294-4067-2041-958D-D6A8C92BB718}" type="presParOf" srcId="{912557C3-4B8B-AD4B-9E0A-EF98F486A93C}" destId="{AC2D124D-324E-0547-8268-8A39CD84E146}" srcOrd="0" destOrd="0" presId="urn:microsoft.com/office/officeart/2008/layout/HorizontalMultiLevelHierarchy"/>
    <dgm:cxn modelId="{F56F5919-7D3A-0E4A-BB50-EDA3C9DF7A60}" type="presParOf" srcId="{AC2D124D-324E-0547-8268-8A39CD84E146}" destId="{872C8E71-808B-B94D-B6B9-3C3FB8FDEFC6}" srcOrd="0" destOrd="0" presId="urn:microsoft.com/office/officeart/2008/layout/HorizontalMultiLevelHierarchy"/>
    <dgm:cxn modelId="{D7BE7F99-71F0-BB4C-BA17-F132B3C65850}" type="presParOf" srcId="{912557C3-4B8B-AD4B-9E0A-EF98F486A93C}" destId="{02A54CA1-FD74-1B45-A8D0-2BA245ED850B}" srcOrd="1" destOrd="0" presId="urn:microsoft.com/office/officeart/2008/layout/HorizontalMultiLevelHierarchy"/>
    <dgm:cxn modelId="{63766D1A-975C-6745-B75F-107A2CEDA5C4}" type="presParOf" srcId="{02A54CA1-FD74-1B45-A8D0-2BA245ED850B}" destId="{91C1FA59-DD1C-F040-8680-3281EF552C7A}" srcOrd="0" destOrd="0" presId="urn:microsoft.com/office/officeart/2008/layout/HorizontalMultiLevelHierarchy"/>
    <dgm:cxn modelId="{C5F464D3-62BD-3747-A262-22894283F9ED}" type="presParOf" srcId="{02A54CA1-FD74-1B45-A8D0-2BA245ED850B}" destId="{3AF4B897-CF53-6A4F-9ABC-6D3B89696AE9}" srcOrd="1" destOrd="0" presId="urn:microsoft.com/office/officeart/2008/layout/HorizontalMultiLevelHierarchy"/>
    <dgm:cxn modelId="{D3E41B06-AC08-5048-A774-399231E8E00C}" type="presParOf" srcId="{912557C3-4B8B-AD4B-9E0A-EF98F486A93C}" destId="{1134FD33-4D5F-2845-B7A2-835340400562}" srcOrd="2" destOrd="0" presId="urn:microsoft.com/office/officeart/2008/layout/HorizontalMultiLevelHierarchy"/>
    <dgm:cxn modelId="{A7FA5AC7-6C73-3D47-BFFC-7112C025D56C}" type="presParOf" srcId="{1134FD33-4D5F-2845-B7A2-835340400562}" destId="{7F152C9E-01CA-B24C-8103-5440C871E379}" srcOrd="0" destOrd="0" presId="urn:microsoft.com/office/officeart/2008/layout/HorizontalMultiLevelHierarchy"/>
    <dgm:cxn modelId="{7868C5BB-7336-F741-9D08-2791FA4F073D}" type="presParOf" srcId="{912557C3-4B8B-AD4B-9E0A-EF98F486A93C}" destId="{196914E0-8063-374A-B8AF-83714D2EB7CB}" srcOrd="3" destOrd="0" presId="urn:microsoft.com/office/officeart/2008/layout/HorizontalMultiLevelHierarchy"/>
    <dgm:cxn modelId="{E69BD494-B585-6E4E-A5D6-336438D01D60}" type="presParOf" srcId="{196914E0-8063-374A-B8AF-83714D2EB7CB}" destId="{2758532D-D65E-D540-A8DE-7F830CA67F11}" srcOrd="0" destOrd="0" presId="urn:microsoft.com/office/officeart/2008/layout/HorizontalMultiLevelHierarchy"/>
    <dgm:cxn modelId="{3F97AA96-24B2-EB42-8694-DF0D0D74B4F4}" type="presParOf" srcId="{196914E0-8063-374A-B8AF-83714D2EB7CB}" destId="{91F77A9B-55CF-EC41-90F9-1474EA7A6339}" srcOrd="1" destOrd="0" presId="urn:microsoft.com/office/officeart/2008/layout/HorizontalMultiLevelHierarchy"/>
    <dgm:cxn modelId="{E2223A9A-F8F7-0745-8587-AABC92C0C14F}" type="presParOf" srcId="{912557C3-4B8B-AD4B-9E0A-EF98F486A93C}" destId="{28E05886-655C-444E-A142-DD55A7695D05}" srcOrd="4" destOrd="0" presId="urn:microsoft.com/office/officeart/2008/layout/HorizontalMultiLevelHierarchy"/>
    <dgm:cxn modelId="{6637890F-5A10-6142-BA28-08F05C4219D4}" type="presParOf" srcId="{28E05886-655C-444E-A142-DD55A7695D05}" destId="{339C932E-31C4-A140-8156-E10D3CF90D68}" srcOrd="0" destOrd="0" presId="urn:microsoft.com/office/officeart/2008/layout/HorizontalMultiLevelHierarchy"/>
    <dgm:cxn modelId="{B138266F-759E-0041-A499-2CC9F376906E}" type="presParOf" srcId="{912557C3-4B8B-AD4B-9E0A-EF98F486A93C}" destId="{39808B58-4B27-B04A-81F3-E56430E4B7B0}" srcOrd="5" destOrd="0" presId="urn:microsoft.com/office/officeart/2008/layout/HorizontalMultiLevelHierarchy"/>
    <dgm:cxn modelId="{9145503B-DCBC-EE49-86A3-3DD14C0970AB}" type="presParOf" srcId="{39808B58-4B27-B04A-81F3-E56430E4B7B0}" destId="{A54E0F62-F272-7640-8AC2-BB2ACF9D8C33}" srcOrd="0" destOrd="0" presId="urn:microsoft.com/office/officeart/2008/layout/HorizontalMultiLevelHierarchy"/>
    <dgm:cxn modelId="{29F38B69-0A81-2E4F-944A-0E2D12554E59}" type="presParOf" srcId="{39808B58-4B27-B04A-81F3-E56430E4B7B0}" destId="{EAA6923C-747D-2541-BEF7-CE9D4995FA24}" srcOrd="1" destOrd="0" presId="urn:microsoft.com/office/officeart/2008/layout/HorizontalMultiLevelHierarchy"/>
    <dgm:cxn modelId="{C8E5F3C6-F730-BC41-974E-37543DFD45BC}" type="presParOf" srcId="{912557C3-4B8B-AD4B-9E0A-EF98F486A93C}" destId="{21988D6F-594C-4641-81DC-C2B4AB5B1C44}" srcOrd="6" destOrd="0" presId="urn:microsoft.com/office/officeart/2008/layout/HorizontalMultiLevelHierarchy"/>
    <dgm:cxn modelId="{A5AFF73B-1ABA-AE49-BAA4-27A75D8C55DB}" type="presParOf" srcId="{21988D6F-594C-4641-81DC-C2B4AB5B1C44}" destId="{A694D791-8D14-CD4E-8570-0799798CD1F7}" srcOrd="0" destOrd="0" presId="urn:microsoft.com/office/officeart/2008/layout/HorizontalMultiLevelHierarchy"/>
    <dgm:cxn modelId="{AE78824D-502F-0741-BB41-98BBBDBE0762}" type="presParOf" srcId="{912557C3-4B8B-AD4B-9E0A-EF98F486A93C}" destId="{7802F5F1-55E6-8B42-920A-4C4AE4AE082E}" srcOrd="7" destOrd="0" presId="urn:microsoft.com/office/officeart/2008/layout/HorizontalMultiLevelHierarchy"/>
    <dgm:cxn modelId="{A849C088-EEE6-DF43-B573-FE7155C08241}" type="presParOf" srcId="{7802F5F1-55E6-8B42-920A-4C4AE4AE082E}" destId="{B8A7E6E9-F2ED-6C48-B183-BA176E4934F3}" srcOrd="0" destOrd="0" presId="urn:microsoft.com/office/officeart/2008/layout/HorizontalMultiLevelHierarchy"/>
    <dgm:cxn modelId="{D5656A5B-7277-3846-914F-701BCA8C77EC}" type="presParOf" srcId="{7802F5F1-55E6-8B42-920A-4C4AE4AE082E}" destId="{DA98E900-074F-CA4E-8656-B57BD9831A58}" srcOrd="1" destOrd="0" presId="urn:microsoft.com/office/officeart/2008/layout/HorizontalMultiLevelHierarchy"/>
  </dgm:cxnLst>
  <dgm:bg/>
  <dgm:whole>
    <a:ln w="25400">
      <a:solidFill>
        <a:schemeClr val="tx2">
          <a:lumMod val="60000"/>
          <a:lumOff val="40000"/>
        </a:schemeClr>
      </a:solidFill>
      <a:prstDash val="sysDash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D2EED52-CCA1-6B44-8A56-FAC0D1AFAD7B}" type="doc">
      <dgm:prSet loTypeId="urn:microsoft.com/office/officeart/2005/8/layout/chevron1" loCatId="" qsTypeId="urn:microsoft.com/office/officeart/2005/8/quickstyle/simple3" qsCatId="simple" csTypeId="urn:microsoft.com/office/officeart/2005/8/colors/accent1_2" csCatId="accent1" phldr="1"/>
      <dgm:spPr/>
    </dgm:pt>
    <dgm:pt modelId="{0EF963D9-15E8-A74D-9E28-4201567AE83F}">
      <dgm:prSet phldrT="[Text]"/>
      <dgm:spPr/>
      <dgm:t>
        <a:bodyPr/>
        <a:lstStyle/>
        <a:p>
          <a:r>
            <a:rPr lang="en-US" dirty="0" smtClean="0"/>
            <a:t>In-bound Logistics</a:t>
          </a:r>
          <a:endParaRPr lang="en-US" dirty="0"/>
        </a:p>
      </dgm:t>
    </dgm:pt>
    <dgm:pt modelId="{C8A6BF22-EC01-0541-A564-58C1239A3708}" type="parTrans" cxnId="{D870ADE6-4F5C-8A4C-ACEC-E4A247917766}">
      <dgm:prSet/>
      <dgm:spPr/>
      <dgm:t>
        <a:bodyPr/>
        <a:lstStyle/>
        <a:p>
          <a:endParaRPr lang="en-US"/>
        </a:p>
      </dgm:t>
    </dgm:pt>
    <dgm:pt modelId="{BC221437-F052-B44D-8A56-079EC84A216D}" type="sibTrans" cxnId="{D870ADE6-4F5C-8A4C-ACEC-E4A247917766}">
      <dgm:prSet/>
      <dgm:spPr/>
      <dgm:t>
        <a:bodyPr/>
        <a:lstStyle/>
        <a:p>
          <a:endParaRPr lang="en-US"/>
        </a:p>
      </dgm:t>
    </dgm:pt>
    <dgm:pt modelId="{FAB6FF45-FA5E-0B48-8017-844DFA011CEA}">
      <dgm:prSet phldrT="[Text]"/>
      <dgm:spPr/>
      <dgm:t>
        <a:bodyPr/>
        <a:lstStyle/>
        <a:p>
          <a:r>
            <a:rPr lang="en-US" dirty="0" smtClean="0"/>
            <a:t>Operations</a:t>
          </a:r>
          <a:endParaRPr lang="en-US" dirty="0"/>
        </a:p>
      </dgm:t>
    </dgm:pt>
    <dgm:pt modelId="{38C3FD99-8BEF-7C4F-A5AC-138AFCBE4364}" type="parTrans" cxnId="{CB3E3988-59B5-AC49-A253-62001D8D629E}">
      <dgm:prSet/>
      <dgm:spPr/>
      <dgm:t>
        <a:bodyPr/>
        <a:lstStyle/>
        <a:p>
          <a:endParaRPr lang="en-US"/>
        </a:p>
      </dgm:t>
    </dgm:pt>
    <dgm:pt modelId="{1DC6B589-3003-6B4F-9926-A7329D0CE3CE}" type="sibTrans" cxnId="{CB3E3988-59B5-AC49-A253-62001D8D629E}">
      <dgm:prSet/>
      <dgm:spPr/>
      <dgm:t>
        <a:bodyPr/>
        <a:lstStyle/>
        <a:p>
          <a:endParaRPr lang="en-US"/>
        </a:p>
      </dgm:t>
    </dgm:pt>
    <dgm:pt modelId="{D28E582E-CD2E-9A45-AD65-E20B973043AE}">
      <dgm:prSet phldrT="[Text]"/>
      <dgm:spPr/>
      <dgm:t>
        <a:bodyPr/>
        <a:lstStyle/>
        <a:p>
          <a:r>
            <a:rPr lang="en-US" dirty="0" smtClean="0"/>
            <a:t>Out-bound Logistics</a:t>
          </a:r>
          <a:endParaRPr lang="en-US" dirty="0"/>
        </a:p>
      </dgm:t>
    </dgm:pt>
    <dgm:pt modelId="{DD8F119F-6FF7-AC4B-8A00-1179363ECC21}" type="parTrans" cxnId="{7B1FFFA2-2266-A143-AF6D-B687431D751A}">
      <dgm:prSet/>
      <dgm:spPr/>
      <dgm:t>
        <a:bodyPr/>
        <a:lstStyle/>
        <a:p>
          <a:endParaRPr lang="en-US"/>
        </a:p>
      </dgm:t>
    </dgm:pt>
    <dgm:pt modelId="{EE69102E-7190-FC4E-84EB-6F0B2E0F1310}" type="sibTrans" cxnId="{7B1FFFA2-2266-A143-AF6D-B687431D751A}">
      <dgm:prSet/>
      <dgm:spPr/>
      <dgm:t>
        <a:bodyPr/>
        <a:lstStyle/>
        <a:p>
          <a:endParaRPr lang="en-US"/>
        </a:p>
      </dgm:t>
    </dgm:pt>
    <dgm:pt modelId="{438563B4-B962-9C47-A000-4238563F2BB1}">
      <dgm:prSet phldrT="[Text]"/>
      <dgm:spPr/>
      <dgm:t>
        <a:bodyPr/>
        <a:lstStyle/>
        <a:p>
          <a:r>
            <a:rPr lang="en-US" dirty="0" smtClean="0"/>
            <a:t>Marketing/Sales</a:t>
          </a:r>
          <a:endParaRPr lang="en-US" dirty="0"/>
        </a:p>
      </dgm:t>
    </dgm:pt>
    <dgm:pt modelId="{087D4A8C-736F-534F-85FD-9D343060C602}" type="parTrans" cxnId="{C195D5D5-C104-984D-9B9E-824136BDC14D}">
      <dgm:prSet/>
      <dgm:spPr/>
      <dgm:t>
        <a:bodyPr/>
        <a:lstStyle/>
        <a:p>
          <a:endParaRPr lang="en-US"/>
        </a:p>
      </dgm:t>
    </dgm:pt>
    <dgm:pt modelId="{B4758D61-E517-4B45-860B-29042A35D446}" type="sibTrans" cxnId="{C195D5D5-C104-984D-9B9E-824136BDC14D}">
      <dgm:prSet/>
      <dgm:spPr/>
      <dgm:t>
        <a:bodyPr/>
        <a:lstStyle/>
        <a:p>
          <a:endParaRPr lang="en-US"/>
        </a:p>
      </dgm:t>
    </dgm:pt>
    <dgm:pt modelId="{AC30FED7-479D-2349-B9DB-BDF5ED689A64}">
      <dgm:prSet phldrT="[Text]"/>
      <dgm:spPr/>
      <dgm:t>
        <a:bodyPr/>
        <a:lstStyle/>
        <a:p>
          <a:r>
            <a:rPr lang="en-US" dirty="0" smtClean="0"/>
            <a:t>Follow-Up Service</a:t>
          </a:r>
          <a:endParaRPr lang="en-US" dirty="0"/>
        </a:p>
      </dgm:t>
    </dgm:pt>
    <dgm:pt modelId="{0125274C-0520-B345-930F-B7599E5837B3}" type="parTrans" cxnId="{C61D7BFC-94D0-A84A-A0EE-5A99F3C87438}">
      <dgm:prSet/>
      <dgm:spPr/>
      <dgm:t>
        <a:bodyPr/>
        <a:lstStyle/>
        <a:p>
          <a:endParaRPr lang="en-US"/>
        </a:p>
      </dgm:t>
    </dgm:pt>
    <dgm:pt modelId="{08DE3DBF-DA63-8C47-95FD-FC62704095F6}" type="sibTrans" cxnId="{C61D7BFC-94D0-A84A-A0EE-5A99F3C87438}">
      <dgm:prSet/>
      <dgm:spPr/>
      <dgm:t>
        <a:bodyPr/>
        <a:lstStyle/>
        <a:p>
          <a:endParaRPr lang="en-US"/>
        </a:p>
      </dgm:t>
    </dgm:pt>
    <dgm:pt modelId="{5FBA4BF0-87B1-6546-BB09-1A0236E4A15E}" type="pres">
      <dgm:prSet presAssocID="{DD2EED52-CCA1-6B44-8A56-FAC0D1AFAD7B}" presName="Name0" presStyleCnt="0">
        <dgm:presLayoutVars>
          <dgm:dir/>
          <dgm:animLvl val="lvl"/>
          <dgm:resizeHandles val="exact"/>
        </dgm:presLayoutVars>
      </dgm:prSet>
      <dgm:spPr/>
    </dgm:pt>
    <dgm:pt modelId="{37CD9310-44E7-9943-A830-8CBC1A767502}" type="pres">
      <dgm:prSet presAssocID="{0EF963D9-15E8-A74D-9E28-4201567AE83F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9EBB9E-821C-A94C-AEF4-C1F80E2BF582}" type="pres">
      <dgm:prSet presAssocID="{BC221437-F052-B44D-8A56-079EC84A216D}" presName="parTxOnlySpace" presStyleCnt="0"/>
      <dgm:spPr/>
    </dgm:pt>
    <dgm:pt modelId="{CEDC364F-3148-F94F-8682-92A554250399}" type="pres">
      <dgm:prSet presAssocID="{FAB6FF45-FA5E-0B48-8017-844DFA011CEA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624953-3F45-584A-89A6-A8AF8503F016}" type="pres">
      <dgm:prSet presAssocID="{1DC6B589-3003-6B4F-9926-A7329D0CE3CE}" presName="parTxOnlySpace" presStyleCnt="0"/>
      <dgm:spPr/>
    </dgm:pt>
    <dgm:pt modelId="{5868E715-A772-2D45-BC0C-C8F4ECBDFAAA}" type="pres">
      <dgm:prSet presAssocID="{D28E582E-CD2E-9A45-AD65-E20B973043AE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271CE4-8226-3843-945F-5AFDF42226C5}" type="pres">
      <dgm:prSet presAssocID="{EE69102E-7190-FC4E-84EB-6F0B2E0F1310}" presName="parTxOnlySpace" presStyleCnt="0"/>
      <dgm:spPr/>
    </dgm:pt>
    <dgm:pt modelId="{E7F7A58A-5F60-4D40-B3D7-4DC80282E4D8}" type="pres">
      <dgm:prSet presAssocID="{438563B4-B962-9C47-A000-4238563F2BB1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A47E22-54F0-D64B-AC54-E9DC30719F47}" type="pres">
      <dgm:prSet presAssocID="{B4758D61-E517-4B45-860B-29042A35D446}" presName="parTxOnlySpace" presStyleCnt="0"/>
      <dgm:spPr/>
    </dgm:pt>
    <dgm:pt modelId="{0A6C53BD-60CD-CC49-8144-E327230E911E}" type="pres">
      <dgm:prSet presAssocID="{AC30FED7-479D-2349-B9DB-BDF5ED689A64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870ADE6-4F5C-8A4C-ACEC-E4A247917766}" srcId="{DD2EED52-CCA1-6B44-8A56-FAC0D1AFAD7B}" destId="{0EF963D9-15E8-A74D-9E28-4201567AE83F}" srcOrd="0" destOrd="0" parTransId="{C8A6BF22-EC01-0541-A564-58C1239A3708}" sibTransId="{BC221437-F052-B44D-8A56-079EC84A216D}"/>
    <dgm:cxn modelId="{79ADB002-8FE3-AA4C-9EF5-D178AF5E5FA0}" type="presOf" srcId="{D28E582E-CD2E-9A45-AD65-E20B973043AE}" destId="{5868E715-A772-2D45-BC0C-C8F4ECBDFAAA}" srcOrd="0" destOrd="0" presId="urn:microsoft.com/office/officeart/2005/8/layout/chevron1"/>
    <dgm:cxn modelId="{7403F3B9-8702-1B45-B3AB-B2EA4CE1CCFD}" type="presOf" srcId="{438563B4-B962-9C47-A000-4238563F2BB1}" destId="{E7F7A58A-5F60-4D40-B3D7-4DC80282E4D8}" srcOrd="0" destOrd="0" presId="urn:microsoft.com/office/officeart/2005/8/layout/chevron1"/>
    <dgm:cxn modelId="{7B1FFFA2-2266-A143-AF6D-B687431D751A}" srcId="{DD2EED52-CCA1-6B44-8A56-FAC0D1AFAD7B}" destId="{D28E582E-CD2E-9A45-AD65-E20B973043AE}" srcOrd="2" destOrd="0" parTransId="{DD8F119F-6FF7-AC4B-8A00-1179363ECC21}" sibTransId="{EE69102E-7190-FC4E-84EB-6F0B2E0F1310}"/>
    <dgm:cxn modelId="{CB3E3988-59B5-AC49-A253-62001D8D629E}" srcId="{DD2EED52-CCA1-6B44-8A56-FAC0D1AFAD7B}" destId="{FAB6FF45-FA5E-0B48-8017-844DFA011CEA}" srcOrd="1" destOrd="0" parTransId="{38C3FD99-8BEF-7C4F-A5AC-138AFCBE4364}" sibTransId="{1DC6B589-3003-6B4F-9926-A7329D0CE3CE}"/>
    <dgm:cxn modelId="{A5AB3528-5036-D34C-9A46-B72043799B7A}" type="presOf" srcId="{AC30FED7-479D-2349-B9DB-BDF5ED689A64}" destId="{0A6C53BD-60CD-CC49-8144-E327230E911E}" srcOrd="0" destOrd="0" presId="urn:microsoft.com/office/officeart/2005/8/layout/chevron1"/>
    <dgm:cxn modelId="{F9C6518D-DC23-584D-A3F9-401300D66FA6}" type="presOf" srcId="{FAB6FF45-FA5E-0B48-8017-844DFA011CEA}" destId="{CEDC364F-3148-F94F-8682-92A554250399}" srcOrd="0" destOrd="0" presId="urn:microsoft.com/office/officeart/2005/8/layout/chevron1"/>
    <dgm:cxn modelId="{414ECA2B-13EB-9743-A470-84BEB005967C}" type="presOf" srcId="{0EF963D9-15E8-A74D-9E28-4201567AE83F}" destId="{37CD9310-44E7-9943-A830-8CBC1A767502}" srcOrd="0" destOrd="0" presId="urn:microsoft.com/office/officeart/2005/8/layout/chevron1"/>
    <dgm:cxn modelId="{C61D7BFC-94D0-A84A-A0EE-5A99F3C87438}" srcId="{DD2EED52-CCA1-6B44-8A56-FAC0D1AFAD7B}" destId="{AC30FED7-479D-2349-B9DB-BDF5ED689A64}" srcOrd="4" destOrd="0" parTransId="{0125274C-0520-B345-930F-B7599E5837B3}" sibTransId="{08DE3DBF-DA63-8C47-95FD-FC62704095F6}"/>
    <dgm:cxn modelId="{54BE7C68-228B-1F4E-81CA-8B7112FF0E47}" type="presOf" srcId="{DD2EED52-CCA1-6B44-8A56-FAC0D1AFAD7B}" destId="{5FBA4BF0-87B1-6546-BB09-1A0236E4A15E}" srcOrd="0" destOrd="0" presId="urn:microsoft.com/office/officeart/2005/8/layout/chevron1"/>
    <dgm:cxn modelId="{C195D5D5-C104-984D-9B9E-824136BDC14D}" srcId="{DD2EED52-CCA1-6B44-8A56-FAC0D1AFAD7B}" destId="{438563B4-B962-9C47-A000-4238563F2BB1}" srcOrd="3" destOrd="0" parTransId="{087D4A8C-736F-534F-85FD-9D343060C602}" sibTransId="{B4758D61-E517-4B45-860B-29042A35D446}"/>
    <dgm:cxn modelId="{6FB3C92C-B9EA-FC45-97BB-6CFF05175F74}" type="presParOf" srcId="{5FBA4BF0-87B1-6546-BB09-1A0236E4A15E}" destId="{37CD9310-44E7-9943-A830-8CBC1A767502}" srcOrd="0" destOrd="0" presId="urn:microsoft.com/office/officeart/2005/8/layout/chevron1"/>
    <dgm:cxn modelId="{084B3C07-4900-834B-B210-434A300FAB53}" type="presParOf" srcId="{5FBA4BF0-87B1-6546-BB09-1A0236E4A15E}" destId="{AC9EBB9E-821C-A94C-AEF4-C1F80E2BF582}" srcOrd="1" destOrd="0" presId="urn:microsoft.com/office/officeart/2005/8/layout/chevron1"/>
    <dgm:cxn modelId="{6D312860-0F2F-5542-8912-D19857EAB901}" type="presParOf" srcId="{5FBA4BF0-87B1-6546-BB09-1A0236E4A15E}" destId="{CEDC364F-3148-F94F-8682-92A554250399}" srcOrd="2" destOrd="0" presId="urn:microsoft.com/office/officeart/2005/8/layout/chevron1"/>
    <dgm:cxn modelId="{69D750B8-495B-3A46-B305-E9F6203286B2}" type="presParOf" srcId="{5FBA4BF0-87B1-6546-BB09-1A0236E4A15E}" destId="{C6624953-3F45-584A-89A6-A8AF8503F016}" srcOrd="3" destOrd="0" presId="urn:microsoft.com/office/officeart/2005/8/layout/chevron1"/>
    <dgm:cxn modelId="{878073A4-DF6D-A043-ACAA-C13773EDFBA3}" type="presParOf" srcId="{5FBA4BF0-87B1-6546-BB09-1A0236E4A15E}" destId="{5868E715-A772-2D45-BC0C-C8F4ECBDFAAA}" srcOrd="4" destOrd="0" presId="urn:microsoft.com/office/officeart/2005/8/layout/chevron1"/>
    <dgm:cxn modelId="{185A1632-F69A-AC44-8F22-DF426AAD0BBB}" type="presParOf" srcId="{5FBA4BF0-87B1-6546-BB09-1A0236E4A15E}" destId="{71271CE4-8226-3843-945F-5AFDF42226C5}" srcOrd="5" destOrd="0" presId="urn:microsoft.com/office/officeart/2005/8/layout/chevron1"/>
    <dgm:cxn modelId="{FBE88B65-7919-6344-B3E5-FDDD45A7B307}" type="presParOf" srcId="{5FBA4BF0-87B1-6546-BB09-1A0236E4A15E}" destId="{E7F7A58A-5F60-4D40-B3D7-4DC80282E4D8}" srcOrd="6" destOrd="0" presId="urn:microsoft.com/office/officeart/2005/8/layout/chevron1"/>
    <dgm:cxn modelId="{06904B16-57FA-114C-AF71-0DCAF0F773BA}" type="presParOf" srcId="{5FBA4BF0-87B1-6546-BB09-1A0236E4A15E}" destId="{BDA47E22-54F0-D64B-AC54-E9DC30719F47}" srcOrd="7" destOrd="0" presId="urn:microsoft.com/office/officeart/2005/8/layout/chevron1"/>
    <dgm:cxn modelId="{F9FBBC70-A926-DC45-BD89-6DB0BAA4ACEA}" type="presParOf" srcId="{5FBA4BF0-87B1-6546-BB09-1A0236E4A15E}" destId="{0A6C53BD-60CD-CC49-8144-E327230E911E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16BF7DE-2457-2643-8618-B0FB5B0C6067}" type="doc">
      <dgm:prSet loTypeId="urn:microsoft.com/office/officeart/2005/8/layout/hChevron3" loCatId="" qsTypeId="urn:microsoft.com/office/officeart/2005/8/quickstyle/simple1" qsCatId="simple" csTypeId="urn:microsoft.com/office/officeart/2005/8/colors/accent1_2" csCatId="accent1" phldr="1"/>
      <dgm:spPr/>
    </dgm:pt>
    <dgm:pt modelId="{EF1DCD64-0A79-2744-BB5A-FAB048D6F8ED}">
      <dgm:prSet phldrT="[Text]" custT="1"/>
      <dgm:spPr/>
      <dgm:t>
        <a:bodyPr/>
        <a:lstStyle/>
        <a:p>
          <a:r>
            <a:rPr lang="en-US" sz="800" dirty="0" smtClean="0"/>
            <a:t>Design</a:t>
          </a:r>
          <a:endParaRPr lang="en-US" sz="800" dirty="0"/>
        </a:p>
      </dgm:t>
    </dgm:pt>
    <dgm:pt modelId="{33C341D2-00C2-B14D-A331-CDE5E233F133}" type="parTrans" cxnId="{F6E4DFC4-EEB2-B047-93CC-A529F5F9DD14}">
      <dgm:prSet/>
      <dgm:spPr/>
      <dgm:t>
        <a:bodyPr/>
        <a:lstStyle/>
        <a:p>
          <a:endParaRPr lang="en-US" sz="800"/>
        </a:p>
      </dgm:t>
    </dgm:pt>
    <dgm:pt modelId="{D21D1E19-486D-D34C-BD7F-583BD961D8B2}" type="sibTrans" cxnId="{F6E4DFC4-EEB2-B047-93CC-A529F5F9DD14}">
      <dgm:prSet/>
      <dgm:spPr/>
      <dgm:t>
        <a:bodyPr/>
        <a:lstStyle/>
        <a:p>
          <a:endParaRPr lang="en-US" sz="800"/>
        </a:p>
      </dgm:t>
    </dgm:pt>
    <dgm:pt modelId="{10193F7C-03C1-1E45-8D04-753088C70F00}">
      <dgm:prSet phldrT="[Text]" custT="1"/>
      <dgm:spPr/>
      <dgm:t>
        <a:bodyPr/>
        <a:lstStyle/>
        <a:p>
          <a:r>
            <a:rPr lang="en-US" sz="800" dirty="0" smtClean="0"/>
            <a:t>Sourcing/Procurement</a:t>
          </a:r>
          <a:endParaRPr lang="en-US" sz="800" dirty="0"/>
        </a:p>
      </dgm:t>
    </dgm:pt>
    <dgm:pt modelId="{504A8736-3075-E041-9C9A-126160729A06}" type="parTrans" cxnId="{91F3BC71-A02A-0243-9781-524DE603CDE6}">
      <dgm:prSet/>
      <dgm:spPr/>
      <dgm:t>
        <a:bodyPr/>
        <a:lstStyle/>
        <a:p>
          <a:endParaRPr lang="en-US" sz="800"/>
        </a:p>
      </dgm:t>
    </dgm:pt>
    <dgm:pt modelId="{D79A0305-9F95-BB46-AA5E-A8EFB12A0486}" type="sibTrans" cxnId="{91F3BC71-A02A-0243-9781-524DE603CDE6}">
      <dgm:prSet/>
      <dgm:spPr/>
      <dgm:t>
        <a:bodyPr/>
        <a:lstStyle/>
        <a:p>
          <a:endParaRPr lang="en-US" sz="800"/>
        </a:p>
      </dgm:t>
    </dgm:pt>
    <dgm:pt modelId="{32ED5CF2-F366-B44B-8A29-54C924BA1C4E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800" dirty="0" smtClean="0"/>
            <a:t>Service Fulfillment</a:t>
          </a:r>
          <a:endParaRPr lang="en-US" sz="800" dirty="0"/>
        </a:p>
      </dgm:t>
    </dgm:pt>
    <dgm:pt modelId="{D5D2B5FF-CFE3-9F4C-916E-EC1B108CBE01}" type="parTrans" cxnId="{D5E7C283-E370-FE4D-A286-15AC63FDB9C5}">
      <dgm:prSet/>
      <dgm:spPr/>
      <dgm:t>
        <a:bodyPr/>
        <a:lstStyle/>
        <a:p>
          <a:endParaRPr lang="en-US" sz="800"/>
        </a:p>
      </dgm:t>
    </dgm:pt>
    <dgm:pt modelId="{4B522B48-7902-5A40-B63D-8719976F6433}" type="sibTrans" cxnId="{D5E7C283-E370-FE4D-A286-15AC63FDB9C5}">
      <dgm:prSet/>
      <dgm:spPr/>
      <dgm:t>
        <a:bodyPr/>
        <a:lstStyle/>
        <a:p>
          <a:endParaRPr lang="en-US" sz="800"/>
        </a:p>
      </dgm:t>
    </dgm:pt>
    <dgm:pt modelId="{9BC0841D-F301-5848-B5C2-E38CAD53CB2D}">
      <dgm:prSet phldrT="[Text]" custT="1"/>
      <dgm:spPr/>
      <dgm:t>
        <a:bodyPr/>
        <a:lstStyle/>
        <a:p>
          <a:r>
            <a:rPr lang="en-US" sz="800" smtClean="0"/>
            <a:t>Manufacturing and </a:t>
          </a:r>
          <a:r>
            <a:rPr lang="en-US" sz="800" dirty="0" smtClean="0"/>
            <a:t>Assembly</a:t>
          </a:r>
          <a:endParaRPr lang="en-US" sz="800" dirty="0"/>
        </a:p>
      </dgm:t>
    </dgm:pt>
    <dgm:pt modelId="{173AF380-8FD8-D34F-9E7B-0D8C2118F31D}" type="parTrans" cxnId="{C5A7E58E-BFC8-CF48-96B1-6B32C1657665}">
      <dgm:prSet/>
      <dgm:spPr/>
      <dgm:t>
        <a:bodyPr/>
        <a:lstStyle/>
        <a:p>
          <a:endParaRPr lang="en-US" sz="800"/>
        </a:p>
      </dgm:t>
    </dgm:pt>
    <dgm:pt modelId="{EA40C569-8144-EB40-8768-1CEA52890845}" type="sibTrans" cxnId="{C5A7E58E-BFC8-CF48-96B1-6B32C1657665}">
      <dgm:prSet/>
      <dgm:spPr/>
      <dgm:t>
        <a:bodyPr/>
        <a:lstStyle/>
        <a:p>
          <a:endParaRPr lang="en-US" sz="800"/>
        </a:p>
      </dgm:t>
    </dgm:pt>
    <dgm:pt modelId="{EF21C58A-A123-1C43-9D5E-446D6B0F237D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800" dirty="0" smtClean="0"/>
            <a:t> Store Operations and Sales</a:t>
          </a:r>
          <a:endParaRPr lang="en-US" sz="800" dirty="0"/>
        </a:p>
      </dgm:t>
    </dgm:pt>
    <dgm:pt modelId="{8A5E200C-006A-2441-AE6B-7B1A77316745}" type="parTrans" cxnId="{D5F84A94-1BCA-CD48-82BF-302903BD9B50}">
      <dgm:prSet/>
      <dgm:spPr/>
      <dgm:t>
        <a:bodyPr/>
        <a:lstStyle/>
        <a:p>
          <a:endParaRPr lang="en-US" sz="800"/>
        </a:p>
      </dgm:t>
    </dgm:pt>
    <dgm:pt modelId="{70AB506D-336E-9143-8C7F-138ABFE5D9AE}" type="sibTrans" cxnId="{D5F84A94-1BCA-CD48-82BF-302903BD9B50}">
      <dgm:prSet/>
      <dgm:spPr/>
      <dgm:t>
        <a:bodyPr/>
        <a:lstStyle/>
        <a:p>
          <a:endParaRPr lang="en-US" sz="800"/>
        </a:p>
      </dgm:t>
    </dgm:pt>
    <dgm:pt modelId="{EEBF4DF8-B3D5-D84D-AF84-1045A276AAED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800" dirty="0" smtClean="0"/>
            <a:t>Inventory Management/Distribution</a:t>
          </a:r>
          <a:endParaRPr lang="en-US" sz="800" dirty="0"/>
        </a:p>
      </dgm:t>
    </dgm:pt>
    <dgm:pt modelId="{46451728-05C8-6E49-8E07-3A254E05B725}" type="parTrans" cxnId="{14573296-12D1-9846-B6D6-250C1503C92F}">
      <dgm:prSet/>
      <dgm:spPr/>
      <dgm:t>
        <a:bodyPr/>
        <a:lstStyle/>
        <a:p>
          <a:endParaRPr lang="en-US" sz="800"/>
        </a:p>
      </dgm:t>
    </dgm:pt>
    <dgm:pt modelId="{1F460848-23B8-5146-AA3B-F90458EDDABF}" type="sibTrans" cxnId="{14573296-12D1-9846-B6D6-250C1503C92F}">
      <dgm:prSet/>
      <dgm:spPr/>
      <dgm:t>
        <a:bodyPr/>
        <a:lstStyle/>
        <a:p>
          <a:endParaRPr lang="en-US" sz="800"/>
        </a:p>
      </dgm:t>
    </dgm:pt>
    <dgm:pt modelId="{44C01722-F676-C141-81C7-23A4021E5F38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800" dirty="0" smtClean="0"/>
            <a:t>Customer Use/Support</a:t>
          </a:r>
          <a:endParaRPr lang="en-US" sz="800" dirty="0"/>
        </a:p>
      </dgm:t>
    </dgm:pt>
    <dgm:pt modelId="{94B35DC2-EC95-E242-B9A4-04776201B084}" type="parTrans" cxnId="{B0F05640-34E4-AF4F-8EE5-2369887FD0C2}">
      <dgm:prSet/>
      <dgm:spPr/>
      <dgm:t>
        <a:bodyPr/>
        <a:lstStyle/>
        <a:p>
          <a:endParaRPr lang="en-US" sz="800"/>
        </a:p>
      </dgm:t>
    </dgm:pt>
    <dgm:pt modelId="{1315D442-0B26-0344-AE95-9C2DCA9DD3FD}" type="sibTrans" cxnId="{B0F05640-34E4-AF4F-8EE5-2369887FD0C2}">
      <dgm:prSet/>
      <dgm:spPr/>
      <dgm:t>
        <a:bodyPr/>
        <a:lstStyle/>
        <a:p>
          <a:endParaRPr lang="en-US" sz="800"/>
        </a:p>
      </dgm:t>
    </dgm:pt>
    <dgm:pt modelId="{04C70CE5-8B7D-E948-B3C1-6386D48A4D3E}" type="pres">
      <dgm:prSet presAssocID="{C16BF7DE-2457-2643-8618-B0FB5B0C6067}" presName="Name0" presStyleCnt="0">
        <dgm:presLayoutVars>
          <dgm:dir/>
          <dgm:resizeHandles val="exact"/>
        </dgm:presLayoutVars>
      </dgm:prSet>
      <dgm:spPr/>
    </dgm:pt>
    <dgm:pt modelId="{DB85C7AA-EE7B-424D-990A-CFA309532DC8}" type="pres">
      <dgm:prSet presAssocID="{EF1DCD64-0A79-2744-BB5A-FAB048D6F8ED}" presName="parTxOnly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06F733-BBDF-5243-B229-1FB36108F3E1}" type="pres">
      <dgm:prSet presAssocID="{D21D1E19-486D-D34C-BD7F-583BD961D8B2}" presName="parSpace" presStyleCnt="0"/>
      <dgm:spPr/>
    </dgm:pt>
    <dgm:pt modelId="{24EE58C5-1CAA-1644-A069-412CC57A9257}" type="pres">
      <dgm:prSet presAssocID="{10193F7C-03C1-1E45-8D04-753088C70F00}" presName="parTxOnly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6B09DE-6620-724B-82C6-5133CBCA5685}" type="pres">
      <dgm:prSet presAssocID="{D79A0305-9F95-BB46-AA5E-A8EFB12A0486}" presName="parSpace" presStyleCnt="0"/>
      <dgm:spPr/>
    </dgm:pt>
    <dgm:pt modelId="{61A6C999-9C7A-C948-BF78-ABAB9EC50027}" type="pres">
      <dgm:prSet presAssocID="{9BC0841D-F301-5848-B5C2-E38CAD53CB2D}" presName="parTxOnly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D777E0-5719-8245-ACF1-496FE2908E36}" type="pres">
      <dgm:prSet presAssocID="{EA40C569-8144-EB40-8768-1CEA52890845}" presName="parSpace" presStyleCnt="0"/>
      <dgm:spPr/>
    </dgm:pt>
    <dgm:pt modelId="{D483EE79-6D31-3749-9CBD-2BC971AE117A}" type="pres">
      <dgm:prSet presAssocID="{EEBF4DF8-B3D5-D84D-AF84-1045A276AAED}" presName="parTxOnly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98FB1F-9C0D-DE4E-AA57-0E6C6E42D7F9}" type="pres">
      <dgm:prSet presAssocID="{1F460848-23B8-5146-AA3B-F90458EDDABF}" presName="parSpace" presStyleCnt="0"/>
      <dgm:spPr/>
    </dgm:pt>
    <dgm:pt modelId="{7EC7BBE3-FC02-5A49-AA6D-189AFB3798AA}" type="pres">
      <dgm:prSet presAssocID="{EF21C58A-A123-1C43-9D5E-446D6B0F237D}" presName="parTxOnly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42F05E-8468-514E-A3D5-842A0C7740CF}" type="pres">
      <dgm:prSet presAssocID="{70AB506D-336E-9143-8C7F-138ABFE5D9AE}" presName="parSpace" presStyleCnt="0"/>
      <dgm:spPr/>
    </dgm:pt>
    <dgm:pt modelId="{20603E50-B8E1-E241-87E1-226B705163B8}" type="pres">
      <dgm:prSet presAssocID="{32ED5CF2-F366-B44B-8A29-54C924BA1C4E}" presName="parTxOnly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182D6D-1E37-5646-B66B-C4DA113A7B58}" type="pres">
      <dgm:prSet presAssocID="{4B522B48-7902-5A40-B63D-8719976F6433}" presName="parSpace" presStyleCnt="0"/>
      <dgm:spPr/>
    </dgm:pt>
    <dgm:pt modelId="{3F449844-05DF-B047-86E8-56DD639D2200}" type="pres">
      <dgm:prSet presAssocID="{44C01722-F676-C141-81C7-23A4021E5F38}" presName="parTxOnly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0F05640-34E4-AF4F-8EE5-2369887FD0C2}" srcId="{C16BF7DE-2457-2643-8618-B0FB5B0C6067}" destId="{44C01722-F676-C141-81C7-23A4021E5F38}" srcOrd="6" destOrd="0" parTransId="{94B35DC2-EC95-E242-B9A4-04776201B084}" sibTransId="{1315D442-0B26-0344-AE95-9C2DCA9DD3FD}"/>
    <dgm:cxn modelId="{FBFF9B37-477D-7A46-A44B-F1F4ED4A028A}" type="presOf" srcId="{C16BF7DE-2457-2643-8618-B0FB5B0C6067}" destId="{04C70CE5-8B7D-E948-B3C1-6386D48A4D3E}" srcOrd="0" destOrd="0" presId="urn:microsoft.com/office/officeart/2005/8/layout/hChevron3"/>
    <dgm:cxn modelId="{79D88E8C-605C-FB46-847C-09C13621B3F2}" type="presOf" srcId="{9BC0841D-F301-5848-B5C2-E38CAD53CB2D}" destId="{61A6C999-9C7A-C948-BF78-ABAB9EC50027}" srcOrd="0" destOrd="0" presId="urn:microsoft.com/office/officeart/2005/8/layout/hChevron3"/>
    <dgm:cxn modelId="{862FD9D2-6664-CB46-93E5-DA59F896935A}" type="presOf" srcId="{EEBF4DF8-B3D5-D84D-AF84-1045A276AAED}" destId="{D483EE79-6D31-3749-9CBD-2BC971AE117A}" srcOrd="0" destOrd="0" presId="urn:microsoft.com/office/officeart/2005/8/layout/hChevron3"/>
    <dgm:cxn modelId="{D5F84A94-1BCA-CD48-82BF-302903BD9B50}" srcId="{C16BF7DE-2457-2643-8618-B0FB5B0C6067}" destId="{EF21C58A-A123-1C43-9D5E-446D6B0F237D}" srcOrd="4" destOrd="0" parTransId="{8A5E200C-006A-2441-AE6B-7B1A77316745}" sibTransId="{70AB506D-336E-9143-8C7F-138ABFE5D9AE}"/>
    <dgm:cxn modelId="{10379B6D-BD3F-D44A-955B-41107351B3D5}" type="presOf" srcId="{EF1DCD64-0A79-2744-BB5A-FAB048D6F8ED}" destId="{DB85C7AA-EE7B-424D-990A-CFA309532DC8}" srcOrd="0" destOrd="0" presId="urn:microsoft.com/office/officeart/2005/8/layout/hChevron3"/>
    <dgm:cxn modelId="{BFD2F57D-0BCC-3340-BDE9-59DC8A4E700E}" type="presOf" srcId="{44C01722-F676-C141-81C7-23A4021E5F38}" destId="{3F449844-05DF-B047-86E8-56DD639D2200}" srcOrd="0" destOrd="0" presId="urn:microsoft.com/office/officeart/2005/8/layout/hChevron3"/>
    <dgm:cxn modelId="{91F3BC71-A02A-0243-9781-524DE603CDE6}" srcId="{C16BF7DE-2457-2643-8618-B0FB5B0C6067}" destId="{10193F7C-03C1-1E45-8D04-753088C70F00}" srcOrd="1" destOrd="0" parTransId="{504A8736-3075-E041-9C9A-126160729A06}" sibTransId="{D79A0305-9F95-BB46-AA5E-A8EFB12A0486}"/>
    <dgm:cxn modelId="{C5A7E58E-BFC8-CF48-96B1-6B32C1657665}" srcId="{C16BF7DE-2457-2643-8618-B0FB5B0C6067}" destId="{9BC0841D-F301-5848-B5C2-E38CAD53CB2D}" srcOrd="2" destOrd="0" parTransId="{173AF380-8FD8-D34F-9E7B-0D8C2118F31D}" sibTransId="{EA40C569-8144-EB40-8768-1CEA52890845}"/>
    <dgm:cxn modelId="{14573296-12D1-9846-B6D6-250C1503C92F}" srcId="{C16BF7DE-2457-2643-8618-B0FB5B0C6067}" destId="{EEBF4DF8-B3D5-D84D-AF84-1045A276AAED}" srcOrd="3" destOrd="0" parTransId="{46451728-05C8-6E49-8E07-3A254E05B725}" sibTransId="{1F460848-23B8-5146-AA3B-F90458EDDABF}"/>
    <dgm:cxn modelId="{F6E4DFC4-EEB2-B047-93CC-A529F5F9DD14}" srcId="{C16BF7DE-2457-2643-8618-B0FB5B0C6067}" destId="{EF1DCD64-0A79-2744-BB5A-FAB048D6F8ED}" srcOrd="0" destOrd="0" parTransId="{33C341D2-00C2-B14D-A331-CDE5E233F133}" sibTransId="{D21D1E19-486D-D34C-BD7F-583BD961D8B2}"/>
    <dgm:cxn modelId="{631992F3-4B88-A34C-B9B7-5D736EDBC9B3}" type="presOf" srcId="{EF21C58A-A123-1C43-9D5E-446D6B0F237D}" destId="{7EC7BBE3-FC02-5A49-AA6D-189AFB3798AA}" srcOrd="0" destOrd="0" presId="urn:microsoft.com/office/officeart/2005/8/layout/hChevron3"/>
    <dgm:cxn modelId="{D5E7C283-E370-FE4D-A286-15AC63FDB9C5}" srcId="{C16BF7DE-2457-2643-8618-B0FB5B0C6067}" destId="{32ED5CF2-F366-B44B-8A29-54C924BA1C4E}" srcOrd="5" destOrd="0" parTransId="{D5D2B5FF-CFE3-9F4C-916E-EC1B108CBE01}" sibTransId="{4B522B48-7902-5A40-B63D-8719976F6433}"/>
    <dgm:cxn modelId="{54B9F2C4-2A15-5446-B73D-8F2A073665DC}" type="presOf" srcId="{32ED5CF2-F366-B44B-8A29-54C924BA1C4E}" destId="{20603E50-B8E1-E241-87E1-226B705163B8}" srcOrd="0" destOrd="0" presId="urn:microsoft.com/office/officeart/2005/8/layout/hChevron3"/>
    <dgm:cxn modelId="{BCA0C386-9E3F-494C-83E0-B3BAA22D300F}" type="presOf" srcId="{10193F7C-03C1-1E45-8D04-753088C70F00}" destId="{24EE58C5-1CAA-1644-A069-412CC57A9257}" srcOrd="0" destOrd="0" presId="urn:microsoft.com/office/officeart/2005/8/layout/hChevron3"/>
    <dgm:cxn modelId="{AFB1EC6C-6019-B546-9637-10CC87133A1C}" type="presParOf" srcId="{04C70CE5-8B7D-E948-B3C1-6386D48A4D3E}" destId="{DB85C7AA-EE7B-424D-990A-CFA309532DC8}" srcOrd="0" destOrd="0" presId="urn:microsoft.com/office/officeart/2005/8/layout/hChevron3"/>
    <dgm:cxn modelId="{72DD512C-7209-FD46-8D84-3A8A226F387C}" type="presParOf" srcId="{04C70CE5-8B7D-E948-B3C1-6386D48A4D3E}" destId="{1806F733-BBDF-5243-B229-1FB36108F3E1}" srcOrd="1" destOrd="0" presId="urn:microsoft.com/office/officeart/2005/8/layout/hChevron3"/>
    <dgm:cxn modelId="{A54DF60D-A027-BA4F-AC76-1ED9130F91B7}" type="presParOf" srcId="{04C70CE5-8B7D-E948-B3C1-6386D48A4D3E}" destId="{24EE58C5-1CAA-1644-A069-412CC57A9257}" srcOrd="2" destOrd="0" presId="urn:microsoft.com/office/officeart/2005/8/layout/hChevron3"/>
    <dgm:cxn modelId="{DC3C8025-2B8A-CF4B-BF62-247249F67549}" type="presParOf" srcId="{04C70CE5-8B7D-E948-B3C1-6386D48A4D3E}" destId="{926B09DE-6620-724B-82C6-5133CBCA5685}" srcOrd="3" destOrd="0" presId="urn:microsoft.com/office/officeart/2005/8/layout/hChevron3"/>
    <dgm:cxn modelId="{53C28B8D-BA4A-1E41-BF67-2A16CF40236A}" type="presParOf" srcId="{04C70CE5-8B7D-E948-B3C1-6386D48A4D3E}" destId="{61A6C999-9C7A-C948-BF78-ABAB9EC50027}" srcOrd="4" destOrd="0" presId="urn:microsoft.com/office/officeart/2005/8/layout/hChevron3"/>
    <dgm:cxn modelId="{17B6EB04-A6DD-AC4C-8F62-5768FC897CF9}" type="presParOf" srcId="{04C70CE5-8B7D-E948-B3C1-6386D48A4D3E}" destId="{A9D777E0-5719-8245-ACF1-496FE2908E36}" srcOrd="5" destOrd="0" presId="urn:microsoft.com/office/officeart/2005/8/layout/hChevron3"/>
    <dgm:cxn modelId="{9EAABF33-9D59-A34B-AD44-03B714B812D6}" type="presParOf" srcId="{04C70CE5-8B7D-E948-B3C1-6386D48A4D3E}" destId="{D483EE79-6D31-3749-9CBD-2BC971AE117A}" srcOrd="6" destOrd="0" presId="urn:microsoft.com/office/officeart/2005/8/layout/hChevron3"/>
    <dgm:cxn modelId="{7DC16153-AE1B-D94F-95E7-A5A563958D4E}" type="presParOf" srcId="{04C70CE5-8B7D-E948-B3C1-6386D48A4D3E}" destId="{8698FB1F-9C0D-DE4E-AA57-0E6C6E42D7F9}" srcOrd="7" destOrd="0" presId="urn:microsoft.com/office/officeart/2005/8/layout/hChevron3"/>
    <dgm:cxn modelId="{71E52D00-AB3D-F649-A9E6-B69D0A990EB8}" type="presParOf" srcId="{04C70CE5-8B7D-E948-B3C1-6386D48A4D3E}" destId="{7EC7BBE3-FC02-5A49-AA6D-189AFB3798AA}" srcOrd="8" destOrd="0" presId="urn:microsoft.com/office/officeart/2005/8/layout/hChevron3"/>
    <dgm:cxn modelId="{8DE615D6-6784-BA42-AE39-F125725D1352}" type="presParOf" srcId="{04C70CE5-8B7D-E948-B3C1-6386D48A4D3E}" destId="{1942F05E-8468-514E-A3D5-842A0C7740CF}" srcOrd="9" destOrd="0" presId="urn:microsoft.com/office/officeart/2005/8/layout/hChevron3"/>
    <dgm:cxn modelId="{9E352A0A-E831-C744-A6DC-AE4363E0BA86}" type="presParOf" srcId="{04C70CE5-8B7D-E948-B3C1-6386D48A4D3E}" destId="{20603E50-B8E1-E241-87E1-226B705163B8}" srcOrd="10" destOrd="0" presId="urn:microsoft.com/office/officeart/2005/8/layout/hChevron3"/>
    <dgm:cxn modelId="{502BA3FF-9F38-3043-B272-C964ADC36707}" type="presParOf" srcId="{04C70CE5-8B7D-E948-B3C1-6386D48A4D3E}" destId="{48182D6D-1E37-5646-B66B-C4DA113A7B58}" srcOrd="11" destOrd="0" presId="urn:microsoft.com/office/officeart/2005/8/layout/hChevron3"/>
    <dgm:cxn modelId="{C48FF056-2063-5D41-A7A3-59A53FC431E0}" type="presParOf" srcId="{04C70CE5-8B7D-E948-B3C1-6386D48A4D3E}" destId="{3F449844-05DF-B047-86E8-56DD639D2200}" srcOrd="1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16BF7DE-2457-2643-8618-B0FB5B0C6067}" type="doc">
      <dgm:prSet loTypeId="urn:microsoft.com/office/officeart/2005/8/layout/hChevron3" loCatId="" qsTypeId="urn:microsoft.com/office/officeart/2005/8/quickstyle/simple1" qsCatId="simple" csTypeId="urn:microsoft.com/office/officeart/2005/8/colors/accent1_2" csCatId="accent1" phldr="1"/>
      <dgm:spPr/>
    </dgm:pt>
    <dgm:pt modelId="{EF1DCD64-0A79-2744-BB5A-FAB048D6F8ED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800" dirty="0" smtClean="0"/>
            <a:t>Design</a:t>
          </a:r>
          <a:endParaRPr lang="en-US" sz="800" dirty="0"/>
        </a:p>
      </dgm:t>
    </dgm:pt>
    <dgm:pt modelId="{33C341D2-00C2-B14D-A331-CDE5E233F133}" type="parTrans" cxnId="{F6E4DFC4-EEB2-B047-93CC-A529F5F9DD14}">
      <dgm:prSet/>
      <dgm:spPr/>
      <dgm:t>
        <a:bodyPr/>
        <a:lstStyle/>
        <a:p>
          <a:endParaRPr lang="en-US" sz="800"/>
        </a:p>
      </dgm:t>
    </dgm:pt>
    <dgm:pt modelId="{D21D1E19-486D-D34C-BD7F-583BD961D8B2}" type="sibTrans" cxnId="{F6E4DFC4-EEB2-B047-93CC-A529F5F9DD14}">
      <dgm:prSet/>
      <dgm:spPr/>
      <dgm:t>
        <a:bodyPr/>
        <a:lstStyle/>
        <a:p>
          <a:endParaRPr lang="en-US" sz="800"/>
        </a:p>
      </dgm:t>
    </dgm:pt>
    <dgm:pt modelId="{10193F7C-03C1-1E45-8D04-753088C70F00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800" dirty="0" smtClean="0"/>
            <a:t>Sourcing/Procurement</a:t>
          </a:r>
          <a:endParaRPr lang="en-US" sz="800" dirty="0"/>
        </a:p>
      </dgm:t>
    </dgm:pt>
    <dgm:pt modelId="{504A8736-3075-E041-9C9A-126160729A06}" type="parTrans" cxnId="{91F3BC71-A02A-0243-9781-524DE603CDE6}">
      <dgm:prSet/>
      <dgm:spPr/>
      <dgm:t>
        <a:bodyPr/>
        <a:lstStyle/>
        <a:p>
          <a:endParaRPr lang="en-US" sz="800"/>
        </a:p>
      </dgm:t>
    </dgm:pt>
    <dgm:pt modelId="{D79A0305-9F95-BB46-AA5E-A8EFB12A0486}" type="sibTrans" cxnId="{91F3BC71-A02A-0243-9781-524DE603CDE6}">
      <dgm:prSet/>
      <dgm:spPr/>
      <dgm:t>
        <a:bodyPr/>
        <a:lstStyle/>
        <a:p>
          <a:endParaRPr lang="en-US" sz="800"/>
        </a:p>
      </dgm:t>
    </dgm:pt>
    <dgm:pt modelId="{32ED5CF2-F366-B44B-8A29-54C924BA1C4E}">
      <dgm:prSet phldrT="[Text]" custT="1"/>
      <dgm:spPr/>
      <dgm:t>
        <a:bodyPr/>
        <a:lstStyle/>
        <a:p>
          <a:r>
            <a:rPr lang="en-US" sz="800" dirty="0" smtClean="0"/>
            <a:t>Service Fulfillment</a:t>
          </a:r>
          <a:endParaRPr lang="en-US" sz="800" dirty="0"/>
        </a:p>
      </dgm:t>
    </dgm:pt>
    <dgm:pt modelId="{D5D2B5FF-CFE3-9F4C-916E-EC1B108CBE01}" type="parTrans" cxnId="{D5E7C283-E370-FE4D-A286-15AC63FDB9C5}">
      <dgm:prSet/>
      <dgm:spPr/>
      <dgm:t>
        <a:bodyPr/>
        <a:lstStyle/>
        <a:p>
          <a:endParaRPr lang="en-US" sz="800"/>
        </a:p>
      </dgm:t>
    </dgm:pt>
    <dgm:pt modelId="{4B522B48-7902-5A40-B63D-8719976F6433}" type="sibTrans" cxnId="{D5E7C283-E370-FE4D-A286-15AC63FDB9C5}">
      <dgm:prSet/>
      <dgm:spPr/>
      <dgm:t>
        <a:bodyPr/>
        <a:lstStyle/>
        <a:p>
          <a:endParaRPr lang="en-US" sz="800"/>
        </a:p>
      </dgm:t>
    </dgm:pt>
    <dgm:pt modelId="{9BC0841D-F301-5848-B5C2-E38CAD53CB2D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800" smtClean="0"/>
            <a:t>Manufacturing and </a:t>
          </a:r>
          <a:r>
            <a:rPr lang="en-US" sz="800" dirty="0" smtClean="0"/>
            <a:t>Assembly</a:t>
          </a:r>
          <a:endParaRPr lang="en-US" sz="800" dirty="0"/>
        </a:p>
      </dgm:t>
    </dgm:pt>
    <dgm:pt modelId="{173AF380-8FD8-D34F-9E7B-0D8C2118F31D}" type="parTrans" cxnId="{C5A7E58E-BFC8-CF48-96B1-6B32C1657665}">
      <dgm:prSet/>
      <dgm:spPr/>
      <dgm:t>
        <a:bodyPr/>
        <a:lstStyle/>
        <a:p>
          <a:endParaRPr lang="en-US" sz="800"/>
        </a:p>
      </dgm:t>
    </dgm:pt>
    <dgm:pt modelId="{EA40C569-8144-EB40-8768-1CEA52890845}" type="sibTrans" cxnId="{C5A7E58E-BFC8-CF48-96B1-6B32C1657665}">
      <dgm:prSet/>
      <dgm:spPr/>
      <dgm:t>
        <a:bodyPr/>
        <a:lstStyle/>
        <a:p>
          <a:endParaRPr lang="en-US" sz="800"/>
        </a:p>
      </dgm:t>
    </dgm:pt>
    <dgm:pt modelId="{EF21C58A-A123-1C43-9D5E-446D6B0F237D}">
      <dgm:prSet phldrT="[Text]" custT="1"/>
      <dgm:spPr/>
      <dgm:t>
        <a:bodyPr/>
        <a:lstStyle/>
        <a:p>
          <a:r>
            <a:rPr lang="en-US" sz="800" dirty="0" smtClean="0"/>
            <a:t> (online) Store Operations and Sales</a:t>
          </a:r>
          <a:endParaRPr lang="en-US" sz="800" dirty="0"/>
        </a:p>
      </dgm:t>
    </dgm:pt>
    <dgm:pt modelId="{8A5E200C-006A-2441-AE6B-7B1A77316745}" type="parTrans" cxnId="{D5F84A94-1BCA-CD48-82BF-302903BD9B50}">
      <dgm:prSet/>
      <dgm:spPr/>
      <dgm:t>
        <a:bodyPr/>
        <a:lstStyle/>
        <a:p>
          <a:endParaRPr lang="en-US" sz="800"/>
        </a:p>
      </dgm:t>
    </dgm:pt>
    <dgm:pt modelId="{70AB506D-336E-9143-8C7F-138ABFE5D9AE}" type="sibTrans" cxnId="{D5F84A94-1BCA-CD48-82BF-302903BD9B50}">
      <dgm:prSet/>
      <dgm:spPr/>
      <dgm:t>
        <a:bodyPr/>
        <a:lstStyle/>
        <a:p>
          <a:endParaRPr lang="en-US" sz="800"/>
        </a:p>
      </dgm:t>
    </dgm:pt>
    <dgm:pt modelId="{EEBF4DF8-B3D5-D84D-AF84-1045A276AAED}">
      <dgm:prSet phldrT="[Text]" custT="1"/>
      <dgm:spPr/>
      <dgm:t>
        <a:bodyPr/>
        <a:lstStyle/>
        <a:p>
          <a:r>
            <a:rPr lang="en-US" sz="800" dirty="0" smtClean="0"/>
            <a:t>Inventory Management/Distribution</a:t>
          </a:r>
          <a:endParaRPr lang="en-US" sz="800" dirty="0"/>
        </a:p>
      </dgm:t>
    </dgm:pt>
    <dgm:pt modelId="{46451728-05C8-6E49-8E07-3A254E05B725}" type="parTrans" cxnId="{14573296-12D1-9846-B6D6-250C1503C92F}">
      <dgm:prSet/>
      <dgm:spPr/>
      <dgm:t>
        <a:bodyPr/>
        <a:lstStyle/>
        <a:p>
          <a:endParaRPr lang="en-US" sz="800"/>
        </a:p>
      </dgm:t>
    </dgm:pt>
    <dgm:pt modelId="{1F460848-23B8-5146-AA3B-F90458EDDABF}" type="sibTrans" cxnId="{14573296-12D1-9846-B6D6-250C1503C92F}">
      <dgm:prSet/>
      <dgm:spPr/>
      <dgm:t>
        <a:bodyPr/>
        <a:lstStyle/>
        <a:p>
          <a:endParaRPr lang="en-US" sz="800"/>
        </a:p>
      </dgm:t>
    </dgm:pt>
    <dgm:pt modelId="{44C01722-F676-C141-81C7-23A4021E5F38}">
      <dgm:prSet phldrT="[Text]" custT="1"/>
      <dgm:spPr/>
      <dgm:t>
        <a:bodyPr/>
        <a:lstStyle/>
        <a:p>
          <a:r>
            <a:rPr lang="en-US" sz="800" dirty="0" smtClean="0"/>
            <a:t>Customer Use/Support</a:t>
          </a:r>
          <a:endParaRPr lang="en-US" sz="800" dirty="0"/>
        </a:p>
      </dgm:t>
    </dgm:pt>
    <dgm:pt modelId="{94B35DC2-EC95-E242-B9A4-04776201B084}" type="parTrans" cxnId="{B0F05640-34E4-AF4F-8EE5-2369887FD0C2}">
      <dgm:prSet/>
      <dgm:spPr/>
      <dgm:t>
        <a:bodyPr/>
        <a:lstStyle/>
        <a:p>
          <a:endParaRPr lang="en-US" sz="800"/>
        </a:p>
      </dgm:t>
    </dgm:pt>
    <dgm:pt modelId="{1315D442-0B26-0344-AE95-9C2DCA9DD3FD}" type="sibTrans" cxnId="{B0F05640-34E4-AF4F-8EE5-2369887FD0C2}">
      <dgm:prSet/>
      <dgm:spPr/>
      <dgm:t>
        <a:bodyPr/>
        <a:lstStyle/>
        <a:p>
          <a:endParaRPr lang="en-US" sz="800"/>
        </a:p>
      </dgm:t>
    </dgm:pt>
    <dgm:pt modelId="{04C70CE5-8B7D-E948-B3C1-6386D48A4D3E}" type="pres">
      <dgm:prSet presAssocID="{C16BF7DE-2457-2643-8618-B0FB5B0C6067}" presName="Name0" presStyleCnt="0">
        <dgm:presLayoutVars>
          <dgm:dir/>
          <dgm:resizeHandles val="exact"/>
        </dgm:presLayoutVars>
      </dgm:prSet>
      <dgm:spPr/>
    </dgm:pt>
    <dgm:pt modelId="{DB85C7AA-EE7B-424D-990A-CFA309532DC8}" type="pres">
      <dgm:prSet presAssocID="{EF1DCD64-0A79-2744-BB5A-FAB048D6F8ED}" presName="parTxOnly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06F733-BBDF-5243-B229-1FB36108F3E1}" type="pres">
      <dgm:prSet presAssocID="{D21D1E19-486D-D34C-BD7F-583BD961D8B2}" presName="parSpace" presStyleCnt="0"/>
      <dgm:spPr/>
    </dgm:pt>
    <dgm:pt modelId="{24EE58C5-1CAA-1644-A069-412CC57A9257}" type="pres">
      <dgm:prSet presAssocID="{10193F7C-03C1-1E45-8D04-753088C70F00}" presName="parTxOnly" presStyleLbl="node1" presStyleIdx="1" presStyleCnt="7" custLinFactNeighborX="2471" custLinFactNeighborY="-37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6B09DE-6620-724B-82C6-5133CBCA5685}" type="pres">
      <dgm:prSet presAssocID="{D79A0305-9F95-BB46-AA5E-A8EFB12A0486}" presName="parSpace" presStyleCnt="0"/>
      <dgm:spPr/>
    </dgm:pt>
    <dgm:pt modelId="{61A6C999-9C7A-C948-BF78-ABAB9EC50027}" type="pres">
      <dgm:prSet presAssocID="{9BC0841D-F301-5848-B5C2-E38CAD53CB2D}" presName="parTxOnly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D777E0-5719-8245-ACF1-496FE2908E36}" type="pres">
      <dgm:prSet presAssocID="{EA40C569-8144-EB40-8768-1CEA52890845}" presName="parSpace" presStyleCnt="0"/>
      <dgm:spPr/>
    </dgm:pt>
    <dgm:pt modelId="{D483EE79-6D31-3749-9CBD-2BC971AE117A}" type="pres">
      <dgm:prSet presAssocID="{EEBF4DF8-B3D5-D84D-AF84-1045A276AAED}" presName="parTxOnly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98FB1F-9C0D-DE4E-AA57-0E6C6E42D7F9}" type="pres">
      <dgm:prSet presAssocID="{1F460848-23B8-5146-AA3B-F90458EDDABF}" presName="parSpace" presStyleCnt="0"/>
      <dgm:spPr/>
    </dgm:pt>
    <dgm:pt modelId="{7EC7BBE3-FC02-5A49-AA6D-189AFB3798AA}" type="pres">
      <dgm:prSet presAssocID="{EF21C58A-A123-1C43-9D5E-446D6B0F237D}" presName="parTxOnly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42F05E-8468-514E-A3D5-842A0C7740CF}" type="pres">
      <dgm:prSet presAssocID="{70AB506D-336E-9143-8C7F-138ABFE5D9AE}" presName="parSpace" presStyleCnt="0"/>
      <dgm:spPr/>
    </dgm:pt>
    <dgm:pt modelId="{20603E50-B8E1-E241-87E1-226B705163B8}" type="pres">
      <dgm:prSet presAssocID="{32ED5CF2-F366-B44B-8A29-54C924BA1C4E}" presName="parTxOnly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182D6D-1E37-5646-B66B-C4DA113A7B58}" type="pres">
      <dgm:prSet presAssocID="{4B522B48-7902-5A40-B63D-8719976F6433}" presName="parSpace" presStyleCnt="0"/>
      <dgm:spPr/>
    </dgm:pt>
    <dgm:pt modelId="{3F449844-05DF-B047-86E8-56DD639D2200}" type="pres">
      <dgm:prSet presAssocID="{44C01722-F676-C141-81C7-23A4021E5F38}" presName="parTxOnly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0F05640-34E4-AF4F-8EE5-2369887FD0C2}" srcId="{C16BF7DE-2457-2643-8618-B0FB5B0C6067}" destId="{44C01722-F676-C141-81C7-23A4021E5F38}" srcOrd="6" destOrd="0" parTransId="{94B35DC2-EC95-E242-B9A4-04776201B084}" sibTransId="{1315D442-0B26-0344-AE95-9C2DCA9DD3FD}"/>
    <dgm:cxn modelId="{A84ACC06-18FD-6646-B8BC-CB9255CF9124}" type="presOf" srcId="{EEBF4DF8-B3D5-D84D-AF84-1045A276AAED}" destId="{D483EE79-6D31-3749-9CBD-2BC971AE117A}" srcOrd="0" destOrd="0" presId="urn:microsoft.com/office/officeart/2005/8/layout/hChevron3"/>
    <dgm:cxn modelId="{E50E1A26-24A3-8244-8052-19C43279F292}" type="presOf" srcId="{10193F7C-03C1-1E45-8D04-753088C70F00}" destId="{24EE58C5-1CAA-1644-A069-412CC57A9257}" srcOrd="0" destOrd="0" presId="urn:microsoft.com/office/officeart/2005/8/layout/hChevron3"/>
    <dgm:cxn modelId="{089A8577-E0CE-844F-84F9-F20C240D1521}" type="presOf" srcId="{EF1DCD64-0A79-2744-BB5A-FAB048D6F8ED}" destId="{DB85C7AA-EE7B-424D-990A-CFA309532DC8}" srcOrd="0" destOrd="0" presId="urn:microsoft.com/office/officeart/2005/8/layout/hChevron3"/>
    <dgm:cxn modelId="{D5F84A94-1BCA-CD48-82BF-302903BD9B50}" srcId="{C16BF7DE-2457-2643-8618-B0FB5B0C6067}" destId="{EF21C58A-A123-1C43-9D5E-446D6B0F237D}" srcOrd="4" destOrd="0" parTransId="{8A5E200C-006A-2441-AE6B-7B1A77316745}" sibTransId="{70AB506D-336E-9143-8C7F-138ABFE5D9AE}"/>
    <dgm:cxn modelId="{9AFA8860-5A3F-034E-A6D7-8F3FE1E08134}" type="presOf" srcId="{C16BF7DE-2457-2643-8618-B0FB5B0C6067}" destId="{04C70CE5-8B7D-E948-B3C1-6386D48A4D3E}" srcOrd="0" destOrd="0" presId="urn:microsoft.com/office/officeart/2005/8/layout/hChevron3"/>
    <dgm:cxn modelId="{91F3BC71-A02A-0243-9781-524DE603CDE6}" srcId="{C16BF7DE-2457-2643-8618-B0FB5B0C6067}" destId="{10193F7C-03C1-1E45-8D04-753088C70F00}" srcOrd="1" destOrd="0" parTransId="{504A8736-3075-E041-9C9A-126160729A06}" sibTransId="{D79A0305-9F95-BB46-AA5E-A8EFB12A0486}"/>
    <dgm:cxn modelId="{C5A7E58E-BFC8-CF48-96B1-6B32C1657665}" srcId="{C16BF7DE-2457-2643-8618-B0FB5B0C6067}" destId="{9BC0841D-F301-5848-B5C2-E38CAD53CB2D}" srcOrd="2" destOrd="0" parTransId="{173AF380-8FD8-D34F-9E7B-0D8C2118F31D}" sibTransId="{EA40C569-8144-EB40-8768-1CEA52890845}"/>
    <dgm:cxn modelId="{14573296-12D1-9846-B6D6-250C1503C92F}" srcId="{C16BF7DE-2457-2643-8618-B0FB5B0C6067}" destId="{EEBF4DF8-B3D5-D84D-AF84-1045A276AAED}" srcOrd="3" destOrd="0" parTransId="{46451728-05C8-6E49-8E07-3A254E05B725}" sibTransId="{1F460848-23B8-5146-AA3B-F90458EDDABF}"/>
    <dgm:cxn modelId="{F6E4DFC4-EEB2-B047-93CC-A529F5F9DD14}" srcId="{C16BF7DE-2457-2643-8618-B0FB5B0C6067}" destId="{EF1DCD64-0A79-2744-BB5A-FAB048D6F8ED}" srcOrd="0" destOrd="0" parTransId="{33C341D2-00C2-B14D-A331-CDE5E233F133}" sibTransId="{D21D1E19-486D-D34C-BD7F-583BD961D8B2}"/>
    <dgm:cxn modelId="{F0CCBFE3-F1D3-034D-BCE0-5E3983A06161}" type="presOf" srcId="{EF21C58A-A123-1C43-9D5E-446D6B0F237D}" destId="{7EC7BBE3-FC02-5A49-AA6D-189AFB3798AA}" srcOrd="0" destOrd="0" presId="urn:microsoft.com/office/officeart/2005/8/layout/hChevron3"/>
    <dgm:cxn modelId="{C72716B7-C7D4-3740-BCBE-3AF49296B9CF}" type="presOf" srcId="{32ED5CF2-F366-B44B-8A29-54C924BA1C4E}" destId="{20603E50-B8E1-E241-87E1-226B705163B8}" srcOrd="0" destOrd="0" presId="urn:microsoft.com/office/officeart/2005/8/layout/hChevron3"/>
    <dgm:cxn modelId="{D5E7C283-E370-FE4D-A286-15AC63FDB9C5}" srcId="{C16BF7DE-2457-2643-8618-B0FB5B0C6067}" destId="{32ED5CF2-F366-B44B-8A29-54C924BA1C4E}" srcOrd="5" destOrd="0" parTransId="{D5D2B5FF-CFE3-9F4C-916E-EC1B108CBE01}" sibTransId="{4B522B48-7902-5A40-B63D-8719976F6433}"/>
    <dgm:cxn modelId="{02C4E679-1410-2F46-A8E8-54A0E4938E4A}" type="presOf" srcId="{44C01722-F676-C141-81C7-23A4021E5F38}" destId="{3F449844-05DF-B047-86E8-56DD639D2200}" srcOrd="0" destOrd="0" presId="urn:microsoft.com/office/officeart/2005/8/layout/hChevron3"/>
    <dgm:cxn modelId="{248420A7-D42F-FD43-9417-E5581F98D2C3}" type="presOf" srcId="{9BC0841D-F301-5848-B5C2-E38CAD53CB2D}" destId="{61A6C999-9C7A-C948-BF78-ABAB9EC50027}" srcOrd="0" destOrd="0" presId="urn:microsoft.com/office/officeart/2005/8/layout/hChevron3"/>
    <dgm:cxn modelId="{0E11586C-2688-5346-9B3E-23C198FE5112}" type="presParOf" srcId="{04C70CE5-8B7D-E948-B3C1-6386D48A4D3E}" destId="{DB85C7AA-EE7B-424D-990A-CFA309532DC8}" srcOrd="0" destOrd="0" presId="urn:microsoft.com/office/officeart/2005/8/layout/hChevron3"/>
    <dgm:cxn modelId="{E3E9C94B-F718-8E43-B106-63ED29DA8931}" type="presParOf" srcId="{04C70CE5-8B7D-E948-B3C1-6386D48A4D3E}" destId="{1806F733-BBDF-5243-B229-1FB36108F3E1}" srcOrd="1" destOrd="0" presId="urn:microsoft.com/office/officeart/2005/8/layout/hChevron3"/>
    <dgm:cxn modelId="{975D65AA-7704-9342-86B6-07F62E041038}" type="presParOf" srcId="{04C70CE5-8B7D-E948-B3C1-6386D48A4D3E}" destId="{24EE58C5-1CAA-1644-A069-412CC57A9257}" srcOrd="2" destOrd="0" presId="urn:microsoft.com/office/officeart/2005/8/layout/hChevron3"/>
    <dgm:cxn modelId="{33DA3237-B8B7-7540-A87D-B846EAC4A13A}" type="presParOf" srcId="{04C70CE5-8B7D-E948-B3C1-6386D48A4D3E}" destId="{926B09DE-6620-724B-82C6-5133CBCA5685}" srcOrd="3" destOrd="0" presId="urn:microsoft.com/office/officeart/2005/8/layout/hChevron3"/>
    <dgm:cxn modelId="{77E3D574-0CF7-A946-85C2-D60EB1531494}" type="presParOf" srcId="{04C70CE5-8B7D-E948-B3C1-6386D48A4D3E}" destId="{61A6C999-9C7A-C948-BF78-ABAB9EC50027}" srcOrd="4" destOrd="0" presId="urn:microsoft.com/office/officeart/2005/8/layout/hChevron3"/>
    <dgm:cxn modelId="{67417B6B-2011-6642-87B7-6EB17DE51925}" type="presParOf" srcId="{04C70CE5-8B7D-E948-B3C1-6386D48A4D3E}" destId="{A9D777E0-5719-8245-ACF1-496FE2908E36}" srcOrd="5" destOrd="0" presId="urn:microsoft.com/office/officeart/2005/8/layout/hChevron3"/>
    <dgm:cxn modelId="{21F2ACCA-A086-6846-8B95-198D727B516A}" type="presParOf" srcId="{04C70CE5-8B7D-E948-B3C1-6386D48A4D3E}" destId="{D483EE79-6D31-3749-9CBD-2BC971AE117A}" srcOrd="6" destOrd="0" presId="urn:microsoft.com/office/officeart/2005/8/layout/hChevron3"/>
    <dgm:cxn modelId="{35E66933-994D-D744-8A00-A44122A740CF}" type="presParOf" srcId="{04C70CE5-8B7D-E948-B3C1-6386D48A4D3E}" destId="{8698FB1F-9C0D-DE4E-AA57-0E6C6E42D7F9}" srcOrd="7" destOrd="0" presId="urn:microsoft.com/office/officeart/2005/8/layout/hChevron3"/>
    <dgm:cxn modelId="{6FC4FBD9-E733-2E45-BC78-8D2AA05486B8}" type="presParOf" srcId="{04C70CE5-8B7D-E948-B3C1-6386D48A4D3E}" destId="{7EC7BBE3-FC02-5A49-AA6D-189AFB3798AA}" srcOrd="8" destOrd="0" presId="urn:microsoft.com/office/officeart/2005/8/layout/hChevron3"/>
    <dgm:cxn modelId="{CCD7BD64-7CA3-0F43-95AE-C3147A2E8C6B}" type="presParOf" srcId="{04C70CE5-8B7D-E948-B3C1-6386D48A4D3E}" destId="{1942F05E-8468-514E-A3D5-842A0C7740CF}" srcOrd="9" destOrd="0" presId="urn:microsoft.com/office/officeart/2005/8/layout/hChevron3"/>
    <dgm:cxn modelId="{9D07F7C3-0E79-2042-BE08-B56F6F34DF29}" type="presParOf" srcId="{04C70CE5-8B7D-E948-B3C1-6386D48A4D3E}" destId="{20603E50-B8E1-E241-87E1-226B705163B8}" srcOrd="10" destOrd="0" presId="urn:microsoft.com/office/officeart/2005/8/layout/hChevron3"/>
    <dgm:cxn modelId="{63F0AB18-8E1E-814D-BEEE-E2EE3673A45B}" type="presParOf" srcId="{04C70CE5-8B7D-E948-B3C1-6386D48A4D3E}" destId="{48182D6D-1E37-5646-B66B-C4DA113A7B58}" srcOrd="11" destOrd="0" presId="urn:microsoft.com/office/officeart/2005/8/layout/hChevron3"/>
    <dgm:cxn modelId="{E7A13EA4-E666-9649-A89B-F0214F6BDF4D}" type="presParOf" srcId="{04C70CE5-8B7D-E948-B3C1-6386D48A4D3E}" destId="{3F449844-05DF-B047-86E8-56DD639D2200}" srcOrd="1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16BF7DE-2457-2643-8618-B0FB5B0C6067}" type="doc">
      <dgm:prSet loTypeId="urn:microsoft.com/office/officeart/2005/8/layout/hChevron3" loCatId="" qsTypeId="urn:microsoft.com/office/officeart/2005/8/quickstyle/simple1" qsCatId="simple" csTypeId="urn:microsoft.com/office/officeart/2005/8/colors/accent1_2" csCatId="accent1" phldr="1"/>
      <dgm:spPr/>
    </dgm:pt>
    <dgm:pt modelId="{EF1DCD64-0A79-2744-BB5A-FAB048D6F8ED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800" dirty="0" smtClean="0"/>
            <a:t>Design</a:t>
          </a:r>
          <a:endParaRPr lang="en-US" sz="800" dirty="0"/>
        </a:p>
      </dgm:t>
    </dgm:pt>
    <dgm:pt modelId="{33C341D2-00C2-B14D-A331-CDE5E233F133}" type="parTrans" cxnId="{F6E4DFC4-EEB2-B047-93CC-A529F5F9DD14}">
      <dgm:prSet/>
      <dgm:spPr/>
      <dgm:t>
        <a:bodyPr/>
        <a:lstStyle/>
        <a:p>
          <a:endParaRPr lang="en-US" sz="800"/>
        </a:p>
      </dgm:t>
    </dgm:pt>
    <dgm:pt modelId="{D21D1E19-486D-D34C-BD7F-583BD961D8B2}" type="sibTrans" cxnId="{F6E4DFC4-EEB2-B047-93CC-A529F5F9DD14}">
      <dgm:prSet/>
      <dgm:spPr/>
      <dgm:t>
        <a:bodyPr/>
        <a:lstStyle/>
        <a:p>
          <a:endParaRPr lang="en-US" sz="800"/>
        </a:p>
      </dgm:t>
    </dgm:pt>
    <dgm:pt modelId="{10193F7C-03C1-1E45-8D04-753088C70F00}">
      <dgm:prSet phldrT="[Text]" custT="1"/>
      <dgm:spPr/>
      <dgm:t>
        <a:bodyPr/>
        <a:lstStyle/>
        <a:p>
          <a:r>
            <a:rPr lang="en-US" sz="800" dirty="0" smtClean="0"/>
            <a:t>Sourcing/Procurement</a:t>
          </a:r>
          <a:endParaRPr lang="en-US" sz="800" dirty="0"/>
        </a:p>
      </dgm:t>
    </dgm:pt>
    <dgm:pt modelId="{504A8736-3075-E041-9C9A-126160729A06}" type="parTrans" cxnId="{91F3BC71-A02A-0243-9781-524DE603CDE6}">
      <dgm:prSet/>
      <dgm:spPr/>
      <dgm:t>
        <a:bodyPr/>
        <a:lstStyle/>
        <a:p>
          <a:endParaRPr lang="en-US" sz="800"/>
        </a:p>
      </dgm:t>
    </dgm:pt>
    <dgm:pt modelId="{D79A0305-9F95-BB46-AA5E-A8EFB12A0486}" type="sibTrans" cxnId="{91F3BC71-A02A-0243-9781-524DE603CDE6}">
      <dgm:prSet/>
      <dgm:spPr/>
      <dgm:t>
        <a:bodyPr/>
        <a:lstStyle/>
        <a:p>
          <a:endParaRPr lang="en-US" sz="800"/>
        </a:p>
      </dgm:t>
    </dgm:pt>
    <dgm:pt modelId="{32ED5CF2-F366-B44B-8A29-54C924BA1C4E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800" dirty="0" smtClean="0"/>
            <a:t>Service Fulfillment</a:t>
          </a:r>
          <a:endParaRPr lang="en-US" sz="800" dirty="0"/>
        </a:p>
      </dgm:t>
    </dgm:pt>
    <dgm:pt modelId="{D5D2B5FF-CFE3-9F4C-916E-EC1B108CBE01}" type="parTrans" cxnId="{D5E7C283-E370-FE4D-A286-15AC63FDB9C5}">
      <dgm:prSet/>
      <dgm:spPr/>
      <dgm:t>
        <a:bodyPr/>
        <a:lstStyle/>
        <a:p>
          <a:endParaRPr lang="en-US" sz="800"/>
        </a:p>
      </dgm:t>
    </dgm:pt>
    <dgm:pt modelId="{4B522B48-7902-5A40-B63D-8719976F6433}" type="sibTrans" cxnId="{D5E7C283-E370-FE4D-A286-15AC63FDB9C5}">
      <dgm:prSet/>
      <dgm:spPr/>
      <dgm:t>
        <a:bodyPr/>
        <a:lstStyle/>
        <a:p>
          <a:endParaRPr lang="en-US" sz="800"/>
        </a:p>
      </dgm:t>
    </dgm:pt>
    <dgm:pt modelId="{9BC0841D-F301-5848-B5C2-E38CAD53CB2D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800" smtClean="0"/>
            <a:t>Manufacturing and </a:t>
          </a:r>
          <a:r>
            <a:rPr lang="en-US" sz="800" dirty="0" smtClean="0"/>
            <a:t>Assembly</a:t>
          </a:r>
          <a:endParaRPr lang="en-US" sz="800" dirty="0"/>
        </a:p>
      </dgm:t>
    </dgm:pt>
    <dgm:pt modelId="{173AF380-8FD8-D34F-9E7B-0D8C2118F31D}" type="parTrans" cxnId="{C5A7E58E-BFC8-CF48-96B1-6B32C1657665}">
      <dgm:prSet/>
      <dgm:spPr/>
      <dgm:t>
        <a:bodyPr/>
        <a:lstStyle/>
        <a:p>
          <a:endParaRPr lang="en-US" sz="800"/>
        </a:p>
      </dgm:t>
    </dgm:pt>
    <dgm:pt modelId="{EA40C569-8144-EB40-8768-1CEA52890845}" type="sibTrans" cxnId="{C5A7E58E-BFC8-CF48-96B1-6B32C1657665}">
      <dgm:prSet/>
      <dgm:spPr/>
      <dgm:t>
        <a:bodyPr/>
        <a:lstStyle/>
        <a:p>
          <a:endParaRPr lang="en-US" sz="800"/>
        </a:p>
      </dgm:t>
    </dgm:pt>
    <dgm:pt modelId="{EF21C58A-A123-1C43-9D5E-446D6B0F237D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800" dirty="0" smtClean="0"/>
            <a:t> (online) Store Operations and Sales</a:t>
          </a:r>
          <a:endParaRPr lang="en-US" sz="800" dirty="0"/>
        </a:p>
      </dgm:t>
    </dgm:pt>
    <dgm:pt modelId="{8A5E200C-006A-2441-AE6B-7B1A77316745}" type="parTrans" cxnId="{D5F84A94-1BCA-CD48-82BF-302903BD9B50}">
      <dgm:prSet/>
      <dgm:spPr/>
      <dgm:t>
        <a:bodyPr/>
        <a:lstStyle/>
        <a:p>
          <a:endParaRPr lang="en-US" sz="800"/>
        </a:p>
      </dgm:t>
    </dgm:pt>
    <dgm:pt modelId="{70AB506D-336E-9143-8C7F-138ABFE5D9AE}" type="sibTrans" cxnId="{D5F84A94-1BCA-CD48-82BF-302903BD9B50}">
      <dgm:prSet/>
      <dgm:spPr/>
      <dgm:t>
        <a:bodyPr/>
        <a:lstStyle/>
        <a:p>
          <a:endParaRPr lang="en-US" sz="800"/>
        </a:p>
      </dgm:t>
    </dgm:pt>
    <dgm:pt modelId="{EEBF4DF8-B3D5-D84D-AF84-1045A276AAED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800" dirty="0" smtClean="0"/>
            <a:t>Inventory Management/Distribution</a:t>
          </a:r>
          <a:endParaRPr lang="en-US" sz="800" dirty="0"/>
        </a:p>
      </dgm:t>
    </dgm:pt>
    <dgm:pt modelId="{46451728-05C8-6E49-8E07-3A254E05B725}" type="parTrans" cxnId="{14573296-12D1-9846-B6D6-250C1503C92F}">
      <dgm:prSet/>
      <dgm:spPr/>
      <dgm:t>
        <a:bodyPr/>
        <a:lstStyle/>
        <a:p>
          <a:endParaRPr lang="en-US" sz="800"/>
        </a:p>
      </dgm:t>
    </dgm:pt>
    <dgm:pt modelId="{1F460848-23B8-5146-AA3B-F90458EDDABF}" type="sibTrans" cxnId="{14573296-12D1-9846-B6D6-250C1503C92F}">
      <dgm:prSet/>
      <dgm:spPr/>
      <dgm:t>
        <a:bodyPr/>
        <a:lstStyle/>
        <a:p>
          <a:endParaRPr lang="en-US" sz="800"/>
        </a:p>
      </dgm:t>
    </dgm:pt>
    <dgm:pt modelId="{44C01722-F676-C141-81C7-23A4021E5F38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800" dirty="0" smtClean="0"/>
            <a:t>Customer Use/Support</a:t>
          </a:r>
          <a:endParaRPr lang="en-US" sz="800" dirty="0"/>
        </a:p>
      </dgm:t>
    </dgm:pt>
    <dgm:pt modelId="{94B35DC2-EC95-E242-B9A4-04776201B084}" type="parTrans" cxnId="{B0F05640-34E4-AF4F-8EE5-2369887FD0C2}">
      <dgm:prSet/>
      <dgm:spPr/>
      <dgm:t>
        <a:bodyPr/>
        <a:lstStyle/>
        <a:p>
          <a:endParaRPr lang="en-US" sz="800"/>
        </a:p>
      </dgm:t>
    </dgm:pt>
    <dgm:pt modelId="{1315D442-0B26-0344-AE95-9C2DCA9DD3FD}" type="sibTrans" cxnId="{B0F05640-34E4-AF4F-8EE5-2369887FD0C2}">
      <dgm:prSet/>
      <dgm:spPr/>
      <dgm:t>
        <a:bodyPr/>
        <a:lstStyle/>
        <a:p>
          <a:endParaRPr lang="en-US" sz="800"/>
        </a:p>
      </dgm:t>
    </dgm:pt>
    <dgm:pt modelId="{04C70CE5-8B7D-E948-B3C1-6386D48A4D3E}" type="pres">
      <dgm:prSet presAssocID="{C16BF7DE-2457-2643-8618-B0FB5B0C6067}" presName="Name0" presStyleCnt="0">
        <dgm:presLayoutVars>
          <dgm:dir/>
          <dgm:resizeHandles val="exact"/>
        </dgm:presLayoutVars>
      </dgm:prSet>
      <dgm:spPr/>
    </dgm:pt>
    <dgm:pt modelId="{DB85C7AA-EE7B-424D-990A-CFA309532DC8}" type="pres">
      <dgm:prSet presAssocID="{EF1DCD64-0A79-2744-BB5A-FAB048D6F8ED}" presName="parTxOnly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06F733-BBDF-5243-B229-1FB36108F3E1}" type="pres">
      <dgm:prSet presAssocID="{D21D1E19-486D-D34C-BD7F-583BD961D8B2}" presName="parSpace" presStyleCnt="0"/>
      <dgm:spPr/>
    </dgm:pt>
    <dgm:pt modelId="{24EE58C5-1CAA-1644-A069-412CC57A9257}" type="pres">
      <dgm:prSet presAssocID="{10193F7C-03C1-1E45-8D04-753088C70F00}" presName="parTxOnly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6B09DE-6620-724B-82C6-5133CBCA5685}" type="pres">
      <dgm:prSet presAssocID="{D79A0305-9F95-BB46-AA5E-A8EFB12A0486}" presName="parSpace" presStyleCnt="0"/>
      <dgm:spPr/>
    </dgm:pt>
    <dgm:pt modelId="{61A6C999-9C7A-C948-BF78-ABAB9EC50027}" type="pres">
      <dgm:prSet presAssocID="{9BC0841D-F301-5848-B5C2-E38CAD53CB2D}" presName="parTxOnly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D777E0-5719-8245-ACF1-496FE2908E36}" type="pres">
      <dgm:prSet presAssocID="{EA40C569-8144-EB40-8768-1CEA52890845}" presName="parSpace" presStyleCnt="0"/>
      <dgm:spPr/>
    </dgm:pt>
    <dgm:pt modelId="{D483EE79-6D31-3749-9CBD-2BC971AE117A}" type="pres">
      <dgm:prSet presAssocID="{EEBF4DF8-B3D5-D84D-AF84-1045A276AAED}" presName="parTxOnly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98FB1F-9C0D-DE4E-AA57-0E6C6E42D7F9}" type="pres">
      <dgm:prSet presAssocID="{1F460848-23B8-5146-AA3B-F90458EDDABF}" presName="parSpace" presStyleCnt="0"/>
      <dgm:spPr/>
    </dgm:pt>
    <dgm:pt modelId="{7EC7BBE3-FC02-5A49-AA6D-189AFB3798AA}" type="pres">
      <dgm:prSet presAssocID="{EF21C58A-A123-1C43-9D5E-446D6B0F237D}" presName="parTxOnly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42F05E-8468-514E-A3D5-842A0C7740CF}" type="pres">
      <dgm:prSet presAssocID="{70AB506D-336E-9143-8C7F-138ABFE5D9AE}" presName="parSpace" presStyleCnt="0"/>
      <dgm:spPr/>
    </dgm:pt>
    <dgm:pt modelId="{20603E50-B8E1-E241-87E1-226B705163B8}" type="pres">
      <dgm:prSet presAssocID="{32ED5CF2-F366-B44B-8A29-54C924BA1C4E}" presName="parTxOnly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182D6D-1E37-5646-B66B-C4DA113A7B58}" type="pres">
      <dgm:prSet presAssocID="{4B522B48-7902-5A40-B63D-8719976F6433}" presName="parSpace" presStyleCnt="0"/>
      <dgm:spPr/>
    </dgm:pt>
    <dgm:pt modelId="{3F449844-05DF-B047-86E8-56DD639D2200}" type="pres">
      <dgm:prSet presAssocID="{44C01722-F676-C141-81C7-23A4021E5F38}" presName="parTxOnly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0F05640-34E4-AF4F-8EE5-2369887FD0C2}" srcId="{C16BF7DE-2457-2643-8618-B0FB5B0C6067}" destId="{44C01722-F676-C141-81C7-23A4021E5F38}" srcOrd="6" destOrd="0" parTransId="{94B35DC2-EC95-E242-B9A4-04776201B084}" sibTransId="{1315D442-0B26-0344-AE95-9C2DCA9DD3FD}"/>
    <dgm:cxn modelId="{534904A9-AB1E-E543-A289-C0EDB79CBA98}" type="presOf" srcId="{EF1DCD64-0A79-2744-BB5A-FAB048D6F8ED}" destId="{DB85C7AA-EE7B-424D-990A-CFA309532DC8}" srcOrd="0" destOrd="0" presId="urn:microsoft.com/office/officeart/2005/8/layout/hChevron3"/>
    <dgm:cxn modelId="{BCF0A546-6D65-724A-95CB-F14A0653849C}" type="presOf" srcId="{10193F7C-03C1-1E45-8D04-753088C70F00}" destId="{24EE58C5-1CAA-1644-A069-412CC57A9257}" srcOrd="0" destOrd="0" presId="urn:microsoft.com/office/officeart/2005/8/layout/hChevron3"/>
    <dgm:cxn modelId="{D5F84A94-1BCA-CD48-82BF-302903BD9B50}" srcId="{C16BF7DE-2457-2643-8618-B0FB5B0C6067}" destId="{EF21C58A-A123-1C43-9D5E-446D6B0F237D}" srcOrd="4" destOrd="0" parTransId="{8A5E200C-006A-2441-AE6B-7B1A77316745}" sibTransId="{70AB506D-336E-9143-8C7F-138ABFE5D9AE}"/>
    <dgm:cxn modelId="{91F3BC71-A02A-0243-9781-524DE603CDE6}" srcId="{C16BF7DE-2457-2643-8618-B0FB5B0C6067}" destId="{10193F7C-03C1-1E45-8D04-753088C70F00}" srcOrd="1" destOrd="0" parTransId="{504A8736-3075-E041-9C9A-126160729A06}" sibTransId="{D79A0305-9F95-BB46-AA5E-A8EFB12A0486}"/>
    <dgm:cxn modelId="{C5A7E58E-BFC8-CF48-96B1-6B32C1657665}" srcId="{C16BF7DE-2457-2643-8618-B0FB5B0C6067}" destId="{9BC0841D-F301-5848-B5C2-E38CAD53CB2D}" srcOrd="2" destOrd="0" parTransId="{173AF380-8FD8-D34F-9E7B-0D8C2118F31D}" sibTransId="{EA40C569-8144-EB40-8768-1CEA52890845}"/>
    <dgm:cxn modelId="{14573296-12D1-9846-B6D6-250C1503C92F}" srcId="{C16BF7DE-2457-2643-8618-B0FB5B0C6067}" destId="{EEBF4DF8-B3D5-D84D-AF84-1045A276AAED}" srcOrd="3" destOrd="0" parTransId="{46451728-05C8-6E49-8E07-3A254E05B725}" sibTransId="{1F460848-23B8-5146-AA3B-F90458EDDABF}"/>
    <dgm:cxn modelId="{24080C04-2174-4E4E-9B2F-35F2714E9C44}" type="presOf" srcId="{32ED5CF2-F366-B44B-8A29-54C924BA1C4E}" destId="{20603E50-B8E1-E241-87E1-226B705163B8}" srcOrd="0" destOrd="0" presId="urn:microsoft.com/office/officeart/2005/8/layout/hChevron3"/>
    <dgm:cxn modelId="{662957FA-A3F5-1047-A60A-53A899ACFEEF}" type="presOf" srcId="{EF21C58A-A123-1C43-9D5E-446D6B0F237D}" destId="{7EC7BBE3-FC02-5A49-AA6D-189AFB3798AA}" srcOrd="0" destOrd="0" presId="urn:microsoft.com/office/officeart/2005/8/layout/hChevron3"/>
    <dgm:cxn modelId="{F6E4DFC4-EEB2-B047-93CC-A529F5F9DD14}" srcId="{C16BF7DE-2457-2643-8618-B0FB5B0C6067}" destId="{EF1DCD64-0A79-2744-BB5A-FAB048D6F8ED}" srcOrd="0" destOrd="0" parTransId="{33C341D2-00C2-B14D-A331-CDE5E233F133}" sibTransId="{D21D1E19-486D-D34C-BD7F-583BD961D8B2}"/>
    <dgm:cxn modelId="{8BBFB430-7693-AB48-B2FF-BC91B967DBC4}" type="presOf" srcId="{9BC0841D-F301-5848-B5C2-E38CAD53CB2D}" destId="{61A6C999-9C7A-C948-BF78-ABAB9EC50027}" srcOrd="0" destOrd="0" presId="urn:microsoft.com/office/officeart/2005/8/layout/hChevron3"/>
    <dgm:cxn modelId="{557549AB-9234-864E-8CFA-7E71F474EF48}" type="presOf" srcId="{C16BF7DE-2457-2643-8618-B0FB5B0C6067}" destId="{04C70CE5-8B7D-E948-B3C1-6386D48A4D3E}" srcOrd="0" destOrd="0" presId="urn:microsoft.com/office/officeart/2005/8/layout/hChevron3"/>
    <dgm:cxn modelId="{E82F8EAF-FA68-BD40-A1C4-E3F437F6EC31}" type="presOf" srcId="{44C01722-F676-C141-81C7-23A4021E5F38}" destId="{3F449844-05DF-B047-86E8-56DD639D2200}" srcOrd="0" destOrd="0" presId="urn:microsoft.com/office/officeart/2005/8/layout/hChevron3"/>
    <dgm:cxn modelId="{B59FCB5A-4DE8-F54F-9ABF-F939F716F0EF}" type="presOf" srcId="{EEBF4DF8-B3D5-D84D-AF84-1045A276AAED}" destId="{D483EE79-6D31-3749-9CBD-2BC971AE117A}" srcOrd="0" destOrd="0" presId="urn:microsoft.com/office/officeart/2005/8/layout/hChevron3"/>
    <dgm:cxn modelId="{D5E7C283-E370-FE4D-A286-15AC63FDB9C5}" srcId="{C16BF7DE-2457-2643-8618-B0FB5B0C6067}" destId="{32ED5CF2-F366-B44B-8A29-54C924BA1C4E}" srcOrd="5" destOrd="0" parTransId="{D5D2B5FF-CFE3-9F4C-916E-EC1B108CBE01}" sibTransId="{4B522B48-7902-5A40-B63D-8719976F6433}"/>
    <dgm:cxn modelId="{A1238C88-6CC1-3E46-835D-6372AF774662}" type="presParOf" srcId="{04C70CE5-8B7D-E948-B3C1-6386D48A4D3E}" destId="{DB85C7AA-EE7B-424D-990A-CFA309532DC8}" srcOrd="0" destOrd="0" presId="urn:microsoft.com/office/officeart/2005/8/layout/hChevron3"/>
    <dgm:cxn modelId="{8405F070-DC9E-5043-8C20-E009E1BCA71C}" type="presParOf" srcId="{04C70CE5-8B7D-E948-B3C1-6386D48A4D3E}" destId="{1806F733-BBDF-5243-B229-1FB36108F3E1}" srcOrd="1" destOrd="0" presId="urn:microsoft.com/office/officeart/2005/8/layout/hChevron3"/>
    <dgm:cxn modelId="{D65539B1-FAF9-4349-8283-FB099FC24316}" type="presParOf" srcId="{04C70CE5-8B7D-E948-B3C1-6386D48A4D3E}" destId="{24EE58C5-1CAA-1644-A069-412CC57A9257}" srcOrd="2" destOrd="0" presId="urn:microsoft.com/office/officeart/2005/8/layout/hChevron3"/>
    <dgm:cxn modelId="{C1A1CB58-F903-CC41-A8E2-608F36C4BC00}" type="presParOf" srcId="{04C70CE5-8B7D-E948-B3C1-6386D48A4D3E}" destId="{926B09DE-6620-724B-82C6-5133CBCA5685}" srcOrd="3" destOrd="0" presId="urn:microsoft.com/office/officeart/2005/8/layout/hChevron3"/>
    <dgm:cxn modelId="{B3B6DA05-FF80-BF42-85B1-40C30A476CFC}" type="presParOf" srcId="{04C70CE5-8B7D-E948-B3C1-6386D48A4D3E}" destId="{61A6C999-9C7A-C948-BF78-ABAB9EC50027}" srcOrd="4" destOrd="0" presId="urn:microsoft.com/office/officeart/2005/8/layout/hChevron3"/>
    <dgm:cxn modelId="{1D6863DE-06C9-3F4D-BF01-C5138D2039A5}" type="presParOf" srcId="{04C70CE5-8B7D-E948-B3C1-6386D48A4D3E}" destId="{A9D777E0-5719-8245-ACF1-496FE2908E36}" srcOrd="5" destOrd="0" presId="urn:microsoft.com/office/officeart/2005/8/layout/hChevron3"/>
    <dgm:cxn modelId="{2C8FC5F1-3BB9-CB4B-908E-421805BAC3A4}" type="presParOf" srcId="{04C70CE5-8B7D-E948-B3C1-6386D48A4D3E}" destId="{D483EE79-6D31-3749-9CBD-2BC971AE117A}" srcOrd="6" destOrd="0" presId="urn:microsoft.com/office/officeart/2005/8/layout/hChevron3"/>
    <dgm:cxn modelId="{E707990A-D52A-0144-BDD6-AC11132E71CF}" type="presParOf" srcId="{04C70CE5-8B7D-E948-B3C1-6386D48A4D3E}" destId="{8698FB1F-9C0D-DE4E-AA57-0E6C6E42D7F9}" srcOrd="7" destOrd="0" presId="urn:microsoft.com/office/officeart/2005/8/layout/hChevron3"/>
    <dgm:cxn modelId="{16EF9F47-6D9C-7443-AE05-CA3406E8946D}" type="presParOf" srcId="{04C70CE5-8B7D-E948-B3C1-6386D48A4D3E}" destId="{7EC7BBE3-FC02-5A49-AA6D-189AFB3798AA}" srcOrd="8" destOrd="0" presId="urn:microsoft.com/office/officeart/2005/8/layout/hChevron3"/>
    <dgm:cxn modelId="{50D74EB2-DE09-C740-96DD-8BE3BBAAED17}" type="presParOf" srcId="{04C70CE5-8B7D-E948-B3C1-6386D48A4D3E}" destId="{1942F05E-8468-514E-A3D5-842A0C7740CF}" srcOrd="9" destOrd="0" presId="urn:microsoft.com/office/officeart/2005/8/layout/hChevron3"/>
    <dgm:cxn modelId="{80446957-A869-A648-AA44-8F010B7EFD34}" type="presParOf" srcId="{04C70CE5-8B7D-E948-B3C1-6386D48A4D3E}" destId="{20603E50-B8E1-E241-87E1-226B705163B8}" srcOrd="10" destOrd="0" presId="urn:microsoft.com/office/officeart/2005/8/layout/hChevron3"/>
    <dgm:cxn modelId="{0E57ADF4-7600-8D43-B7D5-1A37ADD56154}" type="presParOf" srcId="{04C70CE5-8B7D-E948-B3C1-6386D48A4D3E}" destId="{48182D6D-1E37-5646-B66B-C4DA113A7B58}" srcOrd="11" destOrd="0" presId="urn:microsoft.com/office/officeart/2005/8/layout/hChevron3"/>
    <dgm:cxn modelId="{C60AA8ED-6EB3-C445-A02F-E5188A26475C}" type="presParOf" srcId="{04C70CE5-8B7D-E948-B3C1-6386D48A4D3E}" destId="{3F449844-05DF-B047-86E8-56DD639D2200}" srcOrd="1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79C3DA-44C6-0340-A522-05768C81E211}">
      <dsp:nvSpPr>
        <dsp:cNvPr id="0" name=""/>
        <dsp:cNvSpPr/>
      </dsp:nvSpPr>
      <dsp:spPr>
        <a:xfrm>
          <a:off x="1198959" y="0"/>
          <a:ext cx="799306" cy="941784"/>
        </a:xfrm>
        <a:prstGeom prst="trapezoid">
          <a:avLst>
            <a:gd name="adj" fmla="val 50000"/>
          </a:avLst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COMPETITIVE ADVANTAGE</a:t>
          </a:r>
          <a:endParaRPr lang="en-US" sz="900" b="1" kern="1200" dirty="0"/>
        </a:p>
      </dsp:txBody>
      <dsp:txXfrm>
        <a:off x="1198959" y="0"/>
        <a:ext cx="799306" cy="941784"/>
      </dsp:txXfrm>
    </dsp:sp>
    <dsp:sp modelId="{5735BFF0-C4CD-AD46-A23A-D3ED3FBD745D}">
      <dsp:nvSpPr>
        <dsp:cNvPr id="0" name=""/>
        <dsp:cNvSpPr/>
      </dsp:nvSpPr>
      <dsp:spPr>
        <a:xfrm>
          <a:off x="799306" y="941784"/>
          <a:ext cx="1598612" cy="941784"/>
        </a:xfrm>
        <a:prstGeom prst="trapezoid">
          <a:avLst>
            <a:gd name="adj" fmla="val 42436"/>
          </a:avLst>
        </a:prstGeom>
        <a:solidFill>
          <a:schemeClr val="accent5">
            <a:shade val="80000"/>
            <a:hueOff val="72247"/>
            <a:satOff val="-3794"/>
            <a:lumOff val="9067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CORE COMPETENCIES</a:t>
          </a:r>
          <a:endParaRPr lang="en-US" sz="900" b="1" kern="1200" dirty="0"/>
        </a:p>
      </dsp:txBody>
      <dsp:txXfrm>
        <a:off x="1079063" y="941784"/>
        <a:ext cx="1039098" cy="941784"/>
      </dsp:txXfrm>
    </dsp:sp>
    <dsp:sp modelId="{F3B95E43-0453-364B-9B7C-F7A819FA8A45}">
      <dsp:nvSpPr>
        <dsp:cNvPr id="0" name=""/>
        <dsp:cNvSpPr/>
      </dsp:nvSpPr>
      <dsp:spPr>
        <a:xfrm>
          <a:off x="399653" y="1883568"/>
          <a:ext cx="2397918" cy="941784"/>
        </a:xfrm>
        <a:prstGeom prst="trapezoid">
          <a:avLst>
            <a:gd name="adj" fmla="val 42436"/>
          </a:avLst>
        </a:prstGeom>
        <a:solidFill>
          <a:schemeClr val="accent5">
            <a:shade val="80000"/>
            <a:hueOff val="144494"/>
            <a:satOff val="-7587"/>
            <a:lumOff val="18133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CAPABILITIES</a:t>
          </a:r>
          <a:endParaRPr lang="en-US" sz="900" b="1" kern="1200" dirty="0"/>
        </a:p>
      </dsp:txBody>
      <dsp:txXfrm>
        <a:off x="819288" y="1883568"/>
        <a:ext cx="1558647" cy="941784"/>
      </dsp:txXfrm>
    </dsp:sp>
    <dsp:sp modelId="{AB51BC7F-C881-984B-B4D8-579CECD4175E}">
      <dsp:nvSpPr>
        <dsp:cNvPr id="0" name=""/>
        <dsp:cNvSpPr/>
      </dsp:nvSpPr>
      <dsp:spPr>
        <a:xfrm>
          <a:off x="0" y="2825353"/>
          <a:ext cx="3197225" cy="941784"/>
        </a:xfrm>
        <a:prstGeom prst="trapezoid">
          <a:avLst>
            <a:gd name="adj" fmla="val 42436"/>
          </a:avLst>
        </a:prstGeom>
        <a:solidFill>
          <a:schemeClr val="accent5">
            <a:shade val="80000"/>
            <a:hueOff val="216741"/>
            <a:satOff val="-11381"/>
            <a:lumOff val="2720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RESOURCES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(TANGIBLE &amp; INTANGIBLE)</a:t>
          </a:r>
          <a:endParaRPr lang="en-US" sz="900" b="1" kern="1200" dirty="0"/>
        </a:p>
      </dsp:txBody>
      <dsp:txXfrm>
        <a:off x="559514" y="2825353"/>
        <a:ext cx="2078196" cy="9417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5695D8-BFC1-734D-86BB-945CC2AFB258}">
      <dsp:nvSpPr>
        <dsp:cNvPr id="0" name=""/>
        <dsp:cNvSpPr/>
      </dsp:nvSpPr>
      <dsp:spPr>
        <a:xfrm>
          <a:off x="1187219" y="2026581"/>
          <a:ext cx="822785" cy="8227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R&amp;D Capability</a:t>
          </a:r>
          <a:endParaRPr lang="en-US" sz="800" kern="1200" dirty="0"/>
        </a:p>
      </dsp:txBody>
      <dsp:txXfrm>
        <a:off x="1307713" y="2147075"/>
        <a:ext cx="581797" cy="581797"/>
      </dsp:txXfrm>
    </dsp:sp>
    <dsp:sp modelId="{F8880B52-D036-114B-A5C1-A3A3E8A7192C}">
      <dsp:nvSpPr>
        <dsp:cNvPr id="0" name=""/>
        <dsp:cNvSpPr/>
      </dsp:nvSpPr>
      <dsp:spPr>
        <a:xfrm rot="10800000">
          <a:off x="391068" y="2320727"/>
          <a:ext cx="752363" cy="234493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4A9CB7C-0985-BE42-A4A7-AE4CDCAB965E}">
      <dsp:nvSpPr>
        <dsp:cNvPr id="0" name=""/>
        <dsp:cNvSpPr/>
      </dsp:nvSpPr>
      <dsp:spPr>
        <a:xfrm>
          <a:off x="244" y="2125315"/>
          <a:ext cx="781646" cy="62531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Research Labs</a:t>
          </a:r>
          <a:endParaRPr lang="en-US" sz="600" kern="1200" dirty="0"/>
        </a:p>
      </dsp:txBody>
      <dsp:txXfrm>
        <a:off x="18559" y="2143630"/>
        <a:ext cx="745016" cy="588687"/>
      </dsp:txXfrm>
    </dsp:sp>
    <dsp:sp modelId="{E6492B73-EB83-EA47-99EF-025B04BB8482}">
      <dsp:nvSpPr>
        <dsp:cNvPr id="0" name=""/>
        <dsp:cNvSpPr/>
      </dsp:nvSpPr>
      <dsp:spPr>
        <a:xfrm rot="13500000">
          <a:off x="634568" y="1732864"/>
          <a:ext cx="752363" cy="234493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C5FD8B9-BF9B-D344-915E-61F3761D3B57}">
      <dsp:nvSpPr>
        <dsp:cNvPr id="0" name=""/>
        <dsp:cNvSpPr/>
      </dsp:nvSpPr>
      <dsp:spPr>
        <a:xfrm>
          <a:off x="353926" y="1271452"/>
          <a:ext cx="781646" cy="6253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Financial Resources</a:t>
          </a:r>
          <a:endParaRPr lang="en-US" sz="600" kern="1200" dirty="0"/>
        </a:p>
      </dsp:txBody>
      <dsp:txXfrm>
        <a:off x="372241" y="1289767"/>
        <a:ext cx="745016" cy="588687"/>
      </dsp:txXfrm>
    </dsp:sp>
    <dsp:sp modelId="{42A00185-48F6-2F4F-964A-E435AE996B78}">
      <dsp:nvSpPr>
        <dsp:cNvPr id="0" name=""/>
        <dsp:cNvSpPr/>
      </dsp:nvSpPr>
      <dsp:spPr>
        <a:xfrm rot="16200000">
          <a:off x="1222430" y="1489364"/>
          <a:ext cx="752363" cy="234493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572703C-78CC-6144-B3CB-AC321E369390}">
      <dsp:nvSpPr>
        <dsp:cNvPr id="0" name=""/>
        <dsp:cNvSpPr/>
      </dsp:nvSpPr>
      <dsp:spPr>
        <a:xfrm>
          <a:off x="1207789" y="917770"/>
          <a:ext cx="781646" cy="62531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Scientists/Engineers</a:t>
          </a:r>
        </a:p>
      </dsp:txBody>
      <dsp:txXfrm>
        <a:off x="1226104" y="936085"/>
        <a:ext cx="745016" cy="588687"/>
      </dsp:txXfrm>
    </dsp:sp>
    <dsp:sp modelId="{7716CDD3-BF5B-1F46-B9D0-D2FED2F03C9D}">
      <dsp:nvSpPr>
        <dsp:cNvPr id="0" name=""/>
        <dsp:cNvSpPr/>
      </dsp:nvSpPr>
      <dsp:spPr>
        <a:xfrm rot="18900000">
          <a:off x="1810293" y="1732864"/>
          <a:ext cx="752363" cy="234493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461742C-DDA6-894C-A6E6-6FF5094A9FEE}">
      <dsp:nvSpPr>
        <dsp:cNvPr id="0" name=""/>
        <dsp:cNvSpPr/>
      </dsp:nvSpPr>
      <dsp:spPr>
        <a:xfrm>
          <a:off x="2061652" y="1271452"/>
          <a:ext cx="781646" cy="62531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Patents</a:t>
          </a:r>
          <a:endParaRPr lang="en-US" sz="600" kern="1200" dirty="0"/>
        </a:p>
      </dsp:txBody>
      <dsp:txXfrm>
        <a:off x="2079967" y="1289767"/>
        <a:ext cx="745016" cy="588687"/>
      </dsp:txXfrm>
    </dsp:sp>
    <dsp:sp modelId="{635B2D98-6B4C-704D-8D78-289D88E264F5}">
      <dsp:nvSpPr>
        <dsp:cNvPr id="0" name=""/>
        <dsp:cNvSpPr/>
      </dsp:nvSpPr>
      <dsp:spPr>
        <a:xfrm>
          <a:off x="2053793" y="2320727"/>
          <a:ext cx="752363" cy="234493"/>
        </a:xfrm>
        <a:prstGeom prst="lef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EC03C70-7F48-CF4C-B809-CD8D9EB3FFBA}">
      <dsp:nvSpPr>
        <dsp:cNvPr id="0" name=""/>
        <dsp:cNvSpPr/>
      </dsp:nvSpPr>
      <dsp:spPr>
        <a:xfrm>
          <a:off x="2415333" y="2125315"/>
          <a:ext cx="781646" cy="62531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History of Success</a:t>
          </a:r>
          <a:endParaRPr lang="en-US" sz="600" kern="1200" dirty="0"/>
        </a:p>
      </dsp:txBody>
      <dsp:txXfrm>
        <a:off x="2433648" y="2143630"/>
        <a:ext cx="745016" cy="5886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988D6F-594C-4641-81DC-C2B4AB5B1C44}">
      <dsp:nvSpPr>
        <dsp:cNvPr id="0" name=""/>
        <dsp:cNvSpPr/>
      </dsp:nvSpPr>
      <dsp:spPr>
        <a:xfrm>
          <a:off x="1227558" y="1282699"/>
          <a:ext cx="319751" cy="9139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9875" y="0"/>
              </a:lnTo>
              <a:lnTo>
                <a:pt x="159875" y="913923"/>
              </a:lnTo>
              <a:lnTo>
                <a:pt x="319751" y="913923"/>
              </a:lnTo>
            </a:path>
          </a:pathLst>
        </a:custGeom>
        <a:noFill/>
        <a:ln w="9525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363228" y="1715455"/>
        <a:ext cx="48412" cy="48412"/>
      </dsp:txXfrm>
    </dsp:sp>
    <dsp:sp modelId="{28E05886-655C-444E-A142-DD55A7695D05}">
      <dsp:nvSpPr>
        <dsp:cNvPr id="0" name=""/>
        <dsp:cNvSpPr/>
      </dsp:nvSpPr>
      <dsp:spPr>
        <a:xfrm>
          <a:off x="1227558" y="1282699"/>
          <a:ext cx="319751" cy="3046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9875" y="0"/>
              </a:lnTo>
              <a:lnTo>
                <a:pt x="159875" y="304641"/>
              </a:lnTo>
              <a:lnTo>
                <a:pt x="319751" y="304641"/>
              </a:lnTo>
            </a:path>
          </a:pathLst>
        </a:custGeom>
        <a:noFill/>
        <a:ln w="9525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376393" y="1423979"/>
        <a:ext cx="22082" cy="22082"/>
      </dsp:txXfrm>
    </dsp:sp>
    <dsp:sp modelId="{1134FD33-4D5F-2845-B7A2-835340400562}">
      <dsp:nvSpPr>
        <dsp:cNvPr id="0" name=""/>
        <dsp:cNvSpPr/>
      </dsp:nvSpPr>
      <dsp:spPr>
        <a:xfrm>
          <a:off x="1227558" y="978058"/>
          <a:ext cx="319751" cy="304641"/>
        </a:xfrm>
        <a:custGeom>
          <a:avLst/>
          <a:gdLst/>
          <a:ahLst/>
          <a:cxnLst/>
          <a:rect l="0" t="0" r="0" b="0"/>
          <a:pathLst>
            <a:path>
              <a:moveTo>
                <a:pt x="0" y="304641"/>
              </a:moveTo>
              <a:lnTo>
                <a:pt x="159875" y="304641"/>
              </a:lnTo>
              <a:lnTo>
                <a:pt x="159875" y="0"/>
              </a:lnTo>
              <a:lnTo>
                <a:pt x="319751" y="0"/>
              </a:lnTo>
            </a:path>
          </a:pathLst>
        </a:custGeom>
        <a:noFill/>
        <a:ln w="9525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376393" y="1119338"/>
        <a:ext cx="22082" cy="22082"/>
      </dsp:txXfrm>
    </dsp:sp>
    <dsp:sp modelId="{AC2D124D-324E-0547-8268-8A39CD84E146}">
      <dsp:nvSpPr>
        <dsp:cNvPr id="0" name=""/>
        <dsp:cNvSpPr/>
      </dsp:nvSpPr>
      <dsp:spPr>
        <a:xfrm>
          <a:off x="1227558" y="368776"/>
          <a:ext cx="319751" cy="913923"/>
        </a:xfrm>
        <a:custGeom>
          <a:avLst/>
          <a:gdLst/>
          <a:ahLst/>
          <a:cxnLst/>
          <a:rect l="0" t="0" r="0" b="0"/>
          <a:pathLst>
            <a:path>
              <a:moveTo>
                <a:pt x="0" y="913923"/>
              </a:moveTo>
              <a:lnTo>
                <a:pt x="159875" y="913923"/>
              </a:lnTo>
              <a:lnTo>
                <a:pt x="159875" y="0"/>
              </a:lnTo>
              <a:lnTo>
                <a:pt x="319751" y="0"/>
              </a:lnTo>
            </a:path>
          </a:pathLst>
        </a:custGeom>
        <a:noFill/>
        <a:ln w="9525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363228" y="801532"/>
        <a:ext cx="48412" cy="48412"/>
      </dsp:txXfrm>
    </dsp:sp>
    <dsp:sp modelId="{3D241DDB-4242-EC48-8BDB-15108D133065}">
      <dsp:nvSpPr>
        <dsp:cNvPr id="0" name=""/>
        <dsp:cNvSpPr/>
      </dsp:nvSpPr>
      <dsp:spPr>
        <a:xfrm rot="16200000">
          <a:off x="-298854" y="1038986"/>
          <a:ext cx="2565399" cy="4874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Support Activities</a:t>
          </a:r>
          <a:endParaRPr lang="en-US" sz="2000" kern="1200" dirty="0"/>
        </a:p>
      </dsp:txBody>
      <dsp:txXfrm>
        <a:off x="-298854" y="1038986"/>
        <a:ext cx="2565399" cy="487426"/>
      </dsp:txXfrm>
    </dsp:sp>
    <dsp:sp modelId="{91C1FA59-DD1C-F040-8680-3281EF552C7A}">
      <dsp:nvSpPr>
        <dsp:cNvPr id="0" name=""/>
        <dsp:cNvSpPr/>
      </dsp:nvSpPr>
      <dsp:spPr>
        <a:xfrm>
          <a:off x="1547310" y="125063"/>
          <a:ext cx="1598757" cy="4874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General Management</a:t>
          </a:r>
          <a:endParaRPr lang="en-US" sz="1600" kern="1200" dirty="0"/>
        </a:p>
      </dsp:txBody>
      <dsp:txXfrm>
        <a:off x="1547310" y="125063"/>
        <a:ext cx="1598757" cy="487426"/>
      </dsp:txXfrm>
    </dsp:sp>
    <dsp:sp modelId="{2758532D-D65E-D540-A8DE-7F830CA67F11}">
      <dsp:nvSpPr>
        <dsp:cNvPr id="0" name=""/>
        <dsp:cNvSpPr/>
      </dsp:nvSpPr>
      <dsp:spPr>
        <a:xfrm>
          <a:off x="1547310" y="734345"/>
          <a:ext cx="1598757" cy="4874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Finance</a:t>
          </a:r>
          <a:endParaRPr lang="en-US" sz="1600" kern="1200" dirty="0"/>
        </a:p>
      </dsp:txBody>
      <dsp:txXfrm>
        <a:off x="1547310" y="734345"/>
        <a:ext cx="1598757" cy="487426"/>
      </dsp:txXfrm>
    </dsp:sp>
    <dsp:sp modelId="{A54E0F62-F272-7640-8AC2-BB2ACF9D8C33}">
      <dsp:nvSpPr>
        <dsp:cNvPr id="0" name=""/>
        <dsp:cNvSpPr/>
      </dsp:nvSpPr>
      <dsp:spPr>
        <a:xfrm>
          <a:off x="1547310" y="1343628"/>
          <a:ext cx="1598757" cy="4874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Human Resources</a:t>
          </a:r>
          <a:endParaRPr lang="en-US" sz="1600" kern="1200" dirty="0"/>
        </a:p>
      </dsp:txBody>
      <dsp:txXfrm>
        <a:off x="1547310" y="1343628"/>
        <a:ext cx="1598757" cy="487426"/>
      </dsp:txXfrm>
    </dsp:sp>
    <dsp:sp modelId="{B8A7E6E9-F2ED-6C48-B183-BA176E4934F3}">
      <dsp:nvSpPr>
        <dsp:cNvPr id="0" name=""/>
        <dsp:cNvSpPr/>
      </dsp:nvSpPr>
      <dsp:spPr>
        <a:xfrm>
          <a:off x="1547310" y="1952910"/>
          <a:ext cx="1598757" cy="4874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MIS</a:t>
          </a:r>
          <a:endParaRPr lang="en-US" sz="1600" kern="1200" dirty="0"/>
        </a:p>
      </dsp:txBody>
      <dsp:txXfrm>
        <a:off x="1547310" y="1952910"/>
        <a:ext cx="1598757" cy="48742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CD9310-44E7-9943-A830-8CBC1A767502}">
      <dsp:nvSpPr>
        <dsp:cNvPr id="0" name=""/>
        <dsp:cNvSpPr/>
      </dsp:nvSpPr>
      <dsp:spPr>
        <a:xfrm>
          <a:off x="1990" y="577353"/>
          <a:ext cx="1771612" cy="70864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In-bound Logistics</a:t>
          </a:r>
          <a:endParaRPr lang="en-US" sz="1000" kern="1200" dirty="0"/>
        </a:p>
      </dsp:txBody>
      <dsp:txXfrm>
        <a:off x="356313" y="577353"/>
        <a:ext cx="1062967" cy="708645"/>
      </dsp:txXfrm>
    </dsp:sp>
    <dsp:sp modelId="{CEDC364F-3148-F94F-8682-92A554250399}">
      <dsp:nvSpPr>
        <dsp:cNvPr id="0" name=""/>
        <dsp:cNvSpPr/>
      </dsp:nvSpPr>
      <dsp:spPr>
        <a:xfrm>
          <a:off x="1596442" y="577353"/>
          <a:ext cx="1771612" cy="70864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Operations</a:t>
          </a:r>
          <a:endParaRPr lang="en-US" sz="1000" kern="1200" dirty="0"/>
        </a:p>
      </dsp:txBody>
      <dsp:txXfrm>
        <a:off x="1950765" y="577353"/>
        <a:ext cx="1062967" cy="708645"/>
      </dsp:txXfrm>
    </dsp:sp>
    <dsp:sp modelId="{5868E715-A772-2D45-BC0C-C8F4ECBDFAAA}">
      <dsp:nvSpPr>
        <dsp:cNvPr id="0" name=""/>
        <dsp:cNvSpPr/>
      </dsp:nvSpPr>
      <dsp:spPr>
        <a:xfrm>
          <a:off x="3190893" y="577353"/>
          <a:ext cx="1771612" cy="70864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Out-bound Logistics</a:t>
          </a:r>
          <a:endParaRPr lang="en-US" sz="1000" kern="1200" dirty="0"/>
        </a:p>
      </dsp:txBody>
      <dsp:txXfrm>
        <a:off x="3545216" y="577353"/>
        <a:ext cx="1062967" cy="708645"/>
      </dsp:txXfrm>
    </dsp:sp>
    <dsp:sp modelId="{E7F7A58A-5F60-4D40-B3D7-4DC80282E4D8}">
      <dsp:nvSpPr>
        <dsp:cNvPr id="0" name=""/>
        <dsp:cNvSpPr/>
      </dsp:nvSpPr>
      <dsp:spPr>
        <a:xfrm>
          <a:off x="4785345" y="577353"/>
          <a:ext cx="1771612" cy="70864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Marketing/Sales</a:t>
          </a:r>
          <a:endParaRPr lang="en-US" sz="1000" kern="1200" dirty="0"/>
        </a:p>
      </dsp:txBody>
      <dsp:txXfrm>
        <a:off x="5139668" y="577353"/>
        <a:ext cx="1062967" cy="708645"/>
      </dsp:txXfrm>
    </dsp:sp>
    <dsp:sp modelId="{0A6C53BD-60CD-CC49-8144-E327230E911E}">
      <dsp:nvSpPr>
        <dsp:cNvPr id="0" name=""/>
        <dsp:cNvSpPr/>
      </dsp:nvSpPr>
      <dsp:spPr>
        <a:xfrm>
          <a:off x="6379796" y="577353"/>
          <a:ext cx="1771612" cy="70864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Follow-Up Service</a:t>
          </a:r>
          <a:endParaRPr lang="en-US" sz="1000" kern="1200" dirty="0"/>
        </a:p>
      </dsp:txBody>
      <dsp:txXfrm>
        <a:off x="6734119" y="577353"/>
        <a:ext cx="1062967" cy="70864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85C7AA-EE7B-424D-990A-CFA309532DC8}">
      <dsp:nvSpPr>
        <dsp:cNvPr id="0" name=""/>
        <dsp:cNvSpPr/>
      </dsp:nvSpPr>
      <dsp:spPr>
        <a:xfrm>
          <a:off x="1205" y="368186"/>
          <a:ext cx="1418480" cy="56739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672" tIns="21336" rIns="10668" bIns="2133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Design</a:t>
          </a:r>
          <a:endParaRPr lang="en-US" sz="800" kern="1200" dirty="0"/>
        </a:p>
      </dsp:txBody>
      <dsp:txXfrm>
        <a:off x="1205" y="368186"/>
        <a:ext cx="1276632" cy="567392"/>
      </dsp:txXfrm>
    </dsp:sp>
    <dsp:sp modelId="{24EE58C5-1CAA-1644-A069-412CC57A9257}">
      <dsp:nvSpPr>
        <dsp:cNvPr id="0" name=""/>
        <dsp:cNvSpPr/>
      </dsp:nvSpPr>
      <dsp:spPr>
        <a:xfrm>
          <a:off x="1135990" y="368186"/>
          <a:ext cx="1418480" cy="56739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21336" rIns="10668" bIns="2133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Sourcing/Procurement</a:t>
          </a:r>
          <a:endParaRPr lang="en-US" sz="800" kern="1200" dirty="0"/>
        </a:p>
      </dsp:txBody>
      <dsp:txXfrm>
        <a:off x="1419686" y="368186"/>
        <a:ext cx="851088" cy="567392"/>
      </dsp:txXfrm>
    </dsp:sp>
    <dsp:sp modelId="{61A6C999-9C7A-C948-BF78-ABAB9EC50027}">
      <dsp:nvSpPr>
        <dsp:cNvPr id="0" name=""/>
        <dsp:cNvSpPr/>
      </dsp:nvSpPr>
      <dsp:spPr>
        <a:xfrm>
          <a:off x="2270774" y="368186"/>
          <a:ext cx="1418480" cy="56739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21336" rIns="10668" bIns="2133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smtClean="0"/>
            <a:t>Manufacturing and </a:t>
          </a:r>
          <a:r>
            <a:rPr lang="en-US" sz="800" kern="1200" dirty="0" smtClean="0"/>
            <a:t>Assembly</a:t>
          </a:r>
          <a:endParaRPr lang="en-US" sz="800" kern="1200" dirty="0"/>
        </a:p>
      </dsp:txBody>
      <dsp:txXfrm>
        <a:off x="2554470" y="368186"/>
        <a:ext cx="851088" cy="567392"/>
      </dsp:txXfrm>
    </dsp:sp>
    <dsp:sp modelId="{D483EE79-6D31-3749-9CBD-2BC971AE117A}">
      <dsp:nvSpPr>
        <dsp:cNvPr id="0" name=""/>
        <dsp:cNvSpPr/>
      </dsp:nvSpPr>
      <dsp:spPr>
        <a:xfrm>
          <a:off x="3405559" y="368186"/>
          <a:ext cx="1418480" cy="567392"/>
        </a:xfrm>
        <a:prstGeom prst="chevron">
          <a:avLst/>
        </a:prstGeom>
        <a:solidFill>
          <a:schemeClr val="accent3">
            <a:lumMod val="75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21336" rIns="10668" bIns="2133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Inventory Management/Distribution</a:t>
          </a:r>
          <a:endParaRPr lang="en-US" sz="800" kern="1200" dirty="0"/>
        </a:p>
      </dsp:txBody>
      <dsp:txXfrm>
        <a:off x="3689255" y="368186"/>
        <a:ext cx="851088" cy="567392"/>
      </dsp:txXfrm>
    </dsp:sp>
    <dsp:sp modelId="{7EC7BBE3-FC02-5A49-AA6D-189AFB3798AA}">
      <dsp:nvSpPr>
        <dsp:cNvPr id="0" name=""/>
        <dsp:cNvSpPr/>
      </dsp:nvSpPr>
      <dsp:spPr>
        <a:xfrm>
          <a:off x="4540344" y="368186"/>
          <a:ext cx="1418480" cy="567392"/>
        </a:xfrm>
        <a:prstGeom prst="chevron">
          <a:avLst/>
        </a:prstGeom>
        <a:solidFill>
          <a:schemeClr val="accent3">
            <a:lumMod val="75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21336" rIns="10668" bIns="2133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 Store Operations and Sales</a:t>
          </a:r>
          <a:endParaRPr lang="en-US" sz="800" kern="1200" dirty="0"/>
        </a:p>
      </dsp:txBody>
      <dsp:txXfrm>
        <a:off x="4824040" y="368186"/>
        <a:ext cx="851088" cy="567392"/>
      </dsp:txXfrm>
    </dsp:sp>
    <dsp:sp modelId="{20603E50-B8E1-E241-87E1-226B705163B8}">
      <dsp:nvSpPr>
        <dsp:cNvPr id="0" name=""/>
        <dsp:cNvSpPr/>
      </dsp:nvSpPr>
      <dsp:spPr>
        <a:xfrm>
          <a:off x="5675128" y="368186"/>
          <a:ext cx="1418480" cy="567392"/>
        </a:xfrm>
        <a:prstGeom prst="chevron">
          <a:avLst/>
        </a:prstGeom>
        <a:solidFill>
          <a:schemeClr val="accent3">
            <a:lumMod val="75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21336" rIns="10668" bIns="2133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Service Fulfillment</a:t>
          </a:r>
          <a:endParaRPr lang="en-US" sz="800" kern="1200" dirty="0"/>
        </a:p>
      </dsp:txBody>
      <dsp:txXfrm>
        <a:off x="5958824" y="368186"/>
        <a:ext cx="851088" cy="567392"/>
      </dsp:txXfrm>
    </dsp:sp>
    <dsp:sp modelId="{3F449844-05DF-B047-86E8-56DD639D2200}">
      <dsp:nvSpPr>
        <dsp:cNvPr id="0" name=""/>
        <dsp:cNvSpPr/>
      </dsp:nvSpPr>
      <dsp:spPr>
        <a:xfrm>
          <a:off x="6809913" y="368186"/>
          <a:ext cx="1418480" cy="567392"/>
        </a:xfrm>
        <a:prstGeom prst="chevron">
          <a:avLst/>
        </a:prstGeom>
        <a:solidFill>
          <a:schemeClr val="accent3">
            <a:lumMod val="75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21336" rIns="10668" bIns="2133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Customer Use/Support</a:t>
          </a:r>
          <a:endParaRPr lang="en-US" sz="800" kern="1200" dirty="0"/>
        </a:p>
      </dsp:txBody>
      <dsp:txXfrm>
        <a:off x="7093609" y="368186"/>
        <a:ext cx="851088" cy="56739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85C7AA-EE7B-424D-990A-CFA309532DC8}">
      <dsp:nvSpPr>
        <dsp:cNvPr id="0" name=""/>
        <dsp:cNvSpPr/>
      </dsp:nvSpPr>
      <dsp:spPr>
        <a:xfrm>
          <a:off x="1205" y="368186"/>
          <a:ext cx="1418480" cy="567392"/>
        </a:xfrm>
        <a:prstGeom prst="homePlate">
          <a:avLst/>
        </a:prstGeom>
        <a:solidFill>
          <a:schemeClr val="accent3">
            <a:lumMod val="75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672" tIns="21336" rIns="10668" bIns="2133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Design</a:t>
          </a:r>
          <a:endParaRPr lang="en-US" sz="800" kern="1200" dirty="0"/>
        </a:p>
      </dsp:txBody>
      <dsp:txXfrm>
        <a:off x="1205" y="368186"/>
        <a:ext cx="1276632" cy="567392"/>
      </dsp:txXfrm>
    </dsp:sp>
    <dsp:sp modelId="{24EE58C5-1CAA-1644-A069-412CC57A9257}">
      <dsp:nvSpPr>
        <dsp:cNvPr id="0" name=""/>
        <dsp:cNvSpPr/>
      </dsp:nvSpPr>
      <dsp:spPr>
        <a:xfrm>
          <a:off x="1143000" y="347006"/>
          <a:ext cx="1418480" cy="567392"/>
        </a:xfrm>
        <a:prstGeom prst="chevron">
          <a:avLst/>
        </a:prstGeom>
        <a:solidFill>
          <a:schemeClr val="tx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21336" rIns="10668" bIns="2133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Sourcing/Procurement</a:t>
          </a:r>
          <a:endParaRPr lang="en-US" sz="800" kern="1200" dirty="0"/>
        </a:p>
      </dsp:txBody>
      <dsp:txXfrm>
        <a:off x="1426696" y="347006"/>
        <a:ext cx="851088" cy="567392"/>
      </dsp:txXfrm>
    </dsp:sp>
    <dsp:sp modelId="{61A6C999-9C7A-C948-BF78-ABAB9EC50027}">
      <dsp:nvSpPr>
        <dsp:cNvPr id="0" name=""/>
        <dsp:cNvSpPr/>
      </dsp:nvSpPr>
      <dsp:spPr>
        <a:xfrm>
          <a:off x="2270774" y="368186"/>
          <a:ext cx="1418480" cy="567392"/>
        </a:xfrm>
        <a:prstGeom prst="chevron">
          <a:avLst/>
        </a:prstGeom>
        <a:solidFill>
          <a:schemeClr val="accent3">
            <a:lumMod val="75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21336" rIns="10668" bIns="2133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smtClean="0"/>
            <a:t>Manufacturing and </a:t>
          </a:r>
          <a:r>
            <a:rPr lang="en-US" sz="800" kern="1200" dirty="0" smtClean="0"/>
            <a:t>Assembly</a:t>
          </a:r>
          <a:endParaRPr lang="en-US" sz="800" kern="1200" dirty="0"/>
        </a:p>
      </dsp:txBody>
      <dsp:txXfrm>
        <a:off x="2554470" y="368186"/>
        <a:ext cx="851088" cy="567392"/>
      </dsp:txXfrm>
    </dsp:sp>
    <dsp:sp modelId="{D483EE79-6D31-3749-9CBD-2BC971AE117A}">
      <dsp:nvSpPr>
        <dsp:cNvPr id="0" name=""/>
        <dsp:cNvSpPr/>
      </dsp:nvSpPr>
      <dsp:spPr>
        <a:xfrm>
          <a:off x="3405559" y="368186"/>
          <a:ext cx="1418480" cy="56739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21336" rIns="10668" bIns="2133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Inventory Management/Distribution</a:t>
          </a:r>
          <a:endParaRPr lang="en-US" sz="800" kern="1200" dirty="0"/>
        </a:p>
      </dsp:txBody>
      <dsp:txXfrm>
        <a:off x="3689255" y="368186"/>
        <a:ext cx="851088" cy="567392"/>
      </dsp:txXfrm>
    </dsp:sp>
    <dsp:sp modelId="{7EC7BBE3-FC02-5A49-AA6D-189AFB3798AA}">
      <dsp:nvSpPr>
        <dsp:cNvPr id="0" name=""/>
        <dsp:cNvSpPr/>
      </dsp:nvSpPr>
      <dsp:spPr>
        <a:xfrm>
          <a:off x="4540344" y="368186"/>
          <a:ext cx="1418480" cy="56739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21336" rIns="10668" bIns="2133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 (online) Store Operations and Sales</a:t>
          </a:r>
          <a:endParaRPr lang="en-US" sz="800" kern="1200" dirty="0"/>
        </a:p>
      </dsp:txBody>
      <dsp:txXfrm>
        <a:off x="4824040" y="368186"/>
        <a:ext cx="851088" cy="567392"/>
      </dsp:txXfrm>
    </dsp:sp>
    <dsp:sp modelId="{20603E50-B8E1-E241-87E1-226B705163B8}">
      <dsp:nvSpPr>
        <dsp:cNvPr id="0" name=""/>
        <dsp:cNvSpPr/>
      </dsp:nvSpPr>
      <dsp:spPr>
        <a:xfrm>
          <a:off x="5675128" y="368186"/>
          <a:ext cx="1418480" cy="56739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21336" rIns="10668" bIns="2133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Service Fulfillment</a:t>
          </a:r>
          <a:endParaRPr lang="en-US" sz="800" kern="1200" dirty="0"/>
        </a:p>
      </dsp:txBody>
      <dsp:txXfrm>
        <a:off x="5958824" y="368186"/>
        <a:ext cx="851088" cy="567392"/>
      </dsp:txXfrm>
    </dsp:sp>
    <dsp:sp modelId="{3F449844-05DF-B047-86E8-56DD639D2200}">
      <dsp:nvSpPr>
        <dsp:cNvPr id="0" name=""/>
        <dsp:cNvSpPr/>
      </dsp:nvSpPr>
      <dsp:spPr>
        <a:xfrm>
          <a:off x="6809913" y="368186"/>
          <a:ext cx="1418480" cy="56739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21336" rIns="10668" bIns="2133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Customer Use/Support</a:t>
          </a:r>
          <a:endParaRPr lang="en-US" sz="800" kern="1200" dirty="0"/>
        </a:p>
      </dsp:txBody>
      <dsp:txXfrm>
        <a:off x="7093609" y="368186"/>
        <a:ext cx="851088" cy="56739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85C7AA-EE7B-424D-990A-CFA309532DC8}">
      <dsp:nvSpPr>
        <dsp:cNvPr id="0" name=""/>
        <dsp:cNvSpPr/>
      </dsp:nvSpPr>
      <dsp:spPr>
        <a:xfrm>
          <a:off x="1205" y="414106"/>
          <a:ext cx="1418480" cy="567392"/>
        </a:xfrm>
        <a:prstGeom prst="homePlate">
          <a:avLst/>
        </a:prstGeom>
        <a:solidFill>
          <a:schemeClr val="accent3">
            <a:lumMod val="75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672" tIns="21336" rIns="10668" bIns="2133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Design</a:t>
          </a:r>
          <a:endParaRPr lang="en-US" sz="800" kern="1200" dirty="0"/>
        </a:p>
      </dsp:txBody>
      <dsp:txXfrm>
        <a:off x="1205" y="414106"/>
        <a:ext cx="1276632" cy="567392"/>
      </dsp:txXfrm>
    </dsp:sp>
    <dsp:sp modelId="{24EE58C5-1CAA-1644-A069-412CC57A9257}">
      <dsp:nvSpPr>
        <dsp:cNvPr id="0" name=""/>
        <dsp:cNvSpPr/>
      </dsp:nvSpPr>
      <dsp:spPr>
        <a:xfrm>
          <a:off x="1135990" y="414106"/>
          <a:ext cx="1418480" cy="56739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21336" rIns="10668" bIns="2133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Sourcing/Procurement</a:t>
          </a:r>
          <a:endParaRPr lang="en-US" sz="800" kern="1200" dirty="0"/>
        </a:p>
      </dsp:txBody>
      <dsp:txXfrm>
        <a:off x="1419686" y="414106"/>
        <a:ext cx="851088" cy="567392"/>
      </dsp:txXfrm>
    </dsp:sp>
    <dsp:sp modelId="{61A6C999-9C7A-C948-BF78-ABAB9EC50027}">
      <dsp:nvSpPr>
        <dsp:cNvPr id="0" name=""/>
        <dsp:cNvSpPr/>
      </dsp:nvSpPr>
      <dsp:spPr>
        <a:xfrm>
          <a:off x="2270774" y="414106"/>
          <a:ext cx="1418480" cy="567392"/>
        </a:xfrm>
        <a:prstGeom prst="chevron">
          <a:avLst/>
        </a:prstGeom>
        <a:solidFill>
          <a:schemeClr val="accent3">
            <a:lumMod val="75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21336" rIns="10668" bIns="2133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smtClean="0"/>
            <a:t>Manufacturing and </a:t>
          </a:r>
          <a:r>
            <a:rPr lang="en-US" sz="800" kern="1200" dirty="0" smtClean="0"/>
            <a:t>Assembly</a:t>
          </a:r>
          <a:endParaRPr lang="en-US" sz="800" kern="1200" dirty="0"/>
        </a:p>
      </dsp:txBody>
      <dsp:txXfrm>
        <a:off x="2554470" y="414106"/>
        <a:ext cx="851088" cy="567392"/>
      </dsp:txXfrm>
    </dsp:sp>
    <dsp:sp modelId="{D483EE79-6D31-3749-9CBD-2BC971AE117A}">
      <dsp:nvSpPr>
        <dsp:cNvPr id="0" name=""/>
        <dsp:cNvSpPr/>
      </dsp:nvSpPr>
      <dsp:spPr>
        <a:xfrm>
          <a:off x="3405559" y="414106"/>
          <a:ext cx="1418480" cy="567392"/>
        </a:xfrm>
        <a:prstGeom prst="chevron">
          <a:avLst/>
        </a:prstGeom>
        <a:solidFill>
          <a:schemeClr val="accent3">
            <a:lumMod val="75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21336" rIns="10668" bIns="2133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Inventory Management/Distribution</a:t>
          </a:r>
          <a:endParaRPr lang="en-US" sz="800" kern="1200" dirty="0"/>
        </a:p>
      </dsp:txBody>
      <dsp:txXfrm>
        <a:off x="3689255" y="414106"/>
        <a:ext cx="851088" cy="567392"/>
      </dsp:txXfrm>
    </dsp:sp>
    <dsp:sp modelId="{7EC7BBE3-FC02-5A49-AA6D-189AFB3798AA}">
      <dsp:nvSpPr>
        <dsp:cNvPr id="0" name=""/>
        <dsp:cNvSpPr/>
      </dsp:nvSpPr>
      <dsp:spPr>
        <a:xfrm>
          <a:off x="4540344" y="414106"/>
          <a:ext cx="1418480" cy="567392"/>
        </a:xfrm>
        <a:prstGeom prst="chevron">
          <a:avLst/>
        </a:prstGeom>
        <a:solidFill>
          <a:schemeClr val="accent3">
            <a:lumMod val="75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21336" rIns="10668" bIns="2133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 (online) Store Operations and Sales</a:t>
          </a:r>
          <a:endParaRPr lang="en-US" sz="800" kern="1200" dirty="0"/>
        </a:p>
      </dsp:txBody>
      <dsp:txXfrm>
        <a:off x="4824040" y="414106"/>
        <a:ext cx="851088" cy="567392"/>
      </dsp:txXfrm>
    </dsp:sp>
    <dsp:sp modelId="{20603E50-B8E1-E241-87E1-226B705163B8}">
      <dsp:nvSpPr>
        <dsp:cNvPr id="0" name=""/>
        <dsp:cNvSpPr/>
      </dsp:nvSpPr>
      <dsp:spPr>
        <a:xfrm>
          <a:off x="5675128" y="414106"/>
          <a:ext cx="1418480" cy="567392"/>
        </a:xfrm>
        <a:prstGeom prst="chevron">
          <a:avLst/>
        </a:prstGeom>
        <a:solidFill>
          <a:schemeClr val="accent3">
            <a:lumMod val="75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21336" rIns="10668" bIns="2133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Service Fulfillment</a:t>
          </a:r>
          <a:endParaRPr lang="en-US" sz="800" kern="1200" dirty="0"/>
        </a:p>
      </dsp:txBody>
      <dsp:txXfrm>
        <a:off x="5958824" y="414106"/>
        <a:ext cx="851088" cy="567392"/>
      </dsp:txXfrm>
    </dsp:sp>
    <dsp:sp modelId="{3F449844-05DF-B047-86E8-56DD639D2200}">
      <dsp:nvSpPr>
        <dsp:cNvPr id="0" name=""/>
        <dsp:cNvSpPr/>
      </dsp:nvSpPr>
      <dsp:spPr>
        <a:xfrm>
          <a:off x="6809913" y="414106"/>
          <a:ext cx="1418480" cy="567392"/>
        </a:xfrm>
        <a:prstGeom prst="chevron">
          <a:avLst/>
        </a:prstGeom>
        <a:solidFill>
          <a:schemeClr val="accent3">
            <a:lumMod val="75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21336" rIns="10668" bIns="2133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Customer Use/Support</a:t>
          </a:r>
          <a:endParaRPr lang="en-US" sz="800" kern="1200" dirty="0"/>
        </a:p>
      </dsp:txBody>
      <dsp:txXfrm>
        <a:off x="7093609" y="414106"/>
        <a:ext cx="851088" cy="5673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D80D28-76AF-483A-8AFF-DAA6E71F0F4C}" type="datetimeFigureOut">
              <a:rPr lang="en-US" smtClean="0"/>
              <a:t>10/6/16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78F30-0D52-4E57-8898-D50C9EE55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00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FCF1-06C8-478F-9EC7-E17760CBC143}" type="datetimeFigureOut">
              <a:rPr lang="en-US" smtClean="0"/>
              <a:t>10/6/16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04938" y="1160463"/>
            <a:ext cx="4175125" cy="3132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780"/>
            <a:ext cx="5588000" cy="365545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5"/>
            <a:ext cx="3026833" cy="4657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5"/>
            <a:ext cx="3026833" cy="4657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744BFA-10D0-49EC-88F3-AFA7C2B2C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421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b="1" dirty="0" smtClean="0"/>
              <a:t>Strategy</a:t>
            </a:r>
          </a:p>
          <a:p>
            <a:r>
              <a:rPr lang="en-US" sz="1200" dirty="0" smtClean="0"/>
              <a:t>The central integrated, externally oriented concept of how we achieve objectives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44BFA-10D0-49EC-88F3-AFA7C2B2C36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708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44BFA-10D0-49EC-88F3-AFA7C2B2C36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925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87880A-1D71-4DBE-A96C-DD28692A9B6C}" type="datetimeFigureOut">
              <a:rPr lang="en-US" smtClean="0"/>
              <a:pPr>
                <a:defRPr/>
              </a:pPr>
              <a:t>10/6/16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132C9295-3C8D-480E-8619-C8049FB8DF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13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D431D7-634D-4EEB-8CD6-A5F00653BC58}" type="datetimeFigureOut">
              <a:rPr lang="en-US" smtClean="0"/>
              <a:pPr>
                <a:defRPr/>
              </a:pPr>
              <a:t>10/6/16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FDA3BA96-7BC9-4F26-8901-FA6101A304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993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D431D7-634D-4EEB-8CD6-A5F00653BC58}" type="datetimeFigureOut">
              <a:rPr lang="en-US" smtClean="0"/>
              <a:pPr>
                <a:defRPr/>
              </a:pPr>
              <a:t>10/6/16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FDA3BA96-7BC9-4F26-8901-FA6101A304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5143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D431D7-634D-4EEB-8CD6-A5F00653BC58}" type="datetimeFigureOut">
              <a:rPr lang="en-US" smtClean="0"/>
              <a:pPr>
                <a:defRPr/>
              </a:pPr>
              <a:t>10/6/16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FDA3BA96-7BC9-4F26-8901-FA6101A304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5011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D431D7-634D-4EEB-8CD6-A5F00653BC58}" type="datetimeFigureOut">
              <a:rPr lang="en-US" smtClean="0"/>
              <a:pPr>
                <a:defRPr/>
              </a:pPr>
              <a:t>10/6/16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FDA3BA96-7BC9-4F26-8901-FA6101A304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55252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D431D7-634D-4EEB-8CD6-A5F00653BC58}" type="datetimeFigureOut">
              <a:rPr lang="en-US" smtClean="0"/>
              <a:pPr>
                <a:defRPr/>
              </a:pPr>
              <a:t>10/6/16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FDA3BA96-7BC9-4F26-8901-FA6101A304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4616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B42397-187F-43BE-9533-0EF9AF6FC1F1}" type="datetimeFigureOut">
              <a:rPr lang="en-US" smtClean="0"/>
              <a:pPr>
                <a:defRPr/>
              </a:pPr>
              <a:t>10/6/16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CD1BD-649D-449C-86DD-03778F06EC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3894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0AC12B-4DC1-4455-AEA8-F58402D2582A}" type="datetimeFigureOut">
              <a:rPr lang="en-US" smtClean="0"/>
              <a:pPr>
                <a:defRPr/>
              </a:pPr>
              <a:t>10/6/16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9A24F9-5CF1-45B3-8395-F194017AED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966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658C54-79C6-456D-9242-B8D454E476BF}" type="datetimeFigureOut">
              <a:rPr lang="en-US" smtClean="0"/>
              <a:pPr>
                <a:defRPr/>
              </a:pPr>
              <a:t>10/6/16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F2E1C9-17F6-47BC-9D42-1BBB0A0FC48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0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A59F5E-29E1-4122-B786-E79209E12A66}" type="datetimeFigureOut">
              <a:rPr lang="en-US" smtClean="0"/>
              <a:pPr>
                <a:defRPr/>
              </a:pPr>
              <a:t>10/6/16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192048D-718D-42D7-A92C-6B6BE2CD30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7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64AC00-CD15-4023-9148-9B6E7F5BF557}" type="datetimeFigureOut">
              <a:rPr lang="en-US" smtClean="0"/>
              <a:pPr>
                <a:defRPr/>
              </a:pPr>
              <a:t>10/6/16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BCBC9078-0E20-4E74-BB26-A049246BB90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460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8FF93E-DC16-47E2-8C11-7AF3A3C62E6F}" type="datetimeFigureOut">
              <a:rPr lang="en-US" smtClean="0"/>
              <a:pPr>
                <a:defRPr/>
              </a:pPr>
              <a:t>10/6/16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7EBFA3C5-48D8-4502-96A6-AD8A7D7B65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8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5F8EA7-0E5C-4A38-8D8C-5E351A0EC660}" type="datetimeFigureOut">
              <a:rPr lang="en-US" smtClean="0"/>
              <a:pPr>
                <a:defRPr/>
              </a:pPr>
              <a:t>10/6/16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EA78D8-56FE-4418-9CD6-37A3F1E00E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889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7BD307-A6EF-40DB-8BF1-6EE8D415FDFA}" type="datetimeFigureOut">
              <a:rPr lang="en-US" smtClean="0"/>
              <a:pPr>
                <a:defRPr/>
              </a:pPr>
              <a:t>10/6/16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C69268-0188-4BDF-9631-ABEEFC78E5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261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99D3B1-76D1-4831-B896-3C7051882A33}" type="datetimeFigureOut">
              <a:rPr lang="en-US" smtClean="0"/>
              <a:pPr>
                <a:defRPr/>
              </a:pPr>
              <a:t>10/6/16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808048-4EBC-451F-8C62-6B17B5D7F2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528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2707D7-276E-445D-AE7D-9D79C9557264}" type="datetimeFigureOut">
              <a:rPr lang="en-US" smtClean="0"/>
              <a:pPr>
                <a:defRPr/>
              </a:pPr>
              <a:t>10/6/16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F1A0DEB0-233A-4DCB-B137-29778A4126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6D431D7-634D-4EEB-8CD6-A5F00653BC58}" type="datetimeFigureOut">
              <a:rPr lang="en-US" smtClean="0"/>
              <a:pPr>
                <a:defRPr/>
              </a:pPr>
              <a:t>10/6/16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FDA3BA96-7BC9-4F26-8901-FA6101A304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497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4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7" Type="http://schemas.openxmlformats.org/officeDocument/2006/relationships/diagramData" Target="../diagrams/data4.xml"/><Relationship Id="rId8" Type="http://schemas.openxmlformats.org/officeDocument/2006/relationships/diagramLayout" Target="../diagrams/layout4.xml"/><Relationship Id="rId9" Type="http://schemas.openxmlformats.org/officeDocument/2006/relationships/diagramQuickStyle" Target="../diagrams/quickStyle4.xml"/><Relationship Id="rId10" Type="http://schemas.openxmlformats.org/officeDocument/2006/relationships/diagramColors" Target="../diagrams/colors4.xml"/><Relationship Id="rId11" Type="http://schemas.microsoft.com/office/2007/relationships/diagramDrawing" Target="../diagrams/drawing4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3.xml"/></Relationships>
</file>

<file path=ppt/slides/_rels/slide9.xml.rels><?xml version="1.0" encoding="UTF-8" standalone="yes"?>
<Relationships xmlns="http://schemas.openxmlformats.org/package/2006/relationships"><Relationship Id="rId11" Type="http://schemas.microsoft.com/office/2007/relationships/diagramDrawing" Target="../diagrams/drawing6.xml"/><Relationship Id="rId12" Type="http://schemas.openxmlformats.org/officeDocument/2006/relationships/diagramData" Target="../diagrams/data7.xml"/><Relationship Id="rId13" Type="http://schemas.openxmlformats.org/officeDocument/2006/relationships/diagramLayout" Target="../diagrams/layout7.xml"/><Relationship Id="rId14" Type="http://schemas.openxmlformats.org/officeDocument/2006/relationships/diagramQuickStyle" Target="../diagrams/quickStyle7.xml"/><Relationship Id="rId15" Type="http://schemas.openxmlformats.org/officeDocument/2006/relationships/diagramColors" Target="../diagrams/colors7.xml"/><Relationship Id="rId16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7" Type="http://schemas.openxmlformats.org/officeDocument/2006/relationships/diagramData" Target="../diagrams/data6.xml"/><Relationship Id="rId8" Type="http://schemas.openxmlformats.org/officeDocument/2006/relationships/diagramLayout" Target="../diagrams/layout6.xml"/><Relationship Id="rId9" Type="http://schemas.openxmlformats.org/officeDocument/2006/relationships/diagramQuickStyle" Target="../diagrams/quickStyle6.xml"/><Relationship Id="rId10" Type="http://schemas.openxmlformats.org/officeDocument/2006/relationships/diagramColors" Target="../diagrams/colors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229600" cy="792162"/>
          </a:xfrm>
        </p:spPr>
        <p:txBody>
          <a:bodyPr/>
          <a:lstStyle/>
          <a:p>
            <a:pPr algn="l"/>
            <a:r>
              <a:rPr lang="en-US" sz="2800" dirty="0" smtClean="0">
                <a:latin typeface="Chalkboard"/>
                <a:cs typeface="Chalkboard"/>
              </a:rPr>
              <a:t>Strategic Management Process</a:t>
            </a:r>
            <a:endParaRPr lang="en-US" sz="2800" dirty="0">
              <a:latin typeface="Chalkboard"/>
              <a:cs typeface="Chalkboard"/>
            </a:endParaRPr>
          </a:p>
        </p:txBody>
      </p:sp>
      <p:sp>
        <p:nvSpPr>
          <p:cNvPr id="27" name="Diamond 26"/>
          <p:cNvSpPr/>
          <p:nvPr/>
        </p:nvSpPr>
        <p:spPr>
          <a:xfrm>
            <a:off x="4217186" y="3276600"/>
            <a:ext cx="2206699" cy="2618958"/>
          </a:xfrm>
          <a:prstGeom prst="diamond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52400" y="1752600"/>
            <a:ext cx="8697997" cy="3396972"/>
            <a:chOff x="152400" y="1905000"/>
            <a:chExt cx="8697997" cy="3396972"/>
          </a:xfrm>
        </p:grpSpPr>
        <p:sp>
          <p:nvSpPr>
            <p:cNvPr id="18" name="TextBox 17"/>
            <p:cNvSpPr txBox="1"/>
            <p:nvPr/>
          </p:nvSpPr>
          <p:spPr>
            <a:xfrm flipH="1">
              <a:off x="152400" y="4267200"/>
              <a:ext cx="1608409" cy="9144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cmpd="sng">
              <a:solidFill>
                <a:schemeClr val="accent1"/>
              </a:solidFill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wrap="square" rtlCol="0" anchor="ctr">
              <a:spAutoFit/>
            </a:bodyPr>
            <a:lstStyle/>
            <a:p>
              <a:r>
                <a:rPr lang="en-US" sz="1600" b="1" dirty="0" smtClean="0"/>
                <a:t>Vision/Mission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 flipH="1">
              <a:off x="2286000" y="4267200"/>
              <a:ext cx="1477338" cy="9144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cmpd="sng">
              <a:solidFill>
                <a:schemeClr val="accent1"/>
              </a:solidFill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wrap="square" rtlCol="0" anchor="ctr">
              <a:spAutoFit/>
            </a:bodyPr>
            <a:lstStyle/>
            <a:p>
              <a:r>
                <a:rPr lang="en-US" sz="1600" b="1" dirty="0" smtClean="0"/>
                <a:t>Objectives</a:t>
              </a:r>
              <a:r>
                <a:rPr lang="en-US" sz="1600" dirty="0" smtClean="0"/>
                <a:t>/</a:t>
              </a:r>
              <a:r>
                <a:rPr lang="en-US" sz="1600" b="1" dirty="0" smtClean="0"/>
                <a:t>Goals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 flipH="1">
              <a:off x="3962400" y="1905000"/>
              <a:ext cx="2680177" cy="76944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cmpd="sng">
              <a:solidFill>
                <a:schemeClr val="accent1"/>
              </a:solidFill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Strategic Analysis</a:t>
              </a:r>
            </a:p>
            <a:p>
              <a:pPr algn="ctr"/>
              <a:r>
                <a:rPr lang="en-US" sz="1400" dirty="0" smtClean="0"/>
                <a:t>External Analysis</a:t>
              </a:r>
            </a:p>
            <a:p>
              <a:pPr algn="ctr"/>
              <a:r>
                <a:rPr lang="en-US" sz="1400" dirty="0" smtClean="0"/>
                <a:t> Internal Analysis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 flipH="1">
              <a:off x="6934200" y="4267200"/>
              <a:ext cx="1916197" cy="83099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cmpd="sng">
              <a:solidFill>
                <a:schemeClr val="accent1"/>
              </a:solidFill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Supporting Organizational Arrangements</a:t>
              </a:r>
              <a:endParaRPr lang="en-US" dirty="0" smtClean="0"/>
            </a:p>
          </p:txBody>
        </p:sp>
        <p:sp>
          <p:nvSpPr>
            <p:cNvPr id="25" name="TextBox 24"/>
            <p:cNvSpPr txBox="1"/>
            <p:nvPr/>
          </p:nvSpPr>
          <p:spPr>
            <a:xfrm flipH="1">
              <a:off x="4267200" y="3886200"/>
              <a:ext cx="2133600" cy="1415772"/>
            </a:xfrm>
            <a:prstGeom prst="rect">
              <a:avLst/>
            </a:prstGeom>
            <a:noFill/>
            <a:ln cmpd="sng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Strategy</a:t>
              </a:r>
            </a:p>
            <a:p>
              <a:pPr algn="ctr"/>
              <a:r>
                <a:rPr lang="en-US" sz="1400" dirty="0" smtClean="0"/>
                <a:t>Arena</a:t>
              </a:r>
            </a:p>
            <a:p>
              <a:pPr algn="ctr"/>
              <a:r>
                <a:rPr lang="en-US" sz="1400" dirty="0" smtClean="0"/>
                <a:t>Vehicle</a:t>
              </a:r>
            </a:p>
            <a:p>
              <a:pPr algn="ctr"/>
              <a:r>
                <a:rPr lang="en-US" sz="1400" dirty="0" smtClean="0"/>
                <a:t>Differentiation</a:t>
              </a:r>
            </a:p>
            <a:p>
              <a:pPr algn="ctr"/>
              <a:r>
                <a:rPr lang="en-US" sz="1400" dirty="0" smtClean="0"/>
                <a:t>Staging</a:t>
              </a:r>
            </a:p>
            <a:p>
              <a:pPr algn="ctr"/>
              <a:r>
                <a:rPr lang="en-US" sz="1400" dirty="0" smtClean="0"/>
                <a:t>Economic Logic</a:t>
              </a:r>
            </a:p>
          </p:txBody>
        </p:sp>
        <p:sp>
          <p:nvSpPr>
            <p:cNvPr id="28" name="Right Arrow 27"/>
            <p:cNvSpPr/>
            <p:nvPr/>
          </p:nvSpPr>
          <p:spPr>
            <a:xfrm>
              <a:off x="1905000" y="4634116"/>
              <a:ext cx="304800" cy="16648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ight Arrow 28"/>
            <p:cNvSpPr/>
            <p:nvPr/>
          </p:nvSpPr>
          <p:spPr>
            <a:xfrm>
              <a:off x="3878140" y="4627074"/>
              <a:ext cx="304800" cy="16648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ight Arrow 29"/>
            <p:cNvSpPr/>
            <p:nvPr/>
          </p:nvSpPr>
          <p:spPr>
            <a:xfrm>
              <a:off x="6534885" y="4591199"/>
              <a:ext cx="304800" cy="16648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ight Arrow 30"/>
            <p:cNvSpPr/>
            <p:nvPr/>
          </p:nvSpPr>
          <p:spPr>
            <a:xfrm rot="5400000">
              <a:off x="5017418" y="2975258"/>
              <a:ext cx="624840" cy="16072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Rectangle 2"/>
          <p:cNvSpPr/>
          <p:nvPr/>
        </p:nvSpPr>
        <p:spPr>
          <a:xfrm>
            <a:off x="5852970" y="5486400"/>
            <a:ext cx="3276600" cy="381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dirty="0" err="1">
                <a:solidFill>
                  <a:prstClr val="black"/>
                </a:solidFill>
                <a:latin typeface="Calibri"/>
                <a:ea typeface="+mj-ea"/>
                <a:cs typeface="+mj-cs"/>
              </a:rPr>
              <a:t>Hambrick</a:t>
            </a:r>
            <a:r>
              <a:rPr lang="en-US" dirty="0">
                <a:solidFill>
                  <a:prstClr val="black"/>
                </a:solidFill>
                <a:latin typeface="Calibri"/>
                <a:ea typeface="+mj-ea"/>
                <a:cs typeface="+mj-cs"/>
              </a:rPr>
              <a:t> &amp; </a:t>
            </a:r>
            <a:r>
              <a:rPr lang="en-US" dirty="0" smtClean="0">
                <a:solidFill>
                  <a:prstClr val="black"/>
                </a:solidFill>
                <a:latin typeface="Calibri"/>
                <a:ea typeface="+mj-ea"/>
                <a:cs typeface="+mj-cs"/>
              </a:rPr>
              <a:t>Fredrickson (</a:t>
            </a:r>
            <a:r>
              <a:rPr lang="en-US" dirty="0">
                <a:solidFill>
                  <a:prstClr val="black"/>
                </a:solidFill>
                <a:latin typeface="Calibri"/>
                <a:ea typeface="+mj-ea"/>
                <a:cs typeface="+mj-cs"/>
              </a:rPr>
              <a:t>2001)</a:t>
            </a:r>
          </a:p>
        </p:txBody>
      </p:sp>
    </p:spTree>
    <p:extLst>
      <p:ext uri="{BB962C8B-B14F-4D97-AF65-F5344CB8AC3E}">
        <p14:creationId xmlns:p14="http://schemas.microsoft.com/office/powerpoint/2010/main" val="200550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0105360"/>
              </p:ext>
            </p:extLst>
          </p:nvPr>
        </p:nvGraphicFramePr>
        <p:xfrm>
          <a:off x="457200" y="3505200"/>
          <a:ext cx="82296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838200"/>
                <a:gridCol w="2819400"/>
                <a:gridCol w="1066800"/>
                <a:gridCol w="1143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Capabilities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VRIN?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Needs</a:t>
                      </a:r>
                      <a:r>
                        <a:rPr lang="en-US" sz="1600" baseline="0" dirty="0" smtClean="0"/>
                        <a:t> for Improvement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Priority</a:t>
                      </a:r>
                    </a:p>
                    <a:p>
                      <a:pPr algn="ctr"/>
                      <a:r>
                        <a:rPr lang="en-US" sz="1600" dirty="0" smtClean="0"/>
                        <a:t>(H, M, L)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Resource?</a:t>
                      </a:r>
                    </a:p>
                    <a:p>
                      <a:pPr algn="ctr"/>
                      <a:r>
                        <a:rPr lang="en-US" sz="1600" dirty="0" smtClean="0"/>
                        <a:t>(Y, N)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Effective use of logistics </a:t>
                      </a:r>
                      <a:r>
                        <a:rPr lang="en-US" sz="1600" dirty="0" err="1" smtClean="0"/>
                        <a:t>mgmt</a:t>
                      </a:r>
                      <a:r>
                        <a:rPr lang="en-US" sz="1600" baseline="0" dirty="0" smtClean="0"/>
                        <a:t> for sample delivery and purchase</a:t>
                      </a:r>
                      <a:r>
                        <a:rPr lang="en-US" sz="1600" dirty="0" smtClean="0"/>
                        <a:t> 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VRIN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Shortening delivery days (5 to 3)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Effective in-store customer service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VR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Providing eye-exam service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Innovative merchandising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VR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Enhancing</a:t>
                      </a:r>
                      <a:r>
                        <a:rPr lang="en-US" sz="1600" baseline="0" dirty="0" smtClean="0"/>
                        <a:t> luxury images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31242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(Online) Store Operations/Sales</a:t>
            </a:r>
            <a:endParaRPr lang="en-US" dirty="0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4697966"/>
              </p:ext>
            </p:extLst>
          </p:nvPr>
        </p:nvGraphicFramePr>
        <p:xfrm>
          <a:off x="457200" y="838200"/>
          <a:ext cx="82296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838200"/>
                <a:gridCol w="2819400"/>
                <a:gridCol w="1066800"/>
                <a:gridCol w="1143000"/>
              </a:tblGrid>
              <a:tr h="1219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Capabilities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VRIN?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Needs</a:t>
                      </a:r>
                      <a:r>
                        <a:rPr lang="en-US" sz="1600" baseline="0" dirty="0" smtClean="0"/>
                        <a:t> for Improvement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Priority</a:t>
                      </a:r>
                    </a:p>
                    <a:p>
                      <a:pPr algn="ctr"/>
                      <a:r>
                        <a:rPr lang="en-US" sz="1600" dirty="0" smtClean="0"/>
                        <a:t>(H, M, L)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Resource?</a:t>
                      </a:r>
                    </a:p>
                    <a:p>
                      <a:pPr algn="ctr"/>
                      <a:r>
                        <a:rPr lang="en-US" sz="1600" dirty="0" smtClean="0"/>
                        <a:t>(Y, N)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Effective sourcing</a:t>
                      </a:r>
                      <a:r>
                        <a:rPr lang="en-US" sz="1600" baseline="0" dirty="0" smtClean="0"/>
                        <a:t> strategies for raw materials and some assembly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VRIN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Reducing inventory and delivery cost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3810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In-bound logistics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36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Chalkboard"/>
                <a:cs typeface="Chalkboard"/>
              </a:rPr>
              <a:t>Bundles</a:t>
            </a:r>
            <a:r>
              <a:rPr lang="is-IS" sz="3200" b="1" dirty="0" smtClean="0">
                <a:solidFill>
                  <a:schemeClr val="accent1">
                    <a:lumMod val="75000"/>
                  </a:schemeClr>
                </a:solidFill>
                <a:latin typeface="Chalkboard"/>
                <a:cs typeface="Chalkboard"/>
              </a:rPr>
              <a:t>….Bundles....!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Chalkboard"/>
              <a:cs typeface="Chalkboard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57314262"/>
              </p:ext>
            </p:extLst>
          </p:nvPr>
        </p:nvGraphicFramePr>
        <p:xfrm>
          <a:off x="1943100" y="2136775"/>
          <a:ext cx="3197225" cy="3767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halkboard"/>
                <a:cs typeface="Chalkboard"/>
              </a:rPr>
              <a:t>Resources</a:t>
            </a:r>
          </a:p>
          <a:p>
            <a:r>
              <a:rPr lang="en-US" dirty="0" smtClean="0">
                <a:latin typeface="Chalkboard"/>
                <a:cs typeface="Chalkboard"/>
              </a:rPr>
              <a:t>Tangible</a:t>
            </a:r>
          </a:p>
          <a:p>
            <a:pPr lvl="1"/>
            <a:r>
              <a:rPr lang="en-US" sz="2000" dirty="0" smtClean="0">
                <a:latin typeface="Chalkboard"/>
                <a:cs typeface="Chalkboard"/>
              </a:rPr>
              <a:t>Easily observable and quantifiable</a:t>
            </a:r>
          </a:p>
          <a:p>
            <a:r>
              <a:rPr lang="en-US" dirty="0" smtClean="0">
                <a:latin typeface="Chalkboard"/>
                <a:cs typeface="Chalkboard"/>
              </a:rPr>
              <a:t>Intangible</a:t>
            </a:r>
          </a:p>
          <a:p>
            <a:pPr lvl="1"/>
            <a:r>
              <a:rPr lang="en-US" sz="2000" dirty="0" smtClean="0">
                <a:latin typeface="Chalkboard"/>
                <a:cs typeface="Chalkboard"/>
              </a:rPr>
              <a:t>Difficult to account for or imitate</a:t>
            </a:r>
          </a:p>
          <a:p>
            <a:pPr lvl="1"/>
            <a:r>
              <a:rPr lang="en-US" sz="2000" dirty="0" smtClean="0">
                <a:latin typeface="Chalkboard"/>
                <a:cs typeface="Chalkboard"/>
              </a:rPr>
              <a:t>Deep in firm’s history </a:t>
            </a:r>
          </a:p>
          <a:p>
            <a:pPr lvl="1"/>
            <a:r>
              <a:rPr lang="en-US" sz="2000" dirty="0" smtClean="0">
                <a:latin typeface="Chalkboard"/>
                <a:cs typeface="Chalkboard"/>
              </a:rPr>
              <a:t>Accumulate over time</a:t>
            </a:r>
            <a:endParaRPr lang="en-US" sz="2000" dirty="0">
              <a:latin typeface="Chalkboard"/>
              <a:cs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03881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Tangible </a:t>
            </a:r>
            <a:r>
              <a:rPr lang="en-US" sz="3200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000" dirty="0"/>
              <a:t>E</a:t>
            </a:r>
            <a:r>
              <a:rPr lang="en-US" sz="2000" dirty="0" smtClean="0"/>
              <a:t>asy </a:t>
            </a:r>
            <a:r>
              <a:rPr lang="en-US" sz="2000" dirty="0"/>
              <a:t>to </a:t>
            </a:r>
            <a:r>
              <a:rPr lang="en-US" sz="2000" dirty="0" smtClean="0"/>
              <a:t>identify and quantify</a:t>
            </a:r>
            <a:endParaRPr lang="en-US" sz="2000" dirty="0"/>
          </a:p>
          <a:p>
            <a:r>
              <a:rPr lang="en-US" sz="2000" dirty="0" smtClean="0"/>
              <a:t>Financial resources</a:t>
            </a:r>
          </a:p>
          <a:p>
            <a:pPr lvl="1"/>
            <a:r>
              <a:rPr lang="en-US" sz="1800" dirty="0" smtClean="0"/>
              <a:t>Firm’s </a:t>
            </a:r>
            <a:r>
              <a:rPr lang="en-US" sz="1800" dirty="0"/>
              <a:t>cash </a:t>
            </a:r>
            <a:r>
              <a:rPr lang="en-US" sz="1800" dirty="0" smtClean="0"/>
              <a:t>accounts</a:t>
            </a:r>
          </a:p>
          <a:p>
            <a:pPr lvl="1"/>
            <a:r>
              <a:rPr lang="en-US" sz="1800" dirty="0" smtClean="0"/>
              <a:t>Firm’s </a:t>
            </a:r>
            <a:r>
              <a:rPr lang="en-US" sz="1800" dirty="0"/>
              <a:t>capacity to raise equity</a:t>
            </a:r>
          </a:p>
          <a:p>
            <a:pPr lvl="1"/>
            <a:r>
              <a:rPr lang="en-US" sz="1800" dirty="0" smtClean="0"/>
              <a:t>Firm’s </a:t>
            </a:r>
            <a:r>
              <a:rPr lang="en-US" sz="1800" dirty="0"/>
              <a:t>borrowing capacity</a:t>
            </a:r>
          </a:p>
          <a:p>
            <a:r>
              <a:rPr lang="en-US" sz="2000" dirty="0" smtClean="0"/>
              <a:t>Physical </a:t>
            </a:r>
            <a:r>
              <a:rPr lang="en-US" sz="2000" dirty="0"/>
              <a:t>resources</a:t>
            </a:r>
          </a:p>
          <a:p>
            <a:pPr lvl="1"/>
            <a:r>
              <a:rPr lang="en-US" sz="1800" dirty="0" smtClean="0"/>
              <a:t>Modern </a:t>
            </a:r>
            <a:r>
              <a:rPr lang="en-US" sz="1800" dirty="0"/>
              <a:t>plant and facilities</a:t>
            </a:r>
          </a:p>
          <a:p>
            <a:pPr lvl="1"/>
            <a:r>
              <a:rPr lang="en-US" sz="1800" dirty="0" smtClean="0"/>
              <a:t>Favorable </a:t>
            </a:r>
            <a:r>
              <a:rPr lang="en-US" sz="1800" dirty="0"/>
              <a:t>manufacturing locations</a:t>
            </a:r>
          </a:p>
          <a:p>
            <a:pPr lvl="1"/>
            <a:r>
              <a:rPr lang="en-US" sz="1800" dirty="0" smtClean="0"/>
              <a:t>State-of-the-art </a:t>
            </a:r>
            <a:r>
              <a:rPr lang="en-US" sz="1800" dirty="0"/>
              <a:t>machinery and equipment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000" dirty="0"/>
              <a:t>Technological resources</a:t>
            </a:r>
          </a:p>
          <a:p>
            <a:pPr lvl="1"/>
            <a:r>
              <a:rPr lang="en-US" sz="1800" dirty="0" smtClean="0"/>
              <a:t>Legally protected trade secrets </a:t>
            </a:r>
            <a:endParaRPr lang="en-US" sz="1800" dirty="0"/>
          </a:p>
          <a:p>
            <a:pPr lvl="1"/>
            <a:r>
              <a:rPr lang="en-US" sz="1800" dirty="0" smtClean="0"/>
              <a:t>Standardized </a:t>
            </a:r>
            <a:r>
              <a:rPr lang="en-US" sz="1800" dirty="0"/>
              <a:t>production processes</a:t>
            </a:r>
          </a:p>
          <a:p>
            <a:pPr lvl="1"/>
            <a:r>
              <a:rPr lang="en-US" sz="1800" dirty="0" smtClean="0"/>
              <a:t>Patents</a:t>
            </a:r>
            <a:r>
              <a:rPr lang="en-US" sz="1800" dirty="0"/>
              <a:t>, copyrights, </a:t>
            </a:r>
            <a:r>
              <a:rPr lang="en-US" sz="1800" dirty="0" smtClean="0"/>
              <a:t>trademarks</a:t>
            </a:r>
            <a:endParaRPr lang="en-US" sz="1600" dirty="0"/>
          </a:p>
          <a:p>
            <a:r>
              <a:rPr lang="en-US" sz="2000" dirty="0"/>
              <a:t>Organizational resources</a:t>
            </a:r>
          </a:p>
          <a:p>
            <a:pPr lvl="1"/>
            <a:r>
              <a:rPr lang="en-US" sz="1800" dirty="0" smtClean="0"/>
              <a:t>Formal </a:t>
            </a:r>
            <a:r>
              <a:rPr lang="en-US" sz="1800" dirty="0"/>
              <a:t>evaluation and control </a:t>
            </a:r>
            <a:r>
              <a:rPr lang="en-US" sz="1800" dirty="0" smtClean="0"/>
              <a:t>systems</a:t>
            </a:r>
          </a:p>
          <a:p>
            <a:pPr lvl="1"/>
            <a:r>
              <a:rPr lang="en-US" sz="1800" dirty="0" smtClean="0"/>
              <a:t>Formal reporting structure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9391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Intangible </a:t>
            </a:r>
            <a:r>
              <a:rPr lang="en-US" sz="3200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000" dirty="0"/>
              <a:t>Difficult </a:t>
            </a:r>
            <a:r>
              <a:rPr lang="en-US" sz="2000" dirty="0" smtClean="0"/>
              <a:t>to </a:t>
            </a:r>
            <a:r>
              <a:rPr lang="en-US" sz="2000" dirty="0"/>
              <a:t>account for or imitate</a:t>
            </a:r>
          </a:p>
          <a:p>
            <a:r>
              <a:rPr lang="en-US" sz="2000" dirty="0" smtClean="0"/>
              <a:t>Human Resources</a:t>
            </a:r>
          </a:p>
          <a:p>
            <a:pPr lvl="1"/>
            <a:r>
              <a:rPr lang="en-US" sz="1800" dirty="0" smtClean="0"/>
              <a:t>Experience </a:t>
            </a:r>
            <a:r>
              <a:rPr lang="en-US" sz="1800" dirty="0"/>
              <a:t>and capabilities of employees</a:t>
            </a:r>
          </a:p>
          <a:p>
            <a:pPr lvl="1"/>
            <a:r>
              <a:rPr lang="en-US" sz="1800" dirty="0" smtClean="0"/>
              <a:t>Trust built over the years</a:t>
            </a:r>
            <a:endParaRPr lang="en-US" sz="1800" dirty="0"/>
          </a:p>
          <a:p>
            <a:pPr lvl="1"/>
            <a:r>
              <a:rPr lang="en-US" sz="1800" dirty="0" smtClean="0"/>
              <a:t>Managerial </a:t>
            </a:r>
            <a:r>
              <a:rPr lang="en-US" sz="1800" dirty="0"/>
              <a:t>skills</a:t>
            </a:r>
          </a:p>
          <a:p>
            <a:pPr lvl="1"/>
            <a:r>
              <a:rPr lang="en-US" sz="1800" dirty="0" smtClean="0"/>
              <a:t>Firm-specific </a:t>
            </a:r>
            <a:r>
              <a:rPr lang="en-US" sz="1800" dirty="0"/>
              <a:t>practices and </a:t>
            </a:r>
            <a:r>
              <a:rPr lang="en-US" sz="1800" dirty="0" smtClean="0"/>
              <a:t>procedures (non-codified)</a:t>
            </a:r>
          </a:p>
          <a:p>
            <a:r>
              <a:rPr lang="en-US" sz="2200" dirty="0"/>
              <a:t>Innovation and creativity</a:t>
            </a:r>
          </a:p>
          <a:p>
            <a:pPr lvl="1"/>
            <a:r>
              <a:rPr lang="en-US" sz="1800" dirty="0" smtClean="0"/>
              <a:t>Technical </a:t>
            </a:r>
            <a:r>
              <a:rPr lang="en-US" sz="1800" dirty="0"/>
              <a:t>and scientific skills</a:t>
            </a:r>
          </a:p>
          <a:p>
            <a:pPr lvl="1"/>
            <a:r>
              <a:rPr lang="en-US" sz="1800" dirty="0" smtClean="0"/>
              <a:t>Innovation capacities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200" dirty="0" smtClean="0"/>
              <a:t>Reputation</a:t>
            </a:r>
          </a:p>
          <a:p>
            <a:pPr lvl="1"/>
            <a:r>
              <a:rPr lang="en-US" sz="1800" dirty="0" smtClean="0"/>
              <a:t>Brand name</a:t>
            </a:r>
          </a:p>
          <a:p>
            <a:pPr lvl="1"/>
            <a:r>
              <a:rPr lang="en-US" sz="1800" dirty="0" smtClean="0"/>
              <a:t>Reputation with customers</a:t>
            </a:r>
          </a:p>
          <a:p>
            <a:pPr lvl="1"/>
            <a:r>
              <a:rPr lang="en-US" sz="1800" dirty="0" smtClean="0"/>
              <a:t>Reputation with suppliers</a:t>
            </a:r>
            <a:endParaRPr lang="en-US" sz="1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307" y="3886200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333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Capabilities and Core Competencies</a:t>
            </a:r>
            <a:endParaRPr lang="en-US" sz="32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000" dirty="0"/>
              <a:t>Competencies or skills </a:t>
            </a:r>
            <a:r>
              <a:rPr lang="en-US" sz="2000" dirty="0" smtClean="0"/>
              <a:t>to </a:t>
            </a:r>
            <a:r>
              <a:rPr lang="en-US" sz="2000" dirty="0"/>
              <a:t>transform inputs to </a:t>
            </a:r>
            <a:r>
              <a:rPr lang="en-US" sz="2000" dirty="0" smtClean="0"/>
              <a:t>outputs</a:t>
            </a:r>
          </a:p>
          <a:p>
            <a:r>
              <a:rPr lang="en-US" sz="2000" dirty="0" smtClean="0"/>
              <a:t>Emerge </a:t>
            </a:r>
            <a:r>
              <a:rPr lang="en-US" sz="2000" dirty="0"/>
              <a:t>over time through complex interactions among </a:t>
            </a:r>
            <a:r>
              <a:rPr lang="en-US" sz="2000" dirty="0" smtClean="0"/>
              <a:t>resources</a:t>
            </a:r>
          </a:p>
          <a:p>
            <a:endParaRPr lang="en-US" sz="2000" dirty="0"/>
          </a:p>
          <a:p>
            <a:r>
              <a:rPr lang="en-US" sz="2000" dirty="0" smtClean="0"/>
              <a:t>Some capabilities become core competencies</a:t>
            </a:r>
          </a:p>
          <a:p>
            <a:r>
              <a:rPr lang="en-US" sz="2000" b="1" dirty="0" smtClean="0"/>
              <a:t>But, not all capabilities are core competencies. 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i="1" dirty="0" smtClean="0"/>
              <a:t>Now, discover core competencies</a:t>
            </a:r>
            <a:r>
              <a:rPr lang="is-IS" sz="2000" i="1" dirty="0" smtClean="0"/>
              <a:t>….</a:t>
            </a:r>
            <a:endParaRPr lang="en-US" sz="2000" i="1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</p:txBody>
      </p:sp>
      <p:graphicFrame>
        <p:nvGraphicFramePr>
          <p:cNvPr id="5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00923975"/>
              </p:ext>
            </p:extLst>
          </p:nvPr>
        </p:nvGraphicFramePr>
        <p:xfrm>
          <a:off x="5337175" y="2136775"/>
          <a:ext cx="3197225" cy="3767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7667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400" dirty="0" smtClean="0">
                <a:solidFill>
                  <a:schemeClr val="accent1"/>
                </a:solidFill>
                <a:latin typeface="Chalkboard"/>
                <a:cs typeface="Chalkboard"/>
              </a:rPr>
              <a:t>Frameworks for Capability Discovery</a:t>
            </a:r>
            <a:endParaRPr lang="en-US" sz="2400" dirty="0">
              <a:solidFill>
                <a:schemeClr val="accent1"/>
              </a:solidFill>
              <a:latin typeface="Chalkboard"/>
              <a:cs typeface="Chalkboard"/>
            </a:endParaRPr>
          </a:p>
          <a:p>
            <a:pPr marL="400050" lvl="1" indent="0" algn="ctr">
              <a:buNone/>
            </a:pPr>
            <a:endParaRPr lang="en-US" sz="2400" dirty="0">
              <a:latin typeface="Chalkboard"/>
              <a:cs typeface="Chalkboard"/>
            </a:endParaRPr>
          </a:p>
          <a:p>
            <a:pPr marL="400050" lvl="1" indent="0" algn="ctr">
              <a:buNone/>
            </a:pPr>
            <a:r>
              <a:rPr lang="en-US" sz="2400" dirty="0">
                <a:latin typeface="Chalkboard"/>
                <a:cs typeface="Chalkboard"/>
              </a:rPr>
              <a:t>a. VRIN Criteria</a:t>
            </a:r>
          </a:p>
          <a:p>
            <a:pPr lvl="1" algn="ctr"/>
            <a:endParaRPr lang="en-US" sz="2400" dirty="0">
              <a:latin typeface="Chalkboard"/>
              <a:cs typeface="Chalkboard"/>
            </a:endParaRPr>
          </a:p>
          <a:p>
            <a:pPr marL="400050" lvl="1" indent="0" algn="ctr">
              <a:buNone/>
            </a:pPr>
            <a:r>
              <a:rPr lang="en-US" sz="2400" dirty="0">
                <a:latin typeface="Chalkboard"/>
                <a:cs typeface="Chalkboard"/>
              </a:rPr>
              <a:t>b. Value Chain Analysis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78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84909" y="1905000"/>
            <a:ext cx="3048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VRIN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352800" y="457200"/>
            <a:ext cx="5334000" cy="5668963"/>
          </a:xfrm>
        </p:spPr>
        <p:txBody>
          <a:bodyPr/>
          <a:lstStyle/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r>
              <a:rPr lang="en-US" b="1" i="1" dirty="0" smtClean="0"/>
              <a:t>In a nutshell….</a:t>
            </a:r>
          </a:p>
          <a:p>
            <a:pPr marL="0" indent="0">
              <a:buNone/>
            </a:pPr>
            <a:endParaRPr lang="en-US" b="1" i="1" dirty="0" smtClean="0"/>
          </a:p>
          <a:p>
            <a:r>
              <a:rPr lang="en-US" sz="2000" b="1" dirty="0" smtClean="0"/>
              <a:t>Valuable:</a:t>
            </a:r>
            <a:r>
              <a:rPr lang="en-US" sz="2000" dirty="0" smtClean="0"/>
              <a:t> Neutralize </a:t>
            </a:r>
            <a:r>
              <a:rPr lang="en-US" sz="2000" dirty="0"/>
              <a:t>threats and exploit </a:t>
            </a:r>
            <a:r>
              <a:rPr lang="en-US" sz="2000" dirty="0" smtClean="0"/>
              <a:t>opportunities </a:t>
            </a:r>
          </a:p>
          <a:p>
            <a:r>
              <a:rPr lang="en-US" sz="2000" b="1" dirty="0" smtClean="0"/>
              <a:t>Rare:</a:t>
            </a:r>
            <a:r>
              <a:rPr lang="en-US" sz="2000" dirty="0" smtClean="0"/>
              <a:t> Not </a:t>
            </a:r>
            <a:r>
              <a:rPr lang="en-US" sz="2000" dirty="0"/>
              <a:t>many firms </a:t>
            </a:r>
            <a:r>
              <a:rPr lang="en-US" sz="2000" dirty="0" smtClean="0"/>
              <a:t>possess </a:t>
            </a:r>
          </a:p>
          <a:p>
            <a:r>
              <a:rPr lang="en-US" sz="2000" b="1" dirty="0" smtClean="0"/>
              <a:t>Inimitable:</a:t>
            </a:r>
            <a:r>
              <a:rPr lang="en-US" sz="2000" dirty="0" smtClean="0"/>
              <a:t> Historical/Cultural, Causal Ambiguity, and Social Complexity </a:t>
            </a:r>
          </a:p>
          <a:p>
            <a:r>
              <a:rPr lang="en-US" sz="2000" b="1" dirty="0"/>
              <a:t>Non-</a:t>
            </a:r>
            <a:r>
              <a:rPr lang="en-US" sz="2000" b="1" dirty="0" smtClean="0"/>
              <a:t>substitutable:</a:t>
            </a:r>
            <a:r>
              <a:rPr lang="en-US" sz="2000" dirty="0" smtClean="0"/>
              <a:t> No </a:t>
            </a:r>
            <a:r>
              <a:rPr lang="en-US" sz="2000" dirty="0"/>
              <a:t>equivalent strategic resources or </a:t>
            </a:r>
            <a:r>
              <a:rPr lang="en-US" sz="2000" dirty="0" smtClean="0"/>
              <a:t>capabilities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313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532242828"/>
              </p:ext>
            </p:extLst>
          </p:nvPr>
        </p:nvGraphicFramePr>
        <p:xfrm>
          <a:off x="1143000" y="762000"/>
          <a:ext cx="3886200" cy="256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787062637"/>
              </p:ext>
            </p:extLst>
          </p:nvPr>
        </p:nvGraphicFramePr>
        <p:xfrm>
          <a:off x="533400" y="3581400"/>
          <a:ext cx="8153400" cy="18633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" name="Right Arrow 9"/>
          <p:cNvSpPr/>
          <p:nvPr/>
        </p:nvSpPr>
        <p:spPr>
          <a:xfrm>
            <a:off x="609600" y="3886200"/>
            <a:ext cx="81534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438400" y="5029200"/>
            <a:ext cx="3429000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+mn-lt"/>
              </a:rPr>
              <a:t>Primary Activities</a:t>
            </a:r>
            <a:endParaRPr lang="en-US" sz="2000" dirty="0">
              <a:latin typeface="+mn-lt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124200" y="3352800"/>
            <a:ext cx="0" cy="53340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400800" y="3429000"/>
            <a:ext cx="3048000" cy="400110"/>
          </a:xfrm>
          <a:prstGeom prst="rect">
            <a:avLst/>
          </a:prstGeom>
          <a:noFill/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+mn-lt"/>
              </a:rPr>
              <a:t>Customer Value</a:t>
            </a:r>
            <a:endParaRPr lang="en-US" sz="2000" dirty="0">
              <a:latin typeface="+mn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181600" y="685800"/>
            <a:ext cx="3657600" cy="5847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Value Chain</a:t>
            </a:r>
            <a:endParaRPr lang="en-US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7143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2936846"/>
              </p:ext>
            </p:extLst>
          </p:nvPr>
        </p:nvGraphicFramePr>
        <p:xfrm>
          <a:off x="457200" y="4191000"/>
          <a:ext cx="8229600" cy="1303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800" dirty="0" smtClean="0">
                <a:latin typeface="Chalkboard"/>
                <a:cs typeface="Chalkboard"/>
              </a:rPr>
              <a:t>Where are the competencies? </a:t>
            </a:r>
            <a:endParaRPr lang="en-US" sz="2800" dirty="0">
              <a:latin typeface="Chalkboard"/>
              <a:cs typeface="Chalkboard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5688285"/>
              </p:ext>
            </p:extLst>
          </p:nvPr>
        </p:nvGraphicFramePr>
        <p:xfrm>
          <a:off x="457200" y="2971800"/>
          <a:ext cx="8229600" cy="1303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00200" y="38862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merican Typewriter"/>
                <a:cs typeface="American Typewriter"/>
              </a:rPr>
              <a:t>Other Eyewear Manufacturers</a:t>
            </a:r>
            <a:endParaRPr lang="en-US" b="1" dirty="0">
              <a:latin typeface="American Typewriter"/>
              <a:cs typeface="American Typewriter"/>
            </a:endParaRPr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2229033"/>
              </p:ext>
            </p:extLst>
          </p:nvPr>
        </p:nvGraphicFramePr>
        <p:xfrm>
          <a:off x="457200" y="1676400"/>
          <a:ext cx="8229600" cy="13956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600200" y="2667000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American Typewriter"/>
                <a:cs typeface="American Typewriter"/>
              </a:rPr>
              <a:t>Warby</a:t>
            </a:r>
            <a:r>
              <a:rPr lang="en-US" b="1" dirty="0" smtClean="0">
                <a:latin typeface="American Typewriter"/>
                <a:cs typeface="American Typewriter"/>
              </a:rPr>
              <a:t> Parker Value Chain</a:t>
            </a:r>
            <a:endParaRPr lang="en-US" b="1" dirty="0">
              <a:latin typeface="American Typewriter"/>
              <a:cs typeface="American Typewriter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00200" y="5105400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merican Typewriter"/>
                <a:cs typeface="American Typewriter"/>
              </a:rPr>
              <a:t>Typical Brick-n-Mortar Eyewear Retailers </a:t>
            </a:r>
            <a:endParaRPr lang="en-US" b="1" dirty="0"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54700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2935</TotalTime>
  <Words>479</Words>
  <Application>Microsoft Macintosh PowerPoint</Application>
  <PresentationFormat>On-screen Show (4:3)</PresentationFormat>
  <Paragraphs>164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American Typewriter</vt:lpstr>
      <vt:lpstr>Calibri</vt:lpstr>
      <vt:lpstr>Century Gothic</vt:lpstr>
      <vt:lpstr>Chalkboard</vt:lpstr>
      <vt:lpstr>Wingdings 3</vt:lpstr>
      <vt:lpstr>Arial</vt:lpstr>
      <vt:lpstr>Wisp</vt:lpstr>
      <vt:lpstr>Strategic Management Process</vt:lpstr>
      <vt:lpstr>Bundles….Bundles....!</vt:lpstr>
      <vt:lpstr>Tangible Resources</vt:lpstr>
      <vt:lpstr>Intangible Resources</vt:lpstr>
      <vt:lpstr>Capabilities and Core Competencies</vt:lpstr>
      <vt:lpstr>PowerPoint Presentation</vt:lpstr>
      <vt:lpstr>PowerPoint Presentation</vt:lpstr>
      <vt:lpstr>PowerPoint Presentation</vt:lpstr>
      <vt:lpstr>Where are the competencies? </vt:lpstr>
      <vt:lpstr>PowerPoint Presentation</vt:lpstr>
    </vt:vector>
  </TitlesOfParts>
  <Company>Georgia State University - RCB</Company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-----</dc:creator>
  <cp:lastModifiedBy>khalifa.almannai@spartens.ut.edu</cp:lastModifiedBy>
  <cp:revision>108</cp:revision>
  <cp:lastPrinted>2014-08-27T22:04:10Z</cp:lastPrinted>
  <dcterms:created xsi:type="dcterms:W3CDTF">2009-03-13T14:55:54Z</dcterms:created>
  <dcterms:modified xsi:type="dcterms:W3CDTF">2016-10-06T23:50:44Z</dcterms:modified>
</cp:coreProperties>
</file>