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F69B7-4FBB-744A-8665-88222794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E4E9C6-8BF4-AF41-A8AA-0B74AA327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CB8600-CDE5-3E40-8C89-2CE223C8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FF9476-7971-EF4E-8820-DCE480E8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2FC394-B995-2B40-AE92-65B9C2D3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416BF-68DE-7F42-8D53-942271CC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143B4A-40DD-5C4C-92BE-8FB87D3DF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5292BE-10E3-3A43-BED1-7FAB5351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211F6-98D2-2C48-AC93-BFB786F4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87E29-CBB4-774A-A1D2-D5000C99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552646-D766-0B49-9E5D-98DC437FA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4FC395-B8D3-794B-BBCC-6CE018055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41C59-0B20-3840-A455-432D91CB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14E6D-3D7E-E04F-90C1-1859FED8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FDB408-1ED2-6E4C-8DEA-256ED819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B7E62-CAFB-4B4C-9676-D58512A0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7266C7-5073-6C46-BF90-FF2E6D1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C502E0-2CF2-8C48-95AD-D224FCFA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0E007-FE3E-3B43-873D-7651E3C1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BD4BE-7CFA-AB4D-A584-33C0AAB8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6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196BC-3D7B-BA4A-A388-F99D8361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64EADA-40D5-BE4E-8232-FF9692C32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3FAD9-41BB-DF48-A206-C5CA257B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0B1F1A-7448-1648-8840-0C8D05D3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4CFBB-36C0-1B4C-A641-89FC9934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E10D4-0071-7742-BE8C-4B90900B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00D7E-102B-794C-B95E-04D9612CA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2481A8-C4BF-7846-A0CB-D434042C0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E7C02C-E56B-E84C-8053-959AED60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8A8B46-ED3B-9E42-86D0-49D43696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7E42D8-7D2F-1746-AD5C-0885BAE5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4D966-38FA-2746-A059-2D2DC9D7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B79B97-93BE-6145-A597-81C6C8FC3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902374-1720-BE4A-8835-6B1CE8483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5DD960-8041-A84F-99F9-6D94C051A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0470C1-1AB9-0840-BCE6-CA249ED93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9A6BAB-B270-8B46-9F75-17D33085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C8A0E7-521C-4640-966E-E92F9A5B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779979-D0B5-1746-90AC-255986E1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AC246-1CF9-234B-9528-D14885D0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AFBBD8-EC14-AA48-87D6-3D4C3C21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294A64-C92E-BD48-BC83-647FDA4D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BF9E5F-D6E3-D04F-9700-6CD92EAE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BE9820-0C2E-BD41-82E9-E0F9586A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9002F1-B12C-7943-BB3F-7CBFAEC8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F7AF5A-548D-4541-BDE3-3489BEB7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2D991-3ECF-C341-877D-C7480DF3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BC0B1-BDE8-2F4F-9DB6-137711D0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883AAE-967D-0344-A3D5-EADD29C60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1BDD87-258D-9846-82ED-1092E74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040C91-7AF4-F84D-981F-6BCA5590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9FC578-B946-F84C-81DB-CAE291BC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11C50-32F4-CF42-B6E2-35936724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E43355-F6F7-0D41-8B21-10E2E437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0F22B3-FF05-304D-AA0D-8C00D985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2C5E90-AA4D-624D-9190-2D49A82E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54E191-2158-424C-BFDD-85644316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546D10-6580-1A43-BA12-76F30D7A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448C62-621A-F44E-9352-F1DA26E5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76595E-CF16-D647-932E-64417647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2BF14-027E-004A-832D-1CD934350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51DA-B9D9-394B-9C2F-2638765CBF45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9CCF2-7F47-EE4A-B467-4DBAB7769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73B86C-E1CF-9448-AAB7-3438DD675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C7AA-F309-C14E-8B13-CC0932D75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A0B38C-C3A1-6E4A-BFB5-F76E0657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4F3B1B-4FFE-9F47-A807-0CF146E1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Xianrui Ning</dc:creator>
  <cp:lastModifiedBy>augky</cp:lastModifiedBy>
  <cp:revision>1</cp:revision>
  <dcterms:created xsi:type="dcterms:W3CDTF">2018-04-27T22:37:28Z</dcterms:created>
  <dcterms:modified xsi:type="dcterms:W3CDTF">2018-06-13T00:56:33Z</dcterms:modified>
</cp:coreProperties>
</file>