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61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3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6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83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61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0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824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5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4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32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3C70A49-CFEF-4A92-9542-DB372AF71117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98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Organizational Change Management Paper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5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paper MUST follow this outline:</a:t>
            </a:r>
          </a:p>
          <a:p>
            <a:pPr lvl="1"/>
            <a:r>
              <a:rPr lang="en-US" dirty="0" smtClean="0"/>
              <a:t>Identify and describe a failed organizational change</a:t>
            </a:r>
          </a:p>
          <a:p>
            <a:pPr lvl="1"/>
            <a:r>
              <a:rPr lang="en-US" dirty="0" smtClean="0"/>
              <a:t>Identify and describe one organizational change theory</a:t>
            </a:r>
          </a:p>
          <a:p>
            <a:pPr lvl="1"/>
            <a:r>
              <a:rPr lang="en-US" dirty="0" smtClean="0"/>
              <a:t>Apply the theory above to the failed change above</a:t>
            </a:r>
          </a:p>
        </p:txBody>
      </p:sp>
    </p:spTree>
    <p:extLst>
      <p:ext uri="{BB962C8B-B14F-4D97-AF65-F5344CB8AC3E}">
        <p14:creationId xmlns:p14="http://schemas.microsoft.com/office/powerpoint/2010/main" val="1347870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Strict APA formatting</a:t>
            </a:r>
          </a:p>
          <a:p>
            <a:r>
              <a:rPr lang="en-US" dirty="0" smtClean="0"/>
              <a:t>Minimum three professional sources</a:t>
            </a:r>
          </a:p>
          <a:p>
            <a:r>
              <a:rPr lang="en-US" dirty="0" smtClean="0"/>
              <a:t>Full use of in-text citations</a:t>
            </a:r>
          </a:p>
          <a:p>
            <a:r>
              <a:rPr lang="en-US" dirty="0" smtClean="0"/>
              <a:t>8-10 pages on content</a:t>
            </a:r>
          </a:p>
          <a:p>
            <a:r>
              <a:rPr lang="en-US" dirty="0" smtClean="0"/>
              <a:t>Title page</a:t>
            </a:r>
          </a:p>
          <a:p>
            <a:r>
              <a:rPr lang="en-US" dirty="0" smtClean="0"/>
              <a:t>Running head</a:t>
            </a:r>
          </a:p>
          <a:p>
            <a:r>
              <a:rPr lang="en-US" dirty="0" smtClean="0"/>
              <a:t>Table of Contents</a:t>
            </a:r>
          </a:p>
          <a:p>
            <a:r>
              <a:rPr lang="en-US" dirty="0" smtClean="0"/>
              <a:t>Reference page</a:t>
            </a:r>
          </a:p>
        </p:txBody>
      </p:sp>
    </p:spTree>
    <p:extLst>
      <p:ext uri="{BB962C8B-B14F-4D97-AF65-F5344CB8AC3E}">
        <p14:creationId xmlns:p14="http://schemas.microsoft.com/office/powerpoint/2010/main" val="213360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Due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by the 7</a:t>
            </a:r>
            <a:r>
              <a:rPr lang="en-US" baseline="30000" dirty="0" smtClean="0"/>
              <a:t>th</a:t>
            </a:r>
            <a:r>
              <a:rPr lang="en-US" dirty="0" smtClean="0"/>
              <a:t> class meeting at class time</a:t>
            </a:r>
            <a:endParaRPr lang="en-US" dirty="0"/>
          </a:p>
          <a:p>
            <a:r>
              <a:rPr lang="en-US" dirty="0" smtClean="0"/>
              <a:t>Late papers will suffer a 10% grade reduction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053065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</TotalTime>
  <Words>82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Organizational Change Management Paper</vt:lpstr>
      <vt:lpstr>Contents</vt:lpstr>
      <vt:lpstr>In General</vt:lpstr>
      <vt:lpstr>Due Date</vt:lpstr>
    </vt:vector>
  </TitlesOfParts>
  <Company>Wilmington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Organizational Change Management Paper</dc:title>
  <dc:creator>Poplos, Charles M. (College of Technology)</dc:creator>
  <cp:lastModifiedBy>haugh khym</cp:lastModifiedBy>
  <cp:revision>3</cp:revision>
  <dcterms:created xsi:type="dcterms:W3CDTF">2014-10-30T18:01:42Z</dcterms:created>
  <dcterms:modified xsi:type="dcterms:W3CDTF">2018-12-01T15:14:07Z</dcterms:modified>
</cp:coreProperties>
</file>