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77" r:id="rId3"/>
    <p:sldId id="27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9819" autoAdjust="0"/>
  </p:normalViewPr>
  <p:slideViewPr>
    <p:cSldViewPr>
      <p:cViewPr varScale="1">
        <p:scale>
          <a:sx n="63" d="100"/>
          <a:sy n="63" d="100"/>
        </p:scale>
        <p:origin x="-73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5160173-02C8-44F9-A550-50414ADA3CA2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E20763-C065-45DB-9CEA-73FA1BF058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938996"/>
          </a:xfrm>
        </p:spPr>
        <p:txBody>
          <a:bodyPr/>
          <a:lstStyle/>
          <a:p>
            <a:r>
              <a:rPr lang="en-US" b="1" dirty="0" smtClean="0"/>
              <a:t>Dr. M. L. Holt</a:t>
            </a:r>
          </a:p>
          <a:p>
            <a:r>
              <a:rPr lang="en-US" b="1" dirty="0" smtClean="0"/>
              <a:t>Application #6</a:t>
            </a:r>
          </a:p>
          <a:p>
            <a:r>
              <a:rPr lang="en-US" b="1" dirty="0" smtClean="0"/>
              <a:t>Morgan State University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/>
              <a:t>Health Science:</a:t>
            </a:r>
            <a:br>
              <a:rPr lang="en-US" sz="5400" dirty="0"/>
            </a:br>
            <a:r>
              <a:rPr lang="en-US" sz="5400" dirty="0"/>
              <a:t> Human and Social Dimension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TPB</a:t>
            </a:r>
            <a:endParaRPr lang="en-US" dirty="0"/>
          </a:p>
        </p:txBody>
      </p:sp>
      <p:pic>
        <p:nvPicPr>
          <p:cNvPr id="6" name="Content Placeholder 5" descr="azjens-theory-planned-behaviors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7656" b="7656"/>
          <a:stretch>
            <a:fillRect/>
          </a:stretch>
        </p:blipFill>
        <p:spPr>
          <a:xfrm>
            <a:off x="1295400" y="1447800"/>
            <a:ext cx="7239000" cy="4021667"/>
          </a:xfrm>
        </p:spPr>
      </p:pic>
      <p:sp>
        <p:nvSpPr>
          <p:cNvPr id="7" name="TextBox 6"/>
          <p:cNvSpPr txBox="1"/>
          <p:nvPr/>
        </p:nvSpPr>
        <p:spPr>
          <a:xfrm>
            <a:off x="914400" y="5638800"/>
            <a:ext cx="731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/>
              <a:t>Add perceived behavioral control over behavior 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Takes into account situations where one may not have complete volitional control over a behavior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16822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You have been assigned an internship at a drug rehab center in downtown Baltimore. One of your assignments is to create an intervention for addicts who are between the ages of 18 to 24.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Examine how you would address attitudes, subjective norms, and perceived behavioral control in your intervention. Give specific detail about what kinds of activities and reinforcement tools that you would utilize.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Instructions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223631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3202</TotalTime>
  <Words>109</Words>
  <Application>Microsoft Macintosh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Paper</vt:lpstr>
      <vt:lpstr>Health Science:  Human and Social Dimension </vt:lpstr>
      <vt:lpstr>TPB</vt:lpstr>
      <vt:lpstr>Instructions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Healthful Living  HEED 100</dc:title>
  <dc:creator>Owner</dc:creator>
  <cp:lastModifiedBy>Marl</cp:lastModifiedBy>
  <cp:revision>82</cp:revision>
  <dcterms:created xsi:type="dcterms:W3CDTF">2013-09-10T03:52:55Z</dcterms:created>
  <dcterms:modified xsi:type="dcterms:W3CDTF">2017-10-23T03:52:37Z</dcterms:modified>
</cp:coreProperties>
</file>