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043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341517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58026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95851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59749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55567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64071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46502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25967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63904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834833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915D3-6DF5-409A-BAF0-31C40636EC45}" type="datetimeFigureOut">
              <a:rPr lang="en-AU" smtClean="0"/>
              <a:pPr/>
              <a:t>29/08/2017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748E2-9427-41E2-B404-C71E673DE9C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0182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err="1" smtClean="0"/>
              <a:t>Wayan</a:t>
            </a:r>
            <a:r>
              <a:rPr lang="en-AU" dirty="0" smtClean="0"/>
              <a:t> </a:t>
            </a:r>
            <a:r>
              <a:rPr lang="en-AU" dirty="0" err="1" smtClean="0"/>
              <a:t>Yudane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1110822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xmlns="" val="3032330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3848" y="2636912"/>
            <a:ext cx="3059211" cy="2668079"/>
          </a:xfrm>
        </p:spPr>
      </p:pic>
    </p:spTree>
    <p:extLst>
      <p:ext uri="{BB962C8B-B14F-4D97-AF65-F5344CB8AC3E}">
        <p14:creationId xmlns:p14="http://schemas.microsoft.com/office/powerpoint/2010/main" xmlns="" val="4253931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9872" y="2852936"/>
            <a:ext cx="3136131" cy="3136131"/>
          </a:xfrm>
        </p:spPr>
      </p:pic>
    </p:spTree>
    <p:extLst>
      <p:ext uri="{BB962C8B-B14F-4D97-AF65-F5344CB8AC3E}">
        <p14:creationId xmlns:p14="http://schemas.microsoft.com/office/powerpoint/2010/main" xmlns="" val="2650184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161072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2364</TotalTime>
  <Words>2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Wayan Yudane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Wayan Yudane</dc:title>
  <dc:creator>pikdit</dc:creator>
  <cp:lastModifiedBy>Marl</cp:lastModifiedBy>
  <cp:revision>4</cp:revision>
  <dcterms:created xsi:type="dcterms:W3CDTF">2017-07-24T06:14:09Z</dcterms:created>
  <dcterms:modified xsi:type="dcterms:W3CDTF">2017-08-29T07:19:12Z</dcterms:modified>
</cp:coreProperties>
</file>