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01" r:id="rId3"/>
    <p:sldId id="302" r:id="rId4"/>
    <p:sldId id="299" r:id="rId5"/>
    <p:sldId id="292" r:id="rId6"/>
    <p:sldId id="295" r:id="rId7"/>
    <p:sldId id="296" r:id="rId8"/>
    <p:sldId id="297" r:id="rId9"/>
    <p:sldId id="298" r:id="rId10"/>
    <p:sldId id="30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26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Kuperberg" userId="3aa4ae2a4a42ba74" providerId="LiveId" clId="{02D0EBC5-F303-49D2-87AA-A887724AB6A4}"/>
    <pc:docChg chg="custSel addSld modSld">
      <pc:chgData name="Rebecca Kuperberg" userId="3aa4ae2a4a42ba74" providerId="LiveId" clId="{02D0EBC5-F303-49D2-87AA-A887724AB6A4}" dt="2018-06-17T14:48:19.667" v="297" actId="478"/>
      <pc:docMkLst>
        <pc:docMk/>
      </pc:docMkLst>
      <pc:sldChg chg="modSp">
        <pc:chgData name="Rebecca Kuperberg" userId="3aa4ae2a4a42ba74" providerId="LiveId" clId="{02D0EBC5-F303-49D2-87AA-A887724AB6A4}" dt="2018-06-17T14:42:49.212" v="121" actId="20577"/>
        <pc:sldMkLst>
          <pc:docMk/>
          <pc:sldMk cId="3836524824" sldId="300"/>
        </pc:sldMkLst>
        <pc:spChg chg="mod">
          <ac:chgData name="Rebecca Kuperberg" userId="3aa4ae2a4a42ba74" providerId="LiveId" clId="{02D0EBC5-F303-49D2-87AA-A887724AB6A4}" dt="2018-06-17T14:42:49.212" v="121" actId="20577"/>
          <ac:spMkLst>
            <pc:docMk/>
            <pc:sldMk cId="3836524824" sldId="300"/>
            <ac:spMk id="6" creationId="{00000000-0000-0000-0000-000000000000}"/>
          </ac:spMkLst>
        </pc:spChg>
      </pc:sldChg>
      <pc:sldChg chg="addSp delSp modSp add">
        <pc:chgData name="Rebecca Kuperberg" userId="3aa4ae2a4a42ba74" providerId="LiveId" clId="{02D0EBC5-F303-49D2-87AA-A887724AB6A4}" dt="2018-06-17T14:48:08.400" v="296" actId="1076"/>
        <pc:sldMkLst>
          <pc:docMk/>
          <pc:sldMk cId="3991062070" sldId="301"/>
        </pc:sldMkLst>
        <pc:spChg chg="mod">
          <ac:chgData name="Rebecca Kuperberg" userId="3aa4ae2a4a42ba74" providerId="LiveId" clId="{02D0EBC5-F303-49D2-87AA-A887724AB6A4}" dt="2018-06-17T14:43:11.222" v="201" actId="20577"/>
          <ac:spMkLst>
            <pc:docMk/>
            <pc:sldMk cId="3991062070" sldId="301"/>
            <ac:spMk id="2" creationId="{888641D9-DEF2-4371-AD3C-A78952D57C1D}"/>
          </ac:spMkLst>
        </pc:spChg>
        <pc:spChg chg="mod">
          <ac:chgData name="Rebecca Kuperberg" userId="3aa4ae2a4a42ba74" providerId="LiveId" clId="{02D0EBC5-F303-49D2-87AA-A887724AB6A4}" dt="2018-06-17T14:47:03.148" v="290" actId="1076"/>
          <ac:spMkLst>
            <pc:docMk/>
            <pc:sldMk cId="3991062070" sldId="301"/>
            <ac:spMk id="3" creationId="{97F937CB-1FC6-45F1-9788-271F62613A50}"/>
          </ac:spMkLst>
        </pc:spChg>
        <pc:spChg chg="add del">
          <ac:chgData name="Rebecca Kuperberg" userId="3aa4ae2a4a42ba74" providerId="LiveId" clId="{02D0EBC5-F303-49D2-87AA-A887724AB6A4}" dt="2018-06-17T14:47:16.759" v="292"/>
          <ac:spMkLst>
            <pc:docMk/>
            <pc:sldMk cId="3991062070" sldId="301"/>
            <ac:spMk id="4" creationId="{2E0881A7-10B6-4D12-ACAC-1656ECE0E3D7}"/>
          </ac:spMkLst>
        </pc:spChg>
        <pc:spChg chg="add">
          <ac:chgData name="Rebecca Kuperberg" userId="3aa4ae2a4a42ba74" providerId="LiveId" clId="{02D0EBC5-F303-49D2-87AA-A887724AB6A4}" dt="2018-06-17T14:47:36.591" v="293"/>
          <ac:spMkLst>
            <pc:docMk/>
            <pc:sldMk cId="3991062070" sldId="301"/>
            <ac:spMk id="5" creationId="{F82DB786-C0E1-4EDE-811A-0482094692C9}"/>
          </ac:spMkLst>
        </pc:spChg>
        <pc:picChg chg="add mod">
          <ac:chgData name="Rebecca Kuperberg" userId="3aa4ae2a4a42ba74" providerId="LiveId" clId="{02D0EBC5-F303-49D2-87AA-A887724AB6A4}" dt="2018-06-17T14:48:08.400" v="296" actId="1076"/>
          <ac:picMkLst>
            <pc:docMk/>
            <pc:sldMk cId="3991062070" sldId="301"/>
            <ac:picMk id="7" creationId="{324B569A-BAFC-4246-90B5-B3CBBAB0809F}"/>
          </ac:picMkLst>
        </pc:picChg>
      </pc:sldChg>
      <pc:sldChg chg="delSp modSp add">
        <pc:chgData name="Rebecca Kuperberg" userId="3aa4ae2a4a42ba74" providerId="LiveId" clId="{02D0EBC5-F303-49D2-87AA-A887724AB6A4}" dt="2018-06-17T14:48:19.667" v="297" actId="478"/>
        <pc:sldMkLst>
          <pc:docMk/>
          <pc:sldMk cId="165065617" sldId="302"/>
        </pc:sldMkLst>
        <pc:spChg chg="mod">
          <ac:chgData name="Rebecca Kuperberg" userId="3aa4ae2a4a42ba74" providerId="LiveId" clId="{02D0EBC5-F303-49D2-87AA-A887724AB6A4}" dt="2018-06-17T14:43:43.663" v="282" actId="20577"/>
          <ac:spMkLst>
            <pc:docMk/>
            <pc:sldMk cId="165065617" sldId="302"/>
            <ac:spMk id="2" creationId="{6B2B58A2-C989-47BC-B77C-55314E290CC8}"/>
          </ac:spMkLst>
        </pc:spChg>
        <pc:spChg chg="del">
          <ac:chgData name="Rebecca Kuperberg" userId="3aa4ae2a4a42ba74" providerId="LiveId" clId="{02D0EBC5-F303-49D2-87AA-A887724AB6A4}" dt="2018-06-17T14:48:19.667" v="297" actId="478"/>
          <ac:spMkLst>
            <pc:docMk/>
            <pc:sldMk cId="165065617" sldId="302"/>
            <ac:spMk id="3" creationId="{26E98F1C-F8DD-4D34-9656-F70DAE42D51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CB78D-E3C9-41DF-9A74-CB263DACDEC9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56B05-039A-4BBF-BAB0-59CB1DDFE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54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FA403-C298-416E-BEE4-7F18E9FFAC6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573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17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456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41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87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01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64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90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834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0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61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23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F94DB-F94C-4749-8212-3C1619946FAA}" type="datetimeFigureOut">
              <a:rPr lang="en-US" smtClean="0"/>
              <a:t>9/5/2018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312DD07-4185-4E9D-B800-4F1CB06AF7C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82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7ynwAgQlDQ" TargetMode="External"/><Relationship Id="rId2" Type="http://schemas.openxmlformats.org/officeDocument/2006/relationships/hyperlink" Target="https://www.youtube.com/watch?v=HcwTxRuq-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s://www.youtube.com/watch?v=_Kuy8YExHDI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E8D05B-55CA-47E3-9182-139BD90980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Zombies and </a:t>
            </a:r>
            <a:r>
              <a:rPr lang="en-US" dirty="0" err="1"/>
              <a:t>Ir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207A5C9-C5B9-47D7-AEEB-5CC615191F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37846" y="2260600"/>
            <a:ext cx="9402464" cy="3365500"/>
          </a:xfrm>
        </p:spPr>
        <p:txBody>
          <a:bodyPr>
            <a:noAutofit/>
          </a:bodyPr>
          <a:lstStyle/>
          <a:p>
            <a:pPr lvl="1"/>
            <a:r>
              <a:rPr lang="en-US" sz="2400" dirty="0"/>
              <a:t>Without copying from these slides, and using the sources you have read and watched up to this point, write a response paper answering the following question: </a:t>
            </a:r>
          </a:p>
          <a:p>
            <a:r>
              <a:rPr lang="en-US" b="1" dirty="0"/>
              <a:t>How would different schools of IR respond to the zombie apocalypse?</a:t>
            </a:r>
          </a:p>
          <a:p>
            <a:r>
              <a:rPr lang="en-US" b="1" dirty="0"/>
              <a:t> </a:t>
            </a:r>
            <a:r>
              <a:rPr lang="en-US" dirty="0"/>
              <a:t>Use at least two direct quotes or ideas from the class resources. Reference at least two of the following schools of IR: realism, liberalism, and constructivism. Write up to 1 page, double-spaced. </a:t>
            </a:r>
          </a:p>
          <a:p>
            <a:r>
              <a:rPr lang="en-US" b="1" dirty="0"/>
              <a:t>Submit </a:t>
            </a:r>
            <a:r>
              <a:rPr lang="en-US" dirty="0"/>
              <a:t>under Part 2, Activities and Assessments: “Mod2 Zombies and IR Theory” </a:t>
            </a:r>
            <a:endParaRPr lang="en-US" b="1" dirty="0"/>
          </a:p>
          <a:p>
            <a:r>
              <a:rPr lang="en-US" dirty="0"/>
              <a:t/>
            </a:r>
            <a:br>
              <a:rPr lang="en-US" dirty="0"/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36524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8641D9-DEF2-4371-AD3C-A78952D57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have lots of references to zombies in our pop culture today: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F937CB-1FC6-45F1-9788-271F62613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96216"/>
            <a:ext cx="6118802" cy="1918315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https://www.youtube.com/watch?v=HcwTxRuq-uk</a:t>
            </a:r>
            <a:endParaRPr lang="en-US" dirty="0"/>
          </a:p>
          <a:p>
            <a:r>
              <a:rPr lang="en-US" dirty="0">
                <a:hlinkClick r:id="rId3"/>
              </a:rPr>
              <a:t>https://www.youtube.com/watch?v=c7ynwAgQlDQ</a:t>
            </a:r>
            <a:endParaRPr lang="en-US" dirty="0"/>
          </a:p>
          <a:p>
            <a:r>
              <a:rPr lang="en-US" dirty="0">
                <a:hlinkClick r:id="rId4"/>
              </a:rPr>
              <a:t>https://www.youtube.com/watch?v=_Kuy8YExHDI</a:t>
            </a:r>
            <a:endParaRPr lang="en-US" dirty="0"/>
          </a:p>
          <a:p>
            <a:endParaRPr lang="en-US" dirty="0"/>
          </a:p>
        </p:txBody>
      </p:sp>
      <p:sp>
        <p:nvSpPr>
          <p:cNvPr id="5" name="AutoShape 4" descr="Movie - World War Z  Brad Pitt Wallpaper">
            <a:extLst>
              <a:ext uri="{FF2B5EF4-FFF2-40B4-BE49-F238E27FC236}">
                <a16:creationId xmlns:a16="http://schemas.microsoft.com/office/drawing/2014/main" xmlns="" id="{F82DB786-C0E1-4EDE-811A-0482094692C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24B569A-BAFC-4246-90B5-B3CBBAB0809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2466754"/>
            <a:ext cx="5349358" cy="300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6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2B58A2-C989-47BC-B77C-55314E290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much so that an </a:t>
            </a:r>
            <a:r>
              <a:rPr lang="en-US" dirty="0" err="1"/>
              <a:t>ir</a:t>
            </a:r>
            <a:r>
              <a:rPr lang="en-US" dirty="0"/>
              <a:t> scholar even wrote a book about zombies</a:t>
            </a:r>
          </a:p>
        </p:txBody>
      </p:sp>
    </p:spTree>
    <p:extLst>
      <p:ext uri="{BB962C8B-B14F-4D97-AF65-F5344CB8AC3E}">
        <p14:creationId xmlns:p14="http://schemas.microsoft.com/office/powerpoint/2010/main" val="165065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https://foreignpolicymag.files.wordpress.com/2009/08/090818_zombiev2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614" y="1442985"/>
            <a:ext cx="7054694" cy="4622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images-na.ssl-images-amazon.com/images/I/41Iz6VvALgL._SX303_BO1,204,203,200_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728" y="1874517"/>
            <a:ext cx="2511601" cy="410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7009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37846" y="2260600"/>
            <a:ext cx="9402464" cy="3365500"/>
          </a:xfrm>
        </p:spPr>
        <p:txBody>
          <a:bodyPr>
            <a:noAutofit/>
          </a:bodyPr>
          <a:lstStyle/>
          <a:p>
            <a:r>
              <a:rPr lang="en-US" sz="2800" dirty="0"/>
              <a:t>How do different theories of IR respond to the zombie apocalypse? </a:t>
            </a:r>
          </a:p>
        </p:txBody>
      </p:sp>
    </p:spTree>
    <p:extLst>
      <p:ext uri="{BB962C8B-B14F-4D97-AF65-F5344CB8AC3E}">
        <p14:creationId xmlns:p14="http://schemas.microsoft.com/office/powerpoint/2010/main" val="1077973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37846" y="2260600"/>
            <a:ext cx="9402464" cy="3365500"/>
          </a:xfrm>
        </p:spPr>
        <p:txBody>
          <a:bodyPr>
            <a:noAutofit/>
          </a:bodyPr>
          <a:lstStyle/>
          <a:p>
            <a:r>
              <a:rPr lang="en-US" sz="2800" dirty="0"/>
              <a:t>A realist:</a:t>
            </a:r>
          </a:p>
          <a:p>
            <a:pPr lvl="1"/>
            <a:r>
              <a:rPr lang="en-US" sz="2600" dirty="0"/>
              <a:t> Because of the uneven distribution of capabilities, some governments will be better placed to kill the zombies than others</a:t>
            </a:r>
          </a:p>
          <a:p>
            <a:pPr lvl="1"/>
            <a:r>
              <a:rPr lang="en-US" sz="2600" dirty="0"/>
              <a:t>Fundamentally, the anarchical character of world politics would not be changed. </a:t>
            </a:r>
          </a:p>
          <a:p>
            <a:pPr lvl="1"/>
            <a:r>
              <a:rPr lang="en-US" sz="2600" dirty="0"/>
              <a:t>Still each state out for itself </a:t>
            </a:r>
          </a:p>
        </p:txBody>
      </p:sp>
    </p:spTree>
    <p:extLst>
      <p:ext uri="{BB962C8B-B14F-4D97-AF65-F5344CB8AC3E}">
        <p14:creationId xmlns:p14="http://schemas.microsoft.com/office/powerpoint/2010/main" val="35102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37846" y="2260600"/>
            <a:ext cx="9402464" cy="3365500"/>
          </a:xfrm>
        </p:spPr>
        <p:txBody>
          <a:bodyPr>
            <a:noAutofit/>
          </a:bodyPr>
          <a:lstStyle/>
          <a:p>
            <a:pPr lvl="1"/>
            <a:r>
              <a:rPr lang="en-US" sz="2600" dirty="0"/>
              <a:t>From a liberal perspective:</a:t>
            </a:r>
          </a:p>
          <a:p>
            <a:pPr lvl="2"/>
            <a:r>
              <a:rPr lang="en-US" sz="2400" dirty="0"/>
              <a:t>The zombie issue would cross borders and affect all states, so the benefits from policy coordination would be pretty massive, for instance in setting up a World Zombie Organization (WZO). Also, regional coordination would form a possible solution</a:t>
            </a:r>
          </a:p>
          <a:p>
            <a:pPr lvl="2"/>
            <a:r>
              <a:rPr lang="en-US" sz="2400" dirty="0"/>
              <a:t>But, if push comes to shove, you do what you need to do to protect your own state, such as building massive barriers between countries to keep out zombies</a:t>
            </a:r>
          </a:p>
          <a:p>
            <a:pPr marL="914400" lvl="2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3820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37846" y="2260600"/>
            <a:ext cx="9402464" cy="3365500"/>
          </a:xfrm>
        </p:spPr>
        <p:txBody>
          <a:bodyPr>
            <a:noAutofit/>
          </a:bodyPr>
          <a:lstStyle/>
          <a:p>
            <a:pPr lvl="1"/>
            <a:r>
              <a:rPr lang="en-US" sz="2600" dirty="0"/>
              <a:t>Constructivists, on the other hand, might say…</a:t>
            </a:r>
          </a:p>
          <a:p>
            <a:pPr lvl="2"/>
            <a:r>
              <a:rPr lang="en-US" sz="2400" dirty="0"/>
              <a:t>that there are a number of possible ideas emerging in response to zombies </a:t>
            </a:r>
          </a:p>
          <a:p>
            <a:pPr lvl="2"/>
            <a:r>
              <a:rPr lang="en-US" sz="2400" dirty="0"/>
              <a:t>Do zombies have rights? Are they stateless?</a:t>
            </a:r>
          </a:p>
          <a:p>
            <a:pPr lvl="2"/>
            <a:r>
              <a:rPr lang="en-US" sz="2400" dirty="0"/>
              <a:t> What do we do with the groups of refugees who have fled zombie-filled cities? How do transnational/nonstate actors fit in?</a:t>
            </a:r>
          </a:p>
          <a:p>
            <a:pPr lvl="2"/>
            <a:r>
              <a:rPr lang="en-US" sz="2400" dirty="0"/>
              <a:t>And what might be the ideal way that we could work together as a world to best respond to a zombie attack? </a:t>
            </a:r>
          </a:p>
        </p:txBody>
      </p:sp>
    </p:spTree>
    <p:extLst>
      <p:ext uri="{BB962C8B-B14F-4D97-AF65-F5344CB8AC3E}">
        <p14:creationId xmlns:p14="http://schemas.microsoft.com/office/powerpoint/2010/main" val="2595477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Zombies and international relations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37846" y="2260600"/>
            <a:ext cx="9402464" cy="3365500"/>
          </a:xfrm>
        </p:spPr>
        <p:txBody>
          <a:bodyPr>
            <a:noAutofit/>
          </a:bodyPr>
          <a:lstStyle/>
          <a:p>
            <a:pPr lvl="1"/>
            <a:r>
              <a:rPr lang="en-US" sz="2400" dirty="0"/>
              <a:t>Which of these perspectives do you think would best deal with the zombie apocalypse?</a:t>
            </a:r>
          </a:p>
          <a:p>
            <a:pPr lvl="1"/>
            <a:r>
              <a:rPr lang="en-US" sz="2400" dirty="0"/>
              <a:t>Which perspective do you see reflected in media?</a:t>
            </a:r>
          </a:p>
          <a:p>
            <a:pPr lvl="2"/>
            <a:r>
              <a:rPr lang="en-US" sz="2200" dirty="0"/>
              <a:t>World War Z</a:t>
            </a:r>
          </a:p>
          <a:p>
            <a:pPr lvl="2"/>
            <a:r>
              <a:rPr lang="en-US" sz="2200" dirty="0"/>
              <a:t>Walking Dead </a:t>
            </a:r>
          </a:p>
          <a:p>
            <a:pPr lvl="2"/>
            <a:r>
              <a:rPr lang="en-US" sz="2200" dirty="0"/>
              <a:t>Others? </a:t>
            </a:r>
          </a:p>
        </p:txBody>
      </p:sp>
    </p:spTree>
    <p:extLst>
      <p:ext uri="{BB962C8B-B14F-4D97-AF65-F5344CB8AC3E}">
        <p14:creationId xmlns:p14="http://schemas.microsoft.com/office/powerpoint/2010/main" val="116866283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21</TotalTime>
  <Words>354</Words>
  <Application>Microsoft Office PowerPoint</Application>
  <PresentationFormat>Widescreen</PresentationFormat>
  <Paragraphs>37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Gallery</vt:lpstr>
      <vt:lpstr>Zombies and Ir</vt:lpstr>
      <vt:lpstr>We have lots of references to zombies in our pop culture today: </vt:lpstr>
      <vt:lpstr>So much so that an ir scholar even wrote a book about zombies</vt:lpstr>
      <vt:lpstr>Zombies and international relations</vt:lpstr>
      <vt:lpstr>Zombies and international relations</vt:lpstr>
      <vt:lpstr>Zombies and international relations</vt:lpstr>
      <vt:lpstr>Zombies and international relations</vt:lpstr>
      <vt:lpstr>Zombies and international relations</vt:lpstr>
      <vt:lpstr>Zombies and international relations</vt:lpstr>
      <vt:lpstr>Zombies and international relations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Zombies and Ir</dc:title>
  <dc:creator>Rebecca Kuperberg</dc:creator>
  <cp:lastModifiedBy>augky</cp:lastModifiedBy>
  <cp:revision>1</cp:revision>
  <dcterms:created xsi:type="dcterms:W3CDTF">2018-06-17T14:37:03Z</dcterms:created>
  <dcterms:modified xsi:type="dcterms:W3CDTF">2018-09-05T10:16:11Z</dcterms:modified>
</cp:coreProperties>
</file>